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272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71" r:id="rId11"/>
    <p:sldId id="257" r:id="rId12"/>
    <p:sldId id="259" r:id="rId13"/>
    <p:sldId id="260" r:id="rId14"/>
    <p:sldId id="263" r:id="rId15"/>
    <p:sldId id="262" r:id="rId16"/>
    <p:sldId id="264" r:id="rId17"/>
    <p:sldId id="300" r:id="rId18"/>
    <p:sldId id="266" r:id="rId19"/>
    <p:sldId id="265" r:id="rId20"/>
    <p:sldId id="285" r:id="rId21"/>
    <p:sldId id="267" r:id="rId22"/>
    <p:sldId id="284" r:id="rId23"/>
    <p:sldId id="268" r:id="rId24"/>
    <p:sldId id="290" r:id="rId25"/>
    <p:sldId id="269" r:id="rId26"/>
    <p:sldId id="291" r:id="rId27"/>
    <p:sldId id="295" r:id="rId28"/>
    <p:sldId id="282" r:id="rId29"/>
    <p:sldId id="283" r:id="rId30"/>
    <p:sldId id="296" r:id="rId31"/>
    <p:sldId id="280" r:id="rId32"/>
    <p:sldId id="281" r:id="rId33"/>
    <p:sldId id="293" r:id="rId34"/>
    <p:sldId id="298" r:id="rId35"/>
    <p:sldId id="294" r:id="rId36"/>
    <p:sldId id="297" r:id="rId3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2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7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2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1173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874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01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9514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4264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1040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687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7182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5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0049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91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C3CA3-86C4-4110-BE24-F5D737D3D444}" type="datetimeFigureOut">
              <a:rPr lang="es-ES" smtClean="0"/>
              <a:t>28/12/2020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2F1E8-FDB5-4497-8D97-4CACC91A109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9383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3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3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2.png"/><Relationship Id="rId7" Type="http://schemas.openxmlformats.org/officeDocument/2006/relationships/image" Target="../media/image24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4.wdp"/><Relationship Id="rId5" Type="http://schemas.openxmlformats.org/officeDocument/2006/relationships/image" Target="../media/image2.jpeg"/><Relationship Id="rId10" Type="http://schemas.openxmlformats.org/officeDocument/2006/relationships/image" Target="../media/image26.png"/><Relationship Id="rId4" Type="http://schemas.openxmlformats.org/officeDocument/2006/relationships/image" Target="../media/image1.png"/><Relationship Id="rId9" Type="http://schemas.microsoft.com/office/2007/relationships/hdphoto" Target="../media/hdphoto5.wdp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jpeg"/><Relationship Id="rId7" Type="http://schemas.openxmlformats.org/officeDocument/2006/relationships/image" Target="../media/image2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jpeg"/><Relationship Id="rId5" Type="http://schemas.openxmlformats.org/officeDocument/2006/relationships/image" Target="../media/image6.jpeg"/><Relationship Id="rId10" Type="http://schemas.openxmlformats.org/officeDocument/2006/relationships/image" Target="../media/image30.jpeg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6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6.jpeg"/><Relationship Id="rId10" Type="http://schemas.openxmlformats.org/officeDocument/2006/relationships/image" Target="../media/image30.jpeg"/><Relationship Id="rId4" Type="http://schemas.openxmlformats.org/officeDocument/2006/relationships/image" Target="../media/image32.jpeg"/><Relationship Id="rId9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microsoft.com/office/2007/relationships/hdphoto" Target="../media/hdphoto8.wdp"/><Relationship Id="rId4" Type="http://schemas.openxmlformats.org/officeDocument/2006/relationships/image" Target="../media/image5.png"/><Relationship Id="rId9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2.jpeg"/><Relationship Id="rId7" Type="http://schemas.openxmlformats.org/officeDocument/2006/relationships/image" Target="../media/image4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Relationship Id="rId9" Type="http://schemas.openxmlformats.org/officeDocument/2006/relationships/image" Target="../media/image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4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73"/>
          <p:cNvSpPr txBox="1"/>
          <p:nvPr/>
        </p:nvSpPr>
        <p:spPr>
          <a:xfrm>
            <a:off x="3209643" y="6110451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Aragón </a:t>
            </a:r>
            <a:r>
              <a:rPr lang="es-ES" sz="1000" b="1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Editado: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i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2" y="6256257"/>
            <a:ext cx="1142998" cy="263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7" y="169818"/>
            <a:ext cx="895432" cy="50091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98716" y="1320034"/>
            <a:ext cx="8804365" cy="3542335"/>
          </a:xfrm>
          <a:prstGeom prst="roundRect">
            <a:avLst/>
          </a:prstGeom>
          <a:solidFill>
            <a:srgbClr val="EE12C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CONCEPTES BÀSICS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DIMENSIONALES</a:t>
            </a:r>
            <a:endParaRPr lang="es-ES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310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1909" y="4330257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9074559" y="3680442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52034" y="345599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3" y="2767741"/>
            <a:ext cx="1524003" cy="152400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962733" y="2716426"/>
            <a:ext cx="21429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CARAMEL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91864" y="5502026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767052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522" y="481007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6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11" grpId="0"/>
      <p:bldP spid="12" grpId="0"/>
      <p:bldP spid="1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99594"/>
            <a:ext cx="2340000" cy="18288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391" y="2891959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0899" y="4309151"/>
            <a:ext cx="2340000" cy="1255594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106465" y="347145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2097398" y="552342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96673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98" y="605959"/>
            <a:ext cx="2286000" cy="2286000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4979293" y="2829534"/>
            <a:ext cx="218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AVIÓ</a:t>
            </a:r>
            <a:endParaRPr lang="es-ES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0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2" grpId="1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1126145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39446"/>
            <a:ext cx="2340000" cy="1828801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410" y="2764882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4895293" y="3289890"/>
            <a:ext cx="218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NORIA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389725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8053495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5" name="Multiplicar 14"/>
          <p:cNvSpPr/>
          <p:nvPr/>
        </p:nvSpPr>
        <p:spPr>
          <a:xfrm>
            <a:off x="328263" y="34887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://www.arasaac.org/classes/img/thumbnail.php?i=c2l6ZT0zMDAmcnV0YT0uLi8uLi9yZXBvc2l0b3Jpby9vcmlnaW5hbGVzLzQ3MDQ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923" y="1017165"/>
            <a:ext cx="2178150" cy="217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269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4" grpId="0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1909" y="4330257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9074559" y="3680442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52034" y="345599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3" y="2767741"/>
            <a:ext cx="1524003" cy="15240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3850" y="429704"/>
            <a:ext cx="2286722" cy="228672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4886533" y="2716426"/>
            <a:ext cx="17879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AGULLA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91864" y="5502026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767052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80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11" grpId="0"/>
      <p:bldP spid="12" grpId="0"/>
      <p:bldP spid="12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1126145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39446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317407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10" y="2764882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5019944" y="3007773"/>
            <a:ext cx="218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VACA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507179" y="5447989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59089" y="556824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2290" name="Picture 2" descr="http://www.arasaac.org/classes/img/thumbnail.php?i=c2l6ZT0zMDAmcnV0YT0uLi8uLi9yZXBvc2l0b3Jpby9vcmlnaW5hbGVzLzI2MDk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7394" y="591671"/>
            <a:ext cx="2508330" cy="2508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884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1" grpId="0"/>
      <p:bldP spid="12" grpId="0"/>
      <p:bldP spid="12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585026" y="355798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4724905" y="3011021"/>
            <a:ext cx="2185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00B050"/>
                </a:solidFill>
              </a:rPr>
              <a:t>CASA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673727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24100" y="550967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80" y="2833794"/>
            <a:ext cx="1524003" cy="1524003"/>
          </a:xfrm>
          <a:prstGeom prst="rect">
            <a:avLst/>
          </a:prstGeom>
        </p:spPr>
      </p:pic>
      <p:pic>
        <p:nvPicPr>
          <p:cNvPr id="13314" name="Picture 2" descr="http://www.arasaac.org/classes/img/thumbnail.php?i=c2l6ZT0zMDAmcnV0YT0uLi8uLi9yZXBvc2l0b3Jpby9vcmlnaW5hbGVzLzIzMTc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390" y="591671"/>
            <a:ext cx="2344810" cy="234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8459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1" animBg="1"/>
      <p:bldP spid="6" grpId="2" animBg="1"/>
      <p:bldP spid="6" grpId="3" animBg="1"/>
      <p:bldP spid="11" grpId="0"/>
      <p:bldP spid="12" grpId="0"/>
      <p:bldP spid="12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1909" y="4330257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9074559" y="3680442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52034" y="345599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3" y="2767741"/>
            <a:ext cx="1524003" cy="1524003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5229433" y="2930742"/>
            <a:ext cx="20368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solidFill>
                  <a:srgbClr val="00B050"/>
                </a:solidFill>
              </a:rPr>
              <a:t>F</a:t>
            </a:r>
            <a:r>
              <a:rPr lang="es-ES" sz="3200" b="1" dirty="0" smtClean="0">
                <a:solidFill>
                  <a:srgbClr val="00B050"/>
                </a:solidFill>
              </a:rPr>
              <a:t>ORMIGA</a:t>
            </a:r>
            <a:endParaRPr lang="es-ES" sz="3200" b="1" dirty="0">
              <a:solidFill>
                <a:srgbClr val="00B05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91864" y="5502026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767052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www.arasaac.org/repositorio/thumbs/10/200/2/2425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336" y="1116697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59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/>
      <p:bldP spid="11" grpId="0"/>
      <p:bldP spid="12" grpId="0"/>
      <p:bldP spid="12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 de texto 273"/>
          <p:cNvSpPr txBox="1"/>
          <p:nvPr/>
        </p:nvSpPr>
        <p:spPr>
          <a:xfrm>
            <a:off x="3209643" y="6110451"/>
            <a:ext cx="6296025" cy="409575"/>
          </a:xfrm>
          <a:prstGeom prst="rect">
            <a:avLst/>
          </a:prstGeom>
          <a:solidFill>
            <a:sysClr val="window" lastClr="FFFFFF"/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 pictogramas: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Sergio Palao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Procedencia: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ARASAAC (http://arasaac.org) </a:t>
            </a: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Licencia: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CC (BY-NC-SA)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s-ES" sz="1000" b="1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Propiedad:</a:t>
            </a:r>
            <a:r>
              <a:rPr lang="es-ES" sz="1000" i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Gobierno de 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Aragón </a:t>
            </a:r>
            <a:r>
              <a:rPr lang="es-ES" sz="1000" b="1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Editado:</a:t>
            </a:r>
            <a:r>
              <a:rPr lang="es-ES" sz="1000" i="1" dirty="0" smtClean="0">
                <a:solidFill>
                  <a:srgbClr val="000000"/>
                </a:solidFill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000" i="1" dirty="0" smtClean="0">
                <a:solidFill>
                  <a:srgbClr val="000000"/>
                </a:solidFill>
                <a:latin typeface="Tahom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FUNDACIÓN ADIMIR.</a:t>
            </a:r>
            <a:endParaRPr lang="es-E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622" y="6256257"/>
            <a:ext cx="1142998" cy="26376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567" y="169818"/>
            <a:ext cx="895432" cy="500916"/>
          </a:xfrm>
          <a:prstGeom prst="rect">
            <a:avLst/>
          </a:prstGeom>
        </p:spPr>
      </p:pic>
      <p:sp>
        <p:nvSpPr>
          <p:cNvPr id="7" name="Rectángulo redondeado 6"/>
          <p:cNvSpPr/>
          <p:nvPr/>
        </p:nvSpPr>
        <p:spPr>
          <a:xfrm>
            <a:off x="1798716" y="1320034"/>
            <a:ext cx="8804365" cy="3542335"/>
          </a:xfrm>
          <a:prstGeom prst="roundRect">
            <a:avLst/>
          </a:prstGeom>
          <a:solidFill>
            <a:srgbClr val="EE12C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7000"/>
              </a:lnSpc>
              <a:spcBef>
                <a:spcPts val="1800"/>
              </a:spcBef>
              <a:spcAft>
                <a:spcPts val="800"/>
              </a:spcAft>
            </a:pPr>
            <a:r>
              <a:rPr lang="ca-ES" sz="6000" dirty="0" smtClean="0">
                <a:solidFill>
                  <a:srgbClr val="FFFF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CONCEPTES BÀSICS</a:t>
            </a:r>
            <a:endParaRPr lang="es-ES" sz="1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ca-ES" sz="4400" i="1" dirty="0" smtClean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ESPACIALS</a:t>
            </a:r>
            <a:endParaRPr lang="es-ES" sz="1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55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6116" y="2482683"/>
            <a:ext cx="10515600" cy="1325563"/>
          </a:xfrm>
        </p:spPr>
        <p:txBody>
          <a:bodyPr/>
          <a:lstStyle/>
          <a:p>
            <a:pPr algn="ctr"/>
            <a:r>
              <a:rPr lang="es-ES" b="1" dirty="0" smtClean="0"/>
              <a:t>CONCEPTES ESPACIALS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3172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2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" y="3739575"/>
            <a:ext cx="1875330" cy="18753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54" y="3483755"/>
            <a:ext cx="2352578" cy="23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56783" y="315892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826995" y="554522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DINS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657054" y="554522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FORA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7"/>
          <a:srcRect l="16197" t="11154" r="19360" b="16045"/>
          <a:stretch/>
        </p:blipFill>
        <p:spPr>
          <a:xfrm>
            <a:off x="4492531" y="1010652"/>
            <a:ext cx="2932800" cy="23400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8638" l="0" r="96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187" b="7307"/>
          <a:stretch/>
        </p:blipFill>
        <p:spPr>
          <a:xfrm>
            <a:off x="1080283" y="2533866"/>
            <a:ext cx="1368754" cy="14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00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2" grpId="1"/>
      <p:bldP spid="12" grpId="2"/>
      <p:bldP spid="12" grpId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91909" y="4330257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9074559" y="3680442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252034" y="3455995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53" y="2767741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2091864" y="5502026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767052" y="552342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5" name="Elipse 4"/>
          <p:cNvSpPr/>
          <p:nvPr/>
        </p:nvSpPr>
        <p:spPr>
          <a:xfrm>
            <a:off x="4009796" y="341213"/>
            <a:ext cx="2189125" cy="2173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Elipse 12"/>
          <p:cNvSpPr/>
          <p:nvPr/>
        </p:nvSpPr>
        <p:spPr>
          <a:xfrm>
            <a:off x="6668552" y="869663"/>
            <a:ext cx="1155970" cy="1116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922667" y="2156161"/>
            <a:ext cx="104482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20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1" grpId="0"/>
      <p:bldP spid="12" grpId="0"/>
      <p:bldP spid="12" grpId="1"/>
      <p:bldP spid="5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820" l="9537" r="896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995" y="3739575"/>
            <a:ext cx="1875330" cy="187533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354" y="3483755"/>
            <a:ext cx="2352578" cy="23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156783" y="3158929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CuadroTexto 10"/>
          <p:cNvSpPr txBox="1"/>
          <p:nvPr/>
        </p:nvSpPr>
        <p:spPr>
          <a:xfrm>
            <a:off x="826995" y="554522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DINS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8657054" y="554522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FORA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638" l="0" r="9645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187" b="7307"/>
          <a:stretch/>
        </p:blipFill>
        <p:spPr>
          <a:xfrm>
            <a:off x="1080283" y="2533866"/>
            <a:ext cx="1368754" cy="1412647"/>
          </a:xfrm>
          <a:prstGeom prst="rect">
            <a:avLst/>
          </a:prstGeom>
        </p:spPr>
      </p:pic>
      <p:pic>
        <p:nvPicPr>
          <p:cNvPr id="2050" name="Picture 2" descr="Resultado de imagen de dentro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8" t="35037" r="53686" b="16911"/>
          <a:stretch/>
        </p:blipFill>
        <p:spPr bwMode="auto">
          <a:xfrm>
            <a:off x="4930400" y="1299074"/>
            <a:ext cx="1825697" cy="1941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56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2" grpId="0"/>
      <p:bldP spid="12" grpId="1"/>
      <p:bldP spid="12" grpId="2"/>
      <p:bldP spid="12" gr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3" y="3779162"/>
            <a:ext cx="1816190" cy="18161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18387" y="3257788"/>
            <a:ext cx="2911499" cy="3005781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83" y="2188852"/>
            <a:ext cx="1524003" cy="15240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43" y="3590679"/>
            <a:ext cx="2340000" cy="2340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7"/>
          <a:srcRect l="16325" t="16850" r="16403" b="8252"/>
          <a:stretch/>
        </p:blipFill>
        <p:spPr>
          <a:xfrm>
            <a:off x="4705349" y="1186883"/>
            <a:ext cx="2975869" cy="234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915171" y="559535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DINS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749904" y="5595352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FORA</a:t>
            </a:r>
            <a:endParaRPr lang="es-ES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3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4" grpId="1"/>
      <p:bldP spid="14" grpId="2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13" y="3779162"/>
            <a:ext cx="1816190" cy="18161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18387" y="3257788"/>
            <a:ext cx="2911499" cy="3005781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83" y="2188852"/>
            <a:ext cx="1524003" cy="152400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943" y="3590679"/>
            <a:ext cx="2340000" cy="23400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915171" y="559535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DINS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8749904" y="5595352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FORA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026" name="Picture 2" descr="Resultado de imagen de dentro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3" t="29627" r="11426" b="12191"/>
          <a:stretch/>
        </p:blipFill>
        <p:spPr bwMode="auto">
          <a:xfrm>
            <a:off x="5219148" y="1087507"/>
            <a:ext cx="1695532" cy="217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126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6" grpId="0" animBg="1"/>
      <p:bldP spid="14" grpId="0"/>
      <p:bldP spid="14" grpId="1"/>
      <p:bldP spid="14" grpId="2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88" y="3847683"/>
            <a:ext cx="1948026" cy="19480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55" y="3705438"/>
            <a:ext cx="2022484" cy="20224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28881" y="3408130"/>
            <a:ext cx="2765431" cy="2827133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47" y="2323680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013685" y="5727922"/>
            <a:ext cx="1884729" cy="58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SOBRE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496944" y="565048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SOTA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7"/>
          <a:srcRect l="18539" t="16509" r="19364" b="11849"/>
          <a:stretch/>
        </p:blipFill>
        <p:spPr>
          <a:xfrm>
            <a:off x="4743450" y="1219200"/>
            <a:ext cx="2871818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112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4" grpId="0"/>
      <p:bldP spid="14" grpId="1"/>
      <p:bldP spid="14" grpId="2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388" y="3847683"/>
            <a:ext cx="1948026" cy="194802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355" y="3705438"/>
            <a:ext cx="2022484" cy="2022484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928881" y="3408130"/>
            <a:ext cx="2765431" cy="2827133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047" y="2323680"/>
            <a:ext cx="1524003" cy="1524003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9013685" y="5727922"/>
            <a:ext cx="1884729" cy="588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SOBRE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1496944" y="5650488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SOTA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5122" name="Picture 2" descr="http://www.arasaac.org/classes/img/thumbnail.php?i=c2l6ZT0zMDAmcnV0YT0uLi8uLi9yZXBvc2l0b3Jpby9vcmlnaW5hbGVzLzQ5NDM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374" y="1430976"/>
            <a:ext cx="2609314" cy="260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arasaac.org/classes/img/thumbnail.php?i=c2l6ZT0zMDAmcnV0YT0uLi8uLi9yZXBvc2l0b3Jpby9vcmlnaW5hbGVzLzQ3Njk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333" y1="90000" x2="58000" y2="14667"/>
                        <a14:foregroundMark x1="66000" y1="93333" x2="25667" y2="23000"/>
                        <a14:foregroundMark x1="49333" y1="95333" x2="64000" y2="35000"/>
                        <a14:foregroundMark x1="65667" y1="73333" x2="67000" y2="29333"/>
                        <a14:foregroundMark x1="49667" y1="39667" x2="43333" y2="16667"/>
                        <a14:foregroundMark x1="22000" y1="55000" x2="57667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031" y="1324098"/>
            <a:ext cx="521822" cy="52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667" b="89667" l="32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 rot="16439274">
            <a:off x="6482420" y="1113002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564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11" grpId="0"/>
      <p:bldP spid="14" grpId="0"/>
      <p:bldP spid="14" grpId="1"/>
      <p:bldP spid="14" grpId="2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1" y="3455995"/>
            <a:ext cx="2340000" cy="23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05" y="3491620"/>
            <a:ext cx="2340000" cy="23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77833" y="33728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48" y="2100055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7" y="576223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SOTA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SOBRE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7"/>
          <a:srcRect l="16818" t="27960" r="19935" b="13425"/>
          <a:stretch/>
        </p:blipFill>
        <p:spPr>
          <a:xfrm>
            <a:off x="4362596" y="1155490"/>
            <a:ext cx="3575000" cy="2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169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8" grpId="0"/>
      <p:bldP spid="18" grpId="1"/>
      <p:bldP spid="18" grpId="2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51" y="3455995"/>
            <a:ext cx="2340000" cy="234000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105" y="3491620"/>
            <a:ext cx="2340000" cy="23400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8477833" y="337286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4748" y="2100055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7" y="576223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SOTA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SOBRE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1" name="Picture 2" descr="http://www.arasaac.org/classes/img/thumbnail.php?i=c2l6ZT0zMDAmcnV0YT0uLi8uLi9yZXBvc2l0b3Jpby9vcmlnaW5hbGVzLzQ5NDM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320" y="1422012"/>
            <a:ext cx="2609314" cy="2609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arasaac.org/classes/img/thumbnail.php?i=c2l6ZT0zMDAmcnV0YT0uLi8uLi9yZXBvc2l0b3Jpby9vcmlnaW5hbGVzLzQ3Njk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4333" y1="90000" x2="58000" y2="14667"/>
                        <a14:foregroundMark x1="66000" y1="93333" x2="25667" y2="23000"/>
                        <a14:foregroundMark x1="49333" y1="95333" x2="64000" y2="35000"/>
                        <a14:foregroundMark x1="65667" y1="73333" x2="67000" y2="29333"/>
                        <a14:foregroundMark x1="49667" y1="39667" x2="43333" y2="16667"/>
                        <a14:foregroundMark x1="22000" y1="55000" x2="57667" y2="5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531" y="3230709"/>
            <a:ext cx="521822" cy="52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667" b="89667" l="32667" r="92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 rot="16439274">
            <a:off x="6480216" y="3054895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700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18" grpId="0"/>
      <p:bldP spid="18" grpId="1"/>
      <p:bldP spid="18" grpId="2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DARRERE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85508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DAVANT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032" name="Picture 8" descr="http://www.arasaac.org/classes/img/thumbnail.php?i=c2l6ZT0zMDAmcnV0YT0uLi8uLi9yZXBvc2l0b3Jpby9vcmlnaW5hbGVzLzU0N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1257568" y="4208650"/>
            <a:ext cx="1900847" cy="1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87294" y="351987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30" name="Picture 6" descr="http://www.arasaac.org/classes/img/thumbnail.php?i=c2l6ZT0zMDAmcnV0YT0uLi8uLi9yZXBvc2l0b3Jpby9vcmlnaW5hbGVzLzU0Mzg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75" y="4001391"/>
            <a:ext cx="1918749" cy="19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8399" y="1061809"/>
            <a:ext cx="3996881" cy="248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3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DARRERE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85508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DAVANT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2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5105879" y="4167513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classes/img/thumbnail.php?i=c2l6ZT0zMDAmcnV0YT0uLi8uLi9yZXBvc2l0b3Jpby9vcmlnaW5hbGVzLzQ5NjA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826" y="683409"/>
            <a:ext cx="2777188" cy="27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arasaac.org/classes/img/thumbnail.php?i=c2l6ZT0zMDAmcnV0YT0uLi8uLi9yZXBvc2l0b3Jpby9vcmlnaW5hbGVzLzU0NDM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1257568" y="4208650"/>
            <a:ext cx="1900847" cy="1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87294" y="351987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6" name="Picture 2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42333" y1="79000" x2="59333" y2="30333"/>
                        <a14:foregroundMark x1="56667" y1="79333" x2="69667" y2="32000"/>
                        <a14:foregroundMark x1="54667" y1="57667" x2="76000" y2="49000"/>
                        <a14:foregroundMark x1="75333" y1="60333" x2="73000" y2="43000"/>
                        <a14:foregroundMark x1="29667" y1="73667" x2="35667" y2="23667"/>
                        <a14:foregroundMark x1="35333" y1="63333" x2="41333" y2="6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741" y="3021369"/>
            <a:ext cx="1270153" cy="1270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arasaac.org/classes/img/thumbnail.php?i=c2l6ZT0zMDAmcnV0YT0uLi8uLi9yZXBvc2l0b3Jpby9vcmlnaW5hbGVzLzU0MzgucG5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675" y="4001391"/>
            <a:ext cx="1918749" cy="19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456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028" name="Picture 4" descr="http://www.arasaac.org/classes/img/thumbnail.php?i=c2l6ZT0zMDAmcnV0YT0uLi8uLi9yZXBvc2l0b3Jpby9vcmlnaW5hbGVzLzQ5NjA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182" y="683409"/>
            <a:ext cx="2777188" cy="2777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480053" y="2480019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2333" y1="79000" x2="59333" y2="30333"/>
                        <a14:foregroundMark x1="56667" y1="79333" x2="69667" y2="32000"/>
                        <a14:foregroundMark x1="54667" y1="57667" x2="76000" y2="49000"/>
                        <a14:foregroundMark x1="75333" y1="60333" x2="73000" y2="43000"/>
                        <a14:foregroundMark x1="29667" y1="73667" x2="35667" y2="23667"/>
                        <a14:foregroundMark x1="35333" y1="63333" x2="41333" y2="6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49" y="1593945"/>
            <a:ext cx="942834" cy="94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DAVANT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985508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DARRERE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9" name="Picture 8" descr="http://www.arasaac.org/classes/img/thumbnail.php?i=c2l6ZT0zMDAmcnV0YT0uLi8uLi9yZXBvc2l0b3Jpby9vcmlnaW5hbGVzLzU0NDMucG5n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8910556" y="3934397"/>
            <a:ext cx="1900847" cy="1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arasaac.org/classes/img/thumbnail.php?i=c2l6ZT0zMDAmcnV0YT0uLi8uLi9yZXBvc2l0b3Jpby9vcmlnaW5hbGVzLzU0MzgucG5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67" y="3934397"/>
            <a:ext cx="1885392" cy="19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ultiplicar 19"/>
          <p:cNvSpPr/>
          <p:nvPr/>
        </p:nvSpPr>
        <p:spPr>
          <a:xfrm>
            <a:off x="794774" y="340885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0370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1126145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39446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317407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10" y="2764882"/>
            <a:ext cx="1524003" cy="152400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07179" y="5447989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59089" y="556824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009796" y="341213"/>
            <a:ext cx="2189125" cy="217318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Elipse 14"/>
          <p:cNvSpPr/>
          <p:nvPr/>
        </p:nvSpPr>
        <p:spPr>
          <a:xfrm>
            <a:off x="6668552" y="869663"/>
            <a:ext cx="1155970" cy="11162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878941" y="2561898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3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2" grpId="1"/>
      <p:bldP spid="13" grpId="0"/>
      <p:bldP spid="14" grpId="0" animBg="1"/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6" name="CuadroTexto 15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DAVANT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8985508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DARRERE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9" name="Picture 8" descr="http://www.arasaac.org/classes/img/thumbnail.php?i=c2l6ZT0zMDAmcnV0YT0uLi8uLi9yZXBvc2l0b3Jpby9vcmlnaW5hbGVzLzU0NDMucG5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865"/>
          <a:stretch/>
        </p:blipFill>
        <p:spPr bwMode="auto">
          <a:xfrm>
            <a:off x="8910556" y="3934397"/>
            <a:ext cx="1900847" cy="15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www.arasaac.org/classes/img/thumbnail.php?i=c2l6ZT0zMDAmcnV0YT0uLi8uLi9yZXBvc2l0b3Jpby9vcmlnaW5hbGVzLzU0Mzg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567" y="3934397"/>
            <a:ext cx="1885392" cy="191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Multiplicar 19"/>
          <p:cNvSpPr/>
          <p:nvPr/>
        </p:nvSpPr>
        <p:spPr>
          <a:xfrm>
            <a:off x="794774" y="340885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21210" y="1042131"/>
            <a:ext cx="4189578" cy="23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07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6" grpId="2"/>
      <p:bldP spid="17" grpId="0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9" y="2387949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PROP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LLUNY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8477832" y="342352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292083" y="3449171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arasaac.org/classes/img/thumbnail.php?i=c2l6ZT0zMDAmcnV0YT0uLi8uLi9yZXBvc2l0b3Jpby9vcmlnaW5hbGVzLzMwNTc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53" y="277091"/>
            <a:ext cx="3172080" cy="31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55465" y="2786173"/>
            <a:ext cx="518602" cy="518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35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8" grpId="1"/>
      <p:bldP spid="18" grpId="2"/>
      <p:bldP spid="1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PROP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LLUNY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94774" y="33898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2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8326086" y="831972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://www.arasaac.org/classes/img/thumbnail.php?i=c2l6ZT0zMDAmcnV0YT0uLi8uLi9yZXBvc2l0b3Jpby9vcmlnaW5hbGVzLzMwNTcucG5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5382" y="404762"/>
            <a:ext cx="3172080" cy="3172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212775" y="341213"/>
            <a:ext cx="373365" cy="363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55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9" y="2387949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PROP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LLUNY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8477832" y="342352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46" name="Picture 2" descr="http://www.arasaac.org/classes/img/thumbnail.php?i=c2l6ZT0zMDAmcnV0YT0uLi8uLi9yZXBvc2l0b3Jpby9vcmlnaW5hbGVzLzMyODQ1LnBuZw==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3" r="20696"/>
          <a:stretch/>
        </p:blipFill>
        <p:spPr bwMode="auto">
          <a:xfrm>
            <a:off x="4554956" y="1112666"/>
            <a:ext cx="1353665" cy="23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arasaac.org/classes/img/thumbnail.php?i=c2l6ZT0zMDAmcnV0YT0uLi8uLi9yZXBvc2l0b3Jpby9vcmlnaW5hbGVzLzcxNzYucG5n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26934"/>
          <a:stretch/>
        </p:blipFill>
        <p:spPr bwMode="auto">
          <a:xfrm>
            <a:off x="6162463" y="973196"/>
            <a:ext cx="1180172" cy="251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 flipV="1">
            <a:off x="5716726" y="2301546"/>
            <a:ext cx="475964" cy="1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869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8" grpId="1"/>
      <p:bldP spid="18" grpId="2"/>
      <p:bldP spid="1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PROP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LLUNY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94774" y="33898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2" descr="http://www.arasaac.org/classes/img/thumbnail.php?i=c2l6ZT0zMDAmcnV0YT0uLi8uLi9yZXBvc2l0b3Jpby9vcmlnaW5hbGVzLzMyODQ1LnBuZw==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3" r="20696"/>
          <a:stretch/>
        </p:blipFill>
        <p:spPr bwMode="auto">
          <a:xfrm>
            <a:off x="4338534" y="2353964"/>
            <a:ext cx="1353665" cy="2377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arasaac.org/classes/img/thumbnail.php?i=c2l6ZT0zMDAmcnV0YT0uLi8uLi9yZXBvc2l0b3Jpby9vcmlnaW5hbGVzLzcxNzY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83" r="26934"/>
          <a:stretch/>
        </p:blipFill>
        <p:spPr bwMode="auto">
          <a:xfrm>
            <a:off x="7463763" y="892796"/>
            <a:ext cx="479229" cy="1022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 rot="16773356">
            <a:off x="8311357" y="1085905"/>
            <a:ext cx="563967" cy="635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85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854" y="2353964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PROP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LLUNY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794774" y="3389893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Imagen 1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770" y="591671"/>
            <a:ext cx="3844443" cy="2990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350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5" grpId="2"/>
      <p:bldP spid="18" grpId="0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939" y="2387949"/>
            <a:ext cx="1524003" cy="1524003"/>
          </a:xfrm>
          <a:prstGeom prst="rect">
            <a:avLst/>
          </a:prstGeom>
        </p:spPr>
      </p:pic>
      <p:sp>
        <p:nvSpPr>
          <p:cNvPr id="15" name="CuadroTexto 14"/>
          <p:cNvSpPr txBox="1"/>
          <p:nvPr/>
        </p:nvSpPr>
        <p:spPr>
          <a:xfrm>
            <a:off x="1295045" y="576223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PROP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8978103" y="5762236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LLUNY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4340" name="Picture 4" descr="http://www.arasaac.org/classes/img/thumbnail.php?i=c2l6ZT0zMDAmcnV0YT0uLi8uLi9yZXBvc2l0b3Jpby9vcmlnaW5hbGVzLzMwMzg1LnBuZw==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714" y="3911952"/>
            <a:ext cx="1850284" cy="185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http://www.arasaac.org/classes/img/thumbnail.php?i=c2l6ZT0zMDAmcnV0YT0uLi8uLi9yZXBvc2l0b3Jpby9vcmlnaW5hbGVzLzUzNTkucG5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375" y="3885315"/>
            <a:ext cx="2023237" cy="202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Multiplicar 13"/>
          <p:cNvSpPr/>
          <p:nvPr/>
        </p:nvSpPr>
        <p:spPr>
          <a:xfrm>
            <a:off x="8477832" y="3423528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1506" y="253732"/>
            <a:ext cx="5127221" cy="350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1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43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43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38"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18" grpId="1"/>
      <p:bldP spid="18" grpId="2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90" y="2732348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04463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551391" y="556597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04733" y="5699381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990109" y="777834"/>
            <a:ext cx="1805049" cy="179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6315694" y="1151906"/>
            <a:ext cx="1118260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636489" y="2300641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84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3" grpId="0"/>
      <p:bldP spid="13" grpId="1"/>
      <p:bldP spid="5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585026" y="355798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673727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24100" y="550967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80" y="2833794"/>
            <a:ext cx="1524003" cy="1524003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3990109" y="777834"/>
            <a:ext cx="1805049" cy="17931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6315694" y="1151906"/>
            <a:ext cx="1118260" cy="10450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693246" y="2668776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40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2" grpId="0"/>
      <p:bldP spid="12" grpId="1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1126145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8381391" y="3739446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317407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710" y="2764882"/>
            <a:ext cx="1524003" cy="152400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507179" y="5447989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8059089" y="5568247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878941" y="2561898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riángulo isósceles 4"/>
          <p:cNvSpPr/>
          <p:nvPr/>
        </p:nvSpPr>
        <p:spPr>
          <a:xfrm>
            <a:off x="3661720" y="341213"/>
            <a:ext cx="2434441" cy="21138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riángulo isósceles 16"/>
          <p:cNvSpPr/>
          <p:nvPr/>
        </p:nvSpPr>
        <p:spPr>
          <a:xfrm>
            <a:off x="6358777" y="1193065"/>
            <a:ext cx="1344052" cy="12619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86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2" grpId="1"/>
      <p:bldP spid="13" grpId="0"/>
      <p:bldP spid="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90" y="2732348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04463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551391" y="556597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04733" y="5699381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5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445319" y="2462219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riángulo isósceles 15"/>
          <p:cNvSpPr/>
          <p:nvPr/>
        </p:nvSpPr>
        <p:spPr>
          <a:xfrm>
            <a:off x="5656774" y="186833"/>
            <a:ext cx="2434441" cy="2113808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Triángulo isósceles 16"/>
          <p:cNvSpPr/>
          <p:nvPr/>
        </p:nvSpPr>
        <p:spPr>
          <a:xfrm>
            <a:off x="4017484" y="1038685"/>
            <a:ext cx="1344052" cy="1261956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837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3" grpId="0"/>
      <p:bldP spid="13" grpId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8390" y="2732348"/>
            <a:ext cx="1524003" cy="152400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404463" y="3526884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551391" y="5565972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04733" y="5699381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15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4588621" y="2493731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razón 6"/>
          <p:cNvSpPr/>
          <p:nvPr/>
        </p:nvSpPr>
        <p:spPr>
          <a:xfrm>
            <a:off x="4096988" y="1033153"/>
            <a:ext cx="1341912" cy="13656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orazón 15"/>
          <p:cNvSpPr/>
          <p:nvPr/>
        </p:nvSpPr>
        <p:spPr>
          <a:xfrm>
            <a:off x="5913911" y="461043"/>
            <a:ext cx="2000413" cy="19377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85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12" grpId="0"/>
      <p:bldP spid="13" grpId="0"/>
      <p:bldP spid="13" grpId="1"/>
      <p:bldP spid="7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96" y="6347012"/>
            <a:ext cx="1142998" cy="263769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3" y="90755"/>
            <a:ext cx="895432" cy="500916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49" b="22092"/>
          <a:stretch/>
        </p:blipFill>
        <p:spPr>
          <a:xfrm>
            <a:off x="8381392" y="4312653"/>
            <a:ext cx="2340000" cy="125559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02" b="9845"/>
          <a:stretch/>
        </p:blipFill>
        <p:spPr>
          <a:xfrm>
            <a:off x="1177502" y="3807724"/>
            <a:ext cx="2340000" cy="1828801"/>
          </a:xfrm>
          <a:prstGeom prst="rect">
            <a:avLst/>
          </a:prstGeom>
        </p:spPr>
      </p:pic>
      <p:sp>
        <p:nvSpPr>
          <p:cNvPr id="6" name="Multiplicar 5"/>
          <p:cNvSpPr/>
          <p:nvPr/>
        </p:nvSpPr>
        <p:spPr>
          <a:xfrm>
            <a:off x="7585026" y="3557980"/>
            <a:ext cx="2826436" cy="2827132"/>
          </a:xfrm>
          <a:prstGeom prst="mathMultiply">
            <a:avLst>
              <a:gd name="adj1" fmla="val 5847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9673727" y="5568247"/>
            <a:ext cx="1917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PETIT</a:t>
            </a:r>
            <a:endParaRPr lang="es-ES" sz="3200" b="1" dirty="0">
              <a:solidFill>
                <a:srgbClr val="FFC00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924100" y="5509675"/>
            <a:ext cx="18258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solidFill>
                  <a:srgbClr val="FFC000"/>
                </a:solidFill>
              </a:rPr>
              <a:t>GRAN</a:t>
            </a:r>
            <a:endParaRPr lang="es-ES" sz="3200" b="1" dirty="0">
              <a:solidFill>
                <a:srgbClr val="FFC0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80" y="2833794"/>
            <a:ext cx="1524003" cy="1524003"/>
          </a:xfrm>
          <a:prstGeom prst="rect">
            <a:avLst/>
          </a:prstGeom>
        </p:spPr>
      </p:pic>
      <p:pic>
        <p:nvPicPr>
          <p:cNvPr id="16" name="Picture 2" descr="http://www.arasaac.org/classes/img/thumbnail.php?i=c2l6ZT0zMDAmcnV0YT0uLi8uLi9yZXBvc2l0b3Jpby9vcmlnaW5hbGVzLzY2MTI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81" t="23559" r="130" b="2883"/>
          <a:stretch/>
        </p:blipFill>
        <p:spPr bwMode="auto">
          <a:xfrm>
            <a:off x="6668809" y="2461821"/>
            <a:ext cx="916217" cy="103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razón 16"/>
          <p:cNvSpPr/>
          <p:nvPr/>
        </p:nvSpPr>
        <p:spPr>
          <a:xfrm>
            <a:off x="4096988" y="1033153"/>
            <a:ext cx="1341912" cy="136566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Corazón 17"/>
          <p:cNvSpPr/>
          <p:nvPr/>
        </p:nvSpPr>
        <p:spPr>
          <a:xfrm>
            <a:off x="5913911" y="461043"/>
            <a:ext cx="2000413" cy="193777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911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12" grpId="0"/>
      <p:bldP spid="12" grpId="1"/>
      <p:bldP spid="13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6824</TotalTime>
  <Words>151</Words>
  <Application>Microsoft Office PowerPoint</Application>
  <PresentationFormat>Panorámica</PresentationFormat>
  <Paragraphs>82</Paragraphs>
  <Slides>36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Tahoma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CONCEPTES ESPACIALS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FRANCISCO JAVIER VACA ROMAN</dc:creator>
  <cp:lastModifiedBy>FRANCISCO JAVIER VACA ROMAN</cp:lastModifiedBy>
  <cp:revision>68</cp:revision>
  <dcterms:created xsi:type="dcterms:W3CDTF">2020-02-21T05:59:12Z</dcterms:created>
  <dcterms:modified xsi:type="dcterms:W3CDTF">2020-12-28T12:15:37Z</dcterms:modified>
</cp:coreProperties>
</file>