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463" r:id="rId2"/>
    <p:sldId id="428" r:id="rId3"/>
    <p:sldId id="429" r:id="rId4"/>
    <p:sldId id="430" r:id="rId5"/>
    <p:sldId id="431" r:id="rId6"/>
    <p:sldId id="432" r:id="rId7"/>
    <p:sldId id="433" r:id="rId8"/>
    <p:sldId id="434" r:id="rId9"/>
    <p:sldId id="435" r:id="rId10"/>
    <p:sldId id="436" r:id="rId11"/>
    <p:sldId id="437" r:id="rId12"/>
    <p:sldId id="438" r:id="rId13"/>
    <p:sldId id="439" r:id="rId14"/>
    <p:sldId id="440" r:id="rId15"/>
    <p:sldId id="441" r:id="rId16"/>
    <p:sldId id="442" r:id="rId17"/>
    <p:sldId id="443" r:id="rId18"/>
    <p:sldId id="444" r:id="rId19"/>
    <p:sldId id="445" r:id="rId20"/>
    <p:sldId id="446" r:id="rId21"/>
    <p:sldId id="447" r:id="rId22"/>
    <p:sldId id="448" r:id="rId23"/>
    <p:sldId id="449" r:id="rId24"/>
    <p:sldId id="450" r:id="rId25"/>
    <p:sldId id="451" r:id="rId26"/>
    <p:sldId id="452" r:id="rId27"/>
    <p:sldId id="453" r:id="rId28"/>
    <p:sldId id="454" r:id="rId29"/>
    <p:sldId id="455" r:id="rId30"/>
    <p:sldId id="456" r:id="rId31"/>
    <p:sldId id="457" r:id="rId32"/>
    <p:sldId id="458" r:id="rId33"/>
    <p:sldId id="459" r:id="rId34"/>
    <p:sldId id="460" r:id="rId35"/>
    <p:sldId id="461" r:id="rId36"/>
    <p:sldId id="462" r:id="rId37"/>
    <p:sldId id="340" r:id="rId38"/>
    <p:sldId id="319" r:id="rId39"/>
    <p:sldId id="320" r:id="rId40"/>
    <p:sldId id="337" r:id="rId41"/>
    <p:sldId id="322" r:id="rId42"/>
    <p:sldId id="313" r:id="rId43"/>
    <p:sldId id="316" r:id="rId44"/>
    <p:sldId id="330" r:id="rId45"/>
    <p:sldId id="336" r:id="rId46"/>
    <p:sldId id="333" r:id="rId47"/>
    <p:sldId id="335" r:id="rId48"/>
    <p:sldId id="325" r:id="rId49"/>
    <p:sldId id="339" r:id="rId50"/>
    <p:sldId id="329" r:id="rId51"/>
    <p:sldId id="326" r:id="rId52"/>
    <p:sldId id="321" r:id="rId53"/>
    <p:sldId id="324" r:id="rId54"/>
    <p:sldId id="338" r:id="rId55"/>
    <p:sldId id="327" r:id="rId56"/>
    <p:sldId id="328" r:id="rId57"/>
    <p:sldId id="331" r:id="rId58"/>
    <p:sldId id="332" r:id="rId59"/>
    <p:sldId id="317" r:id="rId60"/>
    <p:sldId id="342" r:id="rId61"/>
    <p:sldId id="344" r:id="rId62"/>
    <p:sldId id="345" r:id="rId63"/>
    <p:sldId id="362" r:id="rId64"/>
    <p:sldId id="363" r:id="rId65"/>
    <p:sldId id="364" r:id="rId66"/>
    <p:sldId id="359" r:id="rId67"/>
    <p:sldId id="360" r:id="rId68"/>
    <p:sldId id="361" r:id="rId69"/>
    <p:sldId id="356" r:id="rId70"/>
    <p:sldId id="357" r:id="rId71"/>
    <p:sldId id="358" r:id="rId72"/>
    <p:sldId id="371" r:id="rId73"/>
    <p:sldId id="370" r:id="rId74"/>
    <p:sldId id="369" r:id="rId75"/>
    <p:sldId id="368" r:id="rId76"/>
    <p:sldId id="353" r:id="rId77"/>
    <p:sldId id="354" r:id="rId78"/>
    <p:sldId id="367" r:id="rId79"/>
    <p:sldId id="366" r:id="rId80"/>
    <p:sldId id="365" r:id="rId81"/>
    <p:sldId id="355" r:id="rId82"/>
    <p:sldId id="346" r:id="rId83"/>
    <p:sldId id="347" r:id="rId84"/>
    <p:sldId id="349" r:id="rId85"/>
    <p:sldId id="372" r:id="rId86"/>
    <p:sldId id="373" r:id="rId87"/>
    <p:sldId id="374" r:id="rId88"/>
    <p:sldId id="375" r:id="rId89"/>
    <p:sldId id="376" r:id="rId90"/>
    <p:sldId id="377" r:id="rId91"/>
    <p:sldId id="378" r:id="rId92"/>
    <p:sldId id="379" r:id="rId93"/>
    <p:sldId id="380" r:id="rId94"/>
    <p:sldId id="382" r:id="rId95"/>
    <p:sldId id="384" r:id="rId96"/>
    <p:sldId id="391" r:id="rId97"/>
    <p:sldId id="386" r:id="rId98"/>
    <p:sldId id="381" r:id="rId99"/>
    <p:sldId id="393" r:id="rId100"/>
    <p:sldId id="395" r:id="rId101"/>
    <p:sldId id="396" r:id="rId102"/>
    <p:sldId id="397" r:id="rId103"/>
    <p:sldId id="350" r:id="rId104"/>
    <p:sldId id="407" r:id="rId105"/>
    <p:sldId id="424" r:id="rId106"/>
    <p:sldId id="352" r:id="rId107"/>
    <p:sldId id="426" r:id="rId108"/>
    <p:sldId id="408" r:id="rId109"/>
    <p:sldId id="409" r:id="rId110"/>
    <p:sldId id="410" r:id="rId111"/>
    <p:sldId id="412" r:id="rId112"/>
    <p:sldId id="413" r:id="rId113"/>
    <p:sldId id="425" r:id="rId114"/>
    <p:sldId id="414" r:id="rId115"/>
    <p:sldId id="415" r:id="rId116"/>
    <p:sldId id="418" r:id="rId117"/>
    <p:sldId id="419" r:id="rId118"/>
    <p:sldId id="421" r:id="rId119"/>
    <p:sldId id="420" r:id="rId120"/>
    <p:sldId id="417" r:id="rId121"/>
    <p:sldId id="416" r:id="rId122"/>
    <p:sldId id="422" r:id="rId123"/>
    <p:sldId id="423" r:id="rId124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eRCwnU/T51b5L0kwaYUmWA==" hashData="LtF3CrhdnFiRk6g3G25q/8yIjAqJb0fV/6q/wjeeAR/XRAJNvvnAHTxvPc2I1zvGEpWtB6W5LftEsSdROXbGFw=="/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5279" autoAdjust="0"/>
    <p:restoredTop sz="94660"/>
  </p:normalViewPr>
  <p:slideViewPr>
    <p:cSldViewPr snapToGrid="0">
      <p:cViewPr varScale="1">
        <p:scale>
          <a:sx n="73" d="100"/>
          <a:sy n="73" d="100"/>
        </p:scale>
        <p:origin x="19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tableStyles" Target="tableStyles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F42B0-07D7-4C8B-9FAB-02EE3651DB54}" type="datetimeFigureOut">
              <a:rPr lang="es-ES" smtClean="0"/>
              <a:t>11/01/2021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E2F56-8832-4F0B-9AC1-4B6A6923E1E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561705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F42B0-07D7-4C8B-9FAB-02EE3651DB54}" type="datetimeFigureOut">
              <a:rPr lang="es-ES" smtClean="0"/>
              <a:t>11/01/2021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E2F56-8832-4F0B-9AC1-4B6A6923E1E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85702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F42B0-07D7-4C8B-9FAB-02EE3651DB54}" type="datetimeFigureOut">
              <a:rPr lang="es-ES" smtClean="0"/>
              <a:t>11/01/2021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E2F56-8832-4F0B-9AC1-4B6A6923E1E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458082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F42B0-07D7-4C8B-9FAB-02EE3651DB54}" type="datetimeFigureOut">
              <a:rPr lang="es-ES" smtClean="0"/>
              <a:t>11/01/2021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E2F56-8832-4F0B-9AC1-4B6A6923E1E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47777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F42B0-07D7-4C8B-9FAB-02EE3651DB54}" type="datetimeFigureOut">
              <a:rPr lang="es-ES" smtClean="0"/>
              <a:t>11/01/2021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E2F56-8832-4F0B-9AC1-4B6A6923E1E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155542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F42B0-07D7-4C8B-9FAB-02EE3651DB54}" type="datetimeFigureOut">
              <a:rPr lang="es-ES" smtClean="0"/>
              <a:t>11/01/2021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E2F56-8832-4F0B-9AC1-4B6A6923E1E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302778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F42B0-07D7-4C8B-9FAB-02EE3651DB54}" type="datetimeFigureOut">
              <a:rPr lang="es-ES" smtClean="0"/>
              <a:t>11/01/2021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E2F56-8832-4F0B-9AC1-4B6A6923E1E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585168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F42B0-07D7-4C8B-9FAB-02EE3651DB54}" type="datetimeFigureOut">
              <a:rPr lang="es-ES" smtClean="0"/>
              <a:t>11/01/2021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E2F56-8832-4F0B-9AC1-4B6A6923E1E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167404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F42B0-07D7-4C8B-9FAB-02EE3651DB54}" type="datetimeFigureOut">
              <a:rPr lang="es-ES" smtClean="0"/>
              <a:t>11/01/2021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E2F56-8832-4F0B-9AC1-4B6A6923E1E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351375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F42B0-07D7-4C8B-9FAB-02EE3651DB54}" type="datetimeFigureOut">
              <a:rPr lang="es-ES" smtClean="0"/>
              <a:t>11/01/2021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E2F56-8832-4F0B-9AC1-4B6A6923E1E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650453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F42B0-07D7-4C8B-9FAB-02EE3651DB54}" type="datetimeFigureOut">
              <a:rPr lang="es-ES" smtClean="0"/>
              <a:t>11/01/2021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E2F56-8832-4F0B-9AC1-4B6A6923E1E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216490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2F42B0-07D7-4C8B-9FAB-02EE3651DB54}" type="datetimeFigureOut">
              <a:rPr lang="es-ES" smtClean="0"/>
              <a:t>11/01/2021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4E2F56-8832-4F0B-9AC1-4B6A6923E1E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261088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.png"/><Relationship Id="rId7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5.png"/><Relationship Id="rId9" Type="http://schemas.openxmlformats.org/officeDocument/2006/relationships/image" Target="../media/image19.png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8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62.jpeg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96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62.jpeg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80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62.jpeg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10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62.jpeg"/><Relationship Id="rId7" Type="http://schemas.openxmlformats.org/officeDocument/2006/relationships/image" Target="../media/image9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microsoft.com/office/2007/relationships/hdphoto" Target="../media/hdphoto5.wdp"/><Relationship Id="rId5" Type="http://schemas.openxmlformats.org/officeDocument/2006/relationships/image" Target="../media/image97.png"/><Relationship Id="rId4" Type="http://schemas.openxmlformats.org/officeDocument/2006/relationships/image" Target="../media/image34.png"/></Relationships>
</file>

<file path=ppt/slides/_rels/slide10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9.png"/><Relationship Id="rId3" Type="http://schemas.openxmlformats.org/officeDocument/2006/relationships/image" Target="../media/image62.jpeg"/><Relationship Id="rId7" Type="http://schemas.openxmlformats.org/officeDocument/2006/relationships/image" Target="../media/image9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microsoft.com/office/2007/relationships/hdphoto" Target="../media/hdphoto5.wdp"/><Relationship Id="rId5" Type="http://schemas.openxmlformats.org/officeDocument/2006/relationships/image" Target="../media/image97.png"/><Relationship Id="rId4" Type="http://schemas.openxmlformats.org/officeDocument/2006/relationships/image" Target="../media/image34.png"/></Relationships>
</file>

<file path=ppt/slides/_rels/slide10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62.jpeg"/><Relationship Id="rId7" Type="http://schemas.openxmlformats.org/officeDocument/2006/relationships/image" Target="../media/image9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microsoft.com/office/2007/relationships/hdphoto" Target="../media/hdphoto5.wdp"/><Relationship Id="rId5" Type="http://schemas.openxmlformats.org/officeDocument/2006/relationships/image" Target="../media/image97.png"/><Relationship Id="rId4" Type="http://schemas.openxmlformats.org/officeDocument/2006/relationships/image" Target="../media/image34.png"/></Relationships>
</file>

<file path=ppt/slides/_rels/slide10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62.jpeg"/><Relationship Id="rId7" Type="http://schemas.openxmlformats.org/officeDocument/2006/relationships/image" Target="../media/image9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microsoft.com/office/2007/relationships/hdphoto" Target="../media/hdphoto5.wdp"/><Relationship Id="rId5" Type="http://schemas.openxmlformats.org/officeDocument/2006/relationships/image" Target="../media/image97.png"/><Relationship Id="rId4" Type="http://schemas.openxmlformats.org/officeDocument/2006/relationships/image" Target="../media/image34.png"/></Relationships>
</file>

<file path=ppt/slides/_rels/slide10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.png"/><Relationship Id="rId3" Type="http://schemas.openxmlformats.org/officeDocument/2006/relationships/image" Target="../media/image62.jpeg"/><Relationship Id="rId7" Type="http://schemas.openxmlformats.org/officeDocument/2006/relationships/image" Target="../media/image9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microsoft.com/office/2007/relationships/hdphoto" Target="../media/hdphoto5.wdp"/><Relationship Id="rId5" Type="http://schemas.openxmlformats.org/officeDocument/2006/relationships/image" Target="../media/image97.png"/><Relationship Id="rId4" Type="http://schemas.openxmlformats.org/officeDocument/2006/relationships/image" Target="../media/image34.png"/></Relationships>
</file>

<file path=ppt/slides/_rels/slide10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62.jpeg"/><Relationship Id="rId7" Type="http://schemas.openxmlformats.org/officeDocument/2006/relationships/image" Target="../media/image9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microsoft.com/office/2007/relationships/hdphoto" Target="../media/hdphoto5.wdp"/><Relationship Id="rId5" Type="http://schemas.openxmlformats.org/officeDocument/2006/relationships/image" Target="../media/image97.png"/><Relationship Id="rId4" Type="http://schemas.openxmlformats.org/officeDocument/2006/relationships/image" Target="../media/image3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50.png"/><Relationship Id="rId7" Type="http://schemas.openxmlformats.org/officeDocument/2006/relationships/image" Target="../media/image2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62.jpeg"/><Relationship Id="rId7" Type="http://schemas.openxmlformats.org/officeDocument/2006/relationships/image" Target="../media/image9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microsoft.com/office/2007/relationships/hdphoto" Target="../media/hdphoto5.wdp"/><Relationship Id="rId5" Type="http://schemas.openxmlformats.org/officeDocument/2006/relationships/image" Target="../media/image97.png"/><Relationship Id="rId4" Type="http://schemas.openxmlformats.org/officeDocument/2006/relationships/image" Target="../media/image34.png"/></Relationships>
</file>

<file path=ppt/slides/_rels/slide1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png"/><Relationship Id="rId3" Type="http://schemas.openxmlformats.org/officeDocument/2006/relationships/image" Target="../media/image62.jpeg"/><Relationship Id="rId7" Type="http://schemas.openxmlformats.org/officeDocument/2006/relationships/image" Target="../media/image9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microsoft.com/office/2007/relationships/hdphoto" Target="../media/hdphoto5.wdp"/><Relationship Id="rId5" Type="http://schemas.openxmlformats.org/officeDocument/2006/relationships/image" Target="../media/image97.png"/><Relationship Id="rId4" Type="http://schemas.openxmlformats.org/officeDocument/2006/relationships/image" Target="../media/image34.png"/></Relationships>
</file>

<file path=ppt/slides/_rels/slide1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62.jpeg"/><Relationship Id="rId7" Type="http://schemas.openxmlformats.org/officeDocument/2006/relationships/image" Target="../media/image9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microsoft.com/office/2007/relationships/hdphoto" Target="../media/hdphoto5.wdp"/><Relationship Id="rId5" Type="http://schemas.openxmlformats.org/officeDocument/2006/relationships/image" Target="../media/image97.png"/><Relationship Id="rId4" Type="http://schemas.openxmlformats.org/officeDocument/2006/relationships/image" Target="../media/image34.png"/></Relationships>
</file>

<file path=ppt/slides/_rels/slide1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62.jpeg"/><Relationship Id="rId7" Type="http://schemas.openxmlformats.org/officeDocument/2006/relationships/image" Target="../media/image9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microsoft.com/office/2007/relationships/hdphoto" Target="../media/hdphoto5.wdp"/><Relationship Id="rId5" Type="http://schemas.openxmlformats.org/officeDocument/2006/relationships/image" Target="../media/image97.png"/><Relationship Id="rId4" Type="http://schemas.openxmlformats.org/officeDocument/2006/relationships/image" Target="../media/image34.png"/></Relationships>
</file>

<file path=ppt/slides/_rels/slide1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3" Type="http://schemas.openxmlformats.org/officeDocument/2006/relationships/image" Target="../media/image62.jpeg"/><Relationship Id="rId7" Type="http://schemas.openxmlformats.org/officeDocument/2006/relationships/image" Target="../media/image9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microsoft.com/office/2007/relationships/hdphoto" Target="../media/hdphoto5.wdp"/><Relationship Id="rId5" Type="http://schemas.openxmlformats.org/officeDocument/2006/relationships/image" Target="../media/image97.png"/><Relationship Id="rId4" Type="http://schemas.openxmlformats.org/officeDocument/2006/relationships/image" Target="../media/image34.png"/></Relationships>
</file>

<file path=ppt/slides/_rels/slide1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png"/><Relationship Id="rId3" Type="http://schemas.openxmlformats.org/officeDocument/2006/relationships/image" Target="../media/image62.jpeg"/><Relationship Id="rId7" Type="http://schemas.openxmlformats.org/officeDocument/2006/relationships/image" Target="../media/image9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microsoft.com/office/2007/relationships/hdphoto" Target="../media/hdphoto5.wdp"/><Relationship Id="rId5" Type="http://schemas.openxmlformats.org/officeDocument/2006/relationships/image" Target="../media/image97.png"/><Relationship Id="rId4" Type="http://schemas.openxmlformats.org/officeDocument/2006/relationships/image" Target="../media/image34.png"/></Relationships>
</file>

<file path=ppt/slides/_rels/slide1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png"/><Relationship Id="rId3" Type="http://schemas.openxmlformats.org/officeDocument/2006/relationships/image" Target="../media/image62.jpeg"/><Relationship Id="rId7" Type="http://schemas.openxmlformats.org/officeDocument/2006/relationships/image" Target="../media/image9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microsoft.com/office/2007/relationships/hdphoto" Target="../media/hdphoto5.wdp"/><Relationship Id="rId5" Type="http://schemas.openxmlformats.org/officeDocument/2006/relationships/image" Target="../media/image97.png"/><Relationship Id="rId4" Type="http://schemas.openxmlformats.org/officeDocument/2006/relationships/image" Target="../media/image34.png"/></Relationships>
</file>

<file path=ppt/slides/_rels/slide1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1.png"/><Relationship Id="rId3" Type="http://schemas.openxmlformats.org/officeDocument/2006/relationships/image" Target="../media/image62.jpeg"/><Relationship Id="rId7" Type="http://schemas.openxmlformats.org/officeDocument/2006/relationships/image" Target="../media/image9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microsoft.com/office/2007/relationships/hdphoto" Target="../media/hdphoto5.wdp"/><Relationship Id="rId5" Type="http://schemas.openxmlformats.org/officeDocument/2006/relationships/image" Target="../media/image97.png"/><Relationship Id="rId4" Type="http://schemas.openxmlformats.org/officeDocument/2006/relationships/image" Target="../media/image34.png"/></Relationships>
</file>

<file path=ppt/slides/_rels/slide1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62.jpeg"/><Relationship Id="rId7" Type="http://schemas.openxmlformats.org/officeDocument/2006/relationships/image" Target="../media/image9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microsoft.com/office/2007/relationships/hdphoto" Target="../media/hdphoto5.wdp"/><Relationship Id="rId5" Type="http://schemas.openxmlformats.org/officeDocument/2006/relationships/image" Target="../media/image97.png"/><Relationship Id="rId4" Type="http://schemas.openxmlformats.org/officeDocument/2006/relationships/image" Target="../media/image34.png"/></Relationships>
</file>

<file path=ppt/slides/_rels/slide1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2.png"/><Relationship Id="rId3" Type="http://schemas.openxmlformats.org/officeDocument/2006/relationships/image" Target="../media/image62.jpeg"/><Relationship Id="rId7" Type="http://schemas.openxmlformats.org/officeDocument/2006/relationships/image" Target="../media/image9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microsoft.com/office/2007/relationships/hdphoto" Target="../media/hdphoto5.wdp"/><Relationship Id="rId5" Type="http://schemas.openxmlformats.org/officeDocument/2006/relationships/image" Target="../media/image97.png"/><Relationship Id="rId4" Type="http://schemas.openxmlformats.org/officeDocument/2006/relationships/image" Target="../media/image3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.png"/></Relationships>
</file>

<file path=ppt/slides/_rels/slide1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62.jpeg"/><Relationship Id="rId7" Type="http://schemas.openxmlformats.org/officeDocument/2006/relationships/image" Target="../media/image9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microsoft.com/office/2007/relationships/hdphoto" Target="../media/hdphoto5.wdp"/><Relationship Id="rId5" Type="http://schemas.openxmlformats.org/officeDocument/2006/relationships/image" Target="../media/image97.png"/><Relationship Id="rId4" Type="http://schemas.openxmlformats.org/officeDocument/2006/relationships/image" Target="../media/image34.png"/></Relationships>
</file>

<file path=ppt/slides/_rels/slide1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62.jpeg"/><Relationship Id="rId7" Type="http://schemas.openxmlformats.org/officeDocument/2006/relationships/image" Target="../media/image9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microsoft.com/office/2007/relationships/hdphoto" Target="../media/hdphoto5.wdp"/><Relationship Id="rId5" Type="http://schemas.openxmlformats.org/officeDocument/2006/relationships/image" Target="../media/image97.png"/><Relationship Id="rId4" Type="http://schemas.openxmlformats.org/officeDocument/2006/relationships/image" Target="../media/image34.png"/></Relationships>
</file>

<file path=ppt/slides/_rels/slide1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3.png"/><Relationship Id="rId3" Type="http://schemas.openxmlformats.org/officeDocument/2006/relationships/image" Target="../media/image62.jpeg"/><Relationship Id="rId7" Type="http://schemas.openxmlformats.org/officeDocument/2006/relationships/image" Target="../media/image9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microsoft.com/office/2007/relationships/hdphoto" Target="../media/hdphoto5.wdp"/><Relationship Id="rId5" Type="http://schemas.openxmlformats.org/officeDocument/2006/relationships/image" Target="../media/image97.png"/><Relationship Id="rId4" Type="http://schemas.openxmlformats.org/officeDocument/2006/relationships/image" Target="../media/image34.png"/></Relationships>
</file>

<file path=ppt/slides/_rels/slide1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3" Type="http://schemas.openxmlformats.org/officeDocument/2006/relationships/image" Target="../media/image62.jpeg"/><Relationship Id="rId7" Type="http://schemas.openxmlformats.org/officeDocument/2006/relationships/image" Target="../media/image9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microsoft.com/office/2007/relationships/hdphoto" Target="../media/hdphoto5.wdp"/><Relationship Id="rId5" Type="http://schemas.openxmlformats.org/officeDocument/2006/relationships/image" Target="../media/image97.png"/><Relationship Id="rId4" Type="http://schemas.openxmlformats.org/officeDocument/2006/relationships/image" Target="../media/image3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.png"/><Relationship Id="rId7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3" Type="http://schemas.openxmlformats.org/officeDocument/2006/relationships/image" Target="../media/image1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" Type="http://schemas.openxmlformats.org/officeDocument/2006/relationships/image" Target="../media/image3.png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7.png"/><Relationship Id="rId4" Type="http://schemas.openxmlformats.org/officeDocument/2006/relationships/image" Target="../media/image3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8.png"/><Relationship Id="rId4" Type="http://schemas.openxmlformats.org/officeDocument/2006/relationships/image" Target="../media/image3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7.png"/><Relationship Id="rId4" Type="http://schemas.openxmlformats.org/officeDocument/2006/relationships/image" Target="../media/image3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8.png"/><Relationship Id="rId4" Type="http://schemas.openxmlformats.org/officeDocument/2006/relationships/image" Target="../media/image3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png"/><Relationship Id="rId5" Type="http://schemas.openxmlformats.org/officeDocument/2006/relationships/image" Target="../media/image57.png"/><Relationship Id="rId4" Type="http://schemas.openxmlformats.org/officeDocument/2006/relationships/image" Target="../media/image3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3.png"/><Relationship Id="rId4" Type="http://schemas.openxmlformats.org/officeDocument/2006/relationships/image" Target="../media/image3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26.png"/><Relationship Id="rId3" Type="http://schemas.openxmlformats.org/officeDocument/2006/relationships/image" Target="../media/image1.png"/><Relationship Id="rId7" Type="http://schemas.openxmlformats.org/officeDocument/2006/relationships/image" Target="../media/image23.png"/><Relationship Id="rId12" Type="http://schemas.openxmlformats.org/officeDocument/2006/relationships/image" Target="../media/image25.png"/><Relationship Id="rId2" Type="http://schemas.openxmlformats.org/officeDocument/2006/relationships/image" Target="../media/image3.png"/><Relationship Id="rId16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11" Type="http://schemas.openxmlformats.org/officeDocument/2006/relationships/image" Target="../media/image24.png"/><Relationship Id="rId5" Type="http://schemas.openxmlformats.org/officeDocument/2006/relationships/image" Target="../media/image21.png"/><Relationship Id="rId15" Type="http://schemas.openxmlformats.org/officeDocument/2006/relationships/image" Target="../media/image28.png"/><Relationship Id="rId10" Type="http://schemas.openxmlformats.org/officeDocument/2006/relationships/image" Target="../media/image13.png"/><Relationship Id="rId4" Type="http://schemas.openxmlformats.org/officeDocument/2006/relationships/image" Target="../media/image20.png"/><Relationship Id="rId9" Type="http://schemas.openxmlformats.org/officeDocument/2006/relationships/image" Target="../media/image11.png"/><Relationship Id="rId14" Type="http://schemas.openxmlformats.org/officeDocument/2006/relationships/image" Target="../media/image27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5" Type="http://schemas.openxmlformats.org/officeDocument/2006/relationships/image" Target="../media/image34.png"/><Relationship Id="rId4" Type="http://schemas.openxmlformats.org/officeDocument/2006/relationships/image" Target="../media/image4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0.png"/><Relationship Id="rId4" Type="http://schemas.openxmlformats.org/officeDocument/2006/relationships/image" Target="../media/image3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png"/><Relationship Id="rId4" Type="http://schemas.openxmlformats.org/officeDocument/2006/relationships/image" Target="../media/image3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5" Type="http://schemas.openxmlformats.org/officeDocument/2006/relationships/image" Target="../media/image43.png"/><Relationship Id="rId4" Type="http://schemas.openxmlformats.org/officeDocument/2006/relationships/image" Target="../media/image3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5" Type="http://schemas.openxmlformats.org/officeDocument/2006/relationships/image" Target="../media/image34.png"/><Relationship Id="rId4" Type="http://schemas.openxmlformats.org/officeDocument/2006/relationships/image" Target="../media/image44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5" Type="http://schemas.openxmlformats.org/officeDocument/2006/relationships/image" Target="../media/image34.png"/><Relationship Id="rId4" Type="http://schemas.openxmlformats.org/officeDocument/2006/relationships/image" Target="../media/image45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5" Type="http://schemas.openxmlformats.org/officeDocument/2006/relationships/image" Target="../media/image34.png"/><Relationship Id="rId4" Type="http://schemas.openxmlformats.org/officeDocument/2006/relationships/image" Target="../media/image46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50.png"/><Relationship Id="rId3" Type="http://schemas.openxmlformats.org/officeDocument/2006/relationships/image" Target="../media/image3.png"/><Relationship Id="rId7" Type="http://schemas.microsoft.com/office/2007/relationships/hdphoto" Target="../media/hdphoto1.wdp"/><Relationship Id="rId12" Type="http://schemas.openxmlformats.org/officeDocument/2006/relationships/image" Target="../media/image19.png"/><Relationship Id="rId17" Type="http://schemas.openxmlformats.org/officeDocument/2006/relationships/image" Target="../media/image13.png"/><Relationship Id="rId2" Type="http://schemas.openxmlformats.org/officeDocument/2006/relationships/image" Target="../media/image61.png"/><Relationship Id="rId16" Type="http://schemas.microsoft.com/office/2007/relationships/hdphoto" Target="../media/hdphoto4.wdp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3.png"/><Relationship Id="rId11" Type="http://schemas.openxmlformats.org/officeDocument/2006/relationships/image" Target="../media/image18.png"/><Relationship Id="rId5" Type="http://schemas.openxmlformats.org/officeDocument/2006/relationships/image" Target="../media/image5.png"/><Relationship Id="rId15" Type="http://schemas.openxmlformats.org/officeDocument/2006/relationships/image" Target="../media/image49.png"/><Relationship Id="rId10" Type="http://schemas.microsoft.com/office/2007/relationships/hdphoto" Target="../media/hdphoto2.wdp"/><Relationship Id="rId4" Type="http://schemas.openxmlformats.org/officeDocument/2006/relationships/image" Target="../media/image62.jpeg"/><Relationship Id="rId9" Type="http://schemas.openxmlformats.org/officeDocument/2006/relationships/image" Target="../media/image64.png"/><Relationship Id="rId14" Type="http://schemas.microsoft.com/office/2007/relationships/hdphoto" Target="../media/hdphoto3.wdp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50.png"/><Relationship Id="rId3" Type="http://schemas.openxmlformats.org/officeDocument/2006/relationships/image" Target="../media/image3.png"/><Relationship Id="rId7" Type="http://schemas.microsoft.com/office/2007/relationships/hdphoto" Target="../media/hdphoto1.wdp"/><Relationship Id="rId12" Type="http://schemas.openxmlformats.org/officeDocument/2006/relationships/image" Target="../media/image19.png"/><Relationship Id="rId17" Type="http://schemas.openxmlformats.org/officeDocument/2006/relationships/image" Target="../media/image14.png"/><Relationship Id="rId2" Type="http://schemas.openxmlformats.org/officeDocument/2006/relationships/image" Target="../media/image61.png"/><Relationship Id="rId16" Type="http://schemas.microsoft.com/office/2007/relationships/hdphoto" Target="../media/hdphoto4.wdp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3.png"/><Relationship Id="rId11" Type="http://schemas.openxmlformats.org/officeDocument/2006/relationships/image" Target="../media/image18.png"/><Relationship Id="rId5" Type="http://schemas.openxmlformats.org/officeDocument/2006/relationships/image" Target="../media/image5.png"/><Relationship Id="rId15" Type="http://schemas.openxmlformats.org/officeDocument/2006/relationships/image" Target="../media/image49.png"/><Relationship Id="rId10" Type="http://schemas.microsoft.com/office/2007/relationships/hdphoto" Target="../media/hdphoto2.wdp"/><Relationship Id="rId4" Type="http://schemas.openxmlformats.org/officeDocument/2006/relationships/image" Target="../media/image62.jpeg"/><Relationship Id="rId9" Type="http://schemas.openxmlformats.org/officeDocument/2006/relationships/image" Target="../media/image64.png"/><Relationship Id="rId14" Type="http://schemas.microsoft.com/office/2007/relationships/hdphoto" Target="../media/hdphoto3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28.png"/><Relationship Id="rId3" Type="http://schemas.openxmlformats.org/officeDocument/2006/relationships/image" Target="../media/image1.png"/><Relationship Id="rId7" Type="http://schemas.openxmlformats.org/officeDocument/2006/relationships/image" Target="../media/image7.png"/><Relationship Id="rId12" Type="http://schemas.openxmlformats.org/officeDocument/2006/relationships/image" Target="../media/image2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11" Type="http://schemas.openxmlformats.org/officeDocument/2006/relationships/image" Target="../media/image26.png"/><Relationship Id="rId5" Type="http://schemas.openxmlformats.org/officeDocument/2006/relationships/image" Target="../media/image31.png"/><Relationship Id="rId10" Type="http://schemas.openxmlformats.org/officeDocument/2006/relationships/image" Target="../media/image11.png"/><Relationship Id="rId4" Type="http://schemas.openxmlformats.org/officeDocument/2006/relationships/image" Target="../media/image30.png"/><Relationship Id="rId9" Type="http://schemas.openxmlformats.org/officeDocument/2006/relationships/image" Target="../media/image9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50.png"/><Relationship Id="rId3" Type="http://schemas.openxmlformats.org/officeDocument/2006/relationships/image" Target="../media/image3.png"/><Relationship Id="rId7" Type="http://schemas.microsoft.com/office/2007/relationships/hdphoto" Target="../media/hdphoto1.wdp"/><Relationship Id="rId12" Type="http://schemas.openxmlformats.org/officeDocument/2006/relationships/image" Target="../media/image19.png"/><Relationship Id="rId17" Type="http://schemas.openxmlformats.org/officeDocument/2006/relationships/image" Target="../media/image39.png"/><Relationship Id="rId2" Type="http://schemas.openxmlformats.org/officeDocument/2006/relationships/image" Target="../media/image65.png"/><Relationship Id="rId16" Type="http://schemas.microsoft.com/office/2007/relationships/hdphoto" Target="../media/hdphoto4.wdp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3.png"/><Relationship Id="rId11" Type="http://schemas.openxmlformats.org/officeDocument/2006/relationships/image" Target="../media/image18.png"/><Relationship Id="rId5" Type="http://schemas.openxmlformats.org/officeDocument/2006/relationships/image" Target="../media/image5.png"/><Relationship Id="rId15" Type="http://schemas.openxmlformats.org/officeDocument/2006/relationships/image" Target="../media/image49.png"/><Relationship Id="rId10" Type="http://schemas.microsoft.com/office/2007/relationships/hdphoto" Target="../media/hdphoto2.wdp"/><Relationship Id="rId4" Type="http://schemas.openxmlformats.org/officeDocument/2006/relationships/image" Target="../media/image62.jpeg"/><Relationship Id="rId9" Type="http://schemas.openxmlformats.org/officeDocument/2006/relationships/image" Target="../media/image64.png"/><Relationship Id="rId14" Type="http://schemas.microsoft.com/office/2007/relationships/hdphoto" Target="../media/hdphoto3.wdp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50.png"/><Relationship Id="rId3" Type="http://schemas.openxmlformats.org/officeDocument/2006/relationships/image" Target="../media/image3.png"/><Relationship Id="rId7" Type="http://schemas.microsoft.com/office/2007/relationships/hdphoto" Target="../media/hdphoto1.wdp"/><Relationship Id="rId12" Type="http://schemas.openxmlformats.org/officeDocument/2006/relationships/image" Target="../media/image19.png"/><Relationship Id="rId17" Type="http://schemas.openxmlformats.org/officeDocument/2006/relationships/image" Target="../media/image66.png"/><Relationship Id="rId2" Type="http://schemas.openxmlformats.org/officeDocument/2006/relationships/image" Target="../media/image61.png"/><Relationship Id="rId16" Type="http://schemas.microsoft.com/office/2007/relationships/hdphoto" Target="../media/hdphoto4.wdp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3.png"/><Relationship Id="rId11" Type="http://schemas.openxmlformats.org/officeDocument/2006/relationships/image" Target="../media/image18.png"/><Relationship Id="rId5" Type="http://schemas.openxmlformats.org/officeDocument/2006/relationships/image" Target="../media/image5.png"/><Relationship Id="rId15" Type="http://schemas.openxmlformats.org/officeDocument/2006/relationships/image" Target="../media/image49.png"/><Relationship Id="rId10" Type="http://schemas.microsoft.com/office/2007/relationships/hdphoto" Target="../media/hdphoto2.wdp"/><Relationship Id="rId4" Type="http://schemas.openxmlformats.org/officeDocument/2006/relationships/image" Target="../media/image62.jpeg"/><Relationship Id="rId9" Type="http://schemas.openxmlformats.org/officeDocument/2006/relationships/image" Target="../media/image64.png"/><Relationship Id="rId14" Type="http://schemas.microsoft.com/office/2007/relationships/hdphoto" Target="../media/hdphoto3.wdp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50.png"/><Relationship Id="rId3" Type="http://schemas.openxmlformats.org/officeDocument/2006/relationships/image" Target="../media/image3.png"/><Relationship Id="rId7" Type="http://schemas.microsoft.com/office/2007/relationships/hdphoto" Target="../media/hdphoto1.wdp"/><Relationship Id="rId12" Type="http://schemas.openxmlformats.org/officeDocument/2006/relationships/image" Target="../media/image19.png"/><Relationship Id="rId17" Type="http://schemas.openxmlformats.org/officeDocument/2006/relationships/image" Target="../media/image12.png"/><Relationship Id="rId2" Type="http://schemas.openxmlformats.org/officeDocument/2006/relationships/image" Target="../media/image61.png"/><Relationship Id="rId16" Type="http://schemas.microsoft.com/office/2007/relationships/hdphoto" Target="../media/hdphoto4.wdp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3.png"/><Relationship Id="rId11" Type="http://schemas.openxmlformats.org/officeDocument/2006/relationships/image" Target="../media/image18.png"/><Relationship Id="rId5" Type="http://schemas.openxmlformats.org/officeDocument/2006/relationships/image" Target="../media/image5.png"/><Relationship Id="rId15" Type="http://schemas.openxmlformats.org/officeDocument/2006/relationships/image" Target="../media/image49.png"/><Relationship Id="rId10" Type="http://schemas.microsoft.com/office/2007/relationships/hdphoto" Target="../media/hdphoto2.wdp"/><Relationship Id="rId4" Type="http://schemas.openxmlformats.org/officeDocument/2006/relationships/image" Target="../media/image62.jpeg"/><Relationship Id="rId9" Type="http://schemas.openxmlformats.org/officeDocument/2006/relationships/image" Target="../media/image64.png"/><Relationship Id="rId14" Type="http://schemas.microsoft.com/office/2007/relationships/hdphoto" Target="../media/hdphoto3.wdp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50.png"/><Relationship Id="rId3" Type="http://schemas.openxmlformats.org/officeDocument/2006/relationships/image" Target="../media/image3.png"/><Relationship Id="rId7" Type="http://schemas.microsoft.com/office/2007/relationships/hdphoto" Target="../media/hdphoto1.wdp"/><Relationship Id="rId12" Type="http://schemas.openxmlformats.org/officeDocument/2006/relationships/image" Target="../media/image19.png"/><Relationship Id="rId17" Type="http://schemas.openxmlformats.org/officeDocument/2006/relationships/image" Target="../media/image67.png"/><Relationship Id="rId2" Type="http://schemas.openxmlformats.org/officeDocument/2006/relationships/image" Target="../media/image61.png"/><Relationship Id="rId16" Type="http://schemas.microsoft.com/office/2007/relationships/hdphoto" Target="../media/hdphoto4.wdp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3.png"/><Relationship Id="rId11" Type="http://schemas.openxmlformats.org/officeDocument/2006/relationships/image" Target="../media/image18.png"/><Relationship Id="rId5" Type="http://schemas.openxmlformats.org/officeDocument/2006/relationships/image" Target="../media/image5.png"/><Relationship Id="rId15" Type="http://schemas.openxmlformats.org/officeDocument/2006/relationships/image" Target="../media/image49.png"/><Relationship Id="rId10" Type="http://schemas.microsoft.com/office/2007/relationships/hdphoto" Target="../media/hdphoto2.wdp"/><Relationship Id="rId4" Type="http://schemas.openxmlformats.org/officeDocument/2006/relationships/image" Target="../media/image62.jpeg"/><Relationship Id="rId9" Type="http://schemas.openxmlformats.org/officeDocument/2006/relationships/image" Target="../media/image64.png"/><Relationship Id="rId14" Type="http://schemas.microsoft.com/office/2007/relationships/hdphoto" Target="../media/hdphoto3.wdp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50.png"/><Relationship Id="rId3" Type="http://schemas.openxmlformats.org/officeDocument/2006/relationships/image" Target="../media/image3.png"/><Relationship Id="rId7" Type="http://schemas.microsoft.com/office/2007/relationships/hdphoto" Target="../media/hdphoto1.wdp"/><Relationship Id="rId12" Type="http://schemas.openxmlformats.org/officeDocument/2006/relationships/image" Target="../media/image19.png"/><Relationship Id="rId17" Type="http://schemas.openxmlformats.org/officeDocument/2006/relationships/image" Target="../media/image68.png"/><Relationship Id="rId2" Type="http://schemas.openxmlformats.org/officeDocument/2006/relationships/image" Target="../media/image65.png"/><Relationship Id="rId16" Type="http://schemas.microsoft.com/office/2007/relationships/hdphoto" Target="../media/hdphoto4.wdp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3.png"/><Relationship Id="rId11" Type="http://schemas.openxmlformats.org/officeDocument/2006/relationships/image" Target="../media/image18.png"/><Relationship Id="rId5" Type="http://schemas.openxmlformats.org/officeDocument/2006/relationships/image" Target="../media/image5.png"/><Relationship Id="rId15" Type="http://schemas.openxmlformats.org/officeDocument/2006/relationships/image" Target="../media/image49.png"/><Relationship Id="rId10" Type="http://schemas.microsoft.com/office/2007/relationships/hdphoto" Target="../media/hdphoto2.wdp"/><Relationship Id="rId4" Type="http://schemas.openxmlformats.org/officeDocument/2006/relationships/image" Target="../media/image62.jpeg"/><Relationship Id="rId9" Type="http://schemas.openxmlformats.org/officeDocument/2006/relationships/image" Target="../media/image64.png"/><Relationship Id="rId14" Type="http://schemas.microsoft.com/office/2007/relationships/hdphoto" Target="../media/hdphoto3.wdp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50.png"/><Relationship Id="rId3" Type="http://schemas.openxmlformats.org/officeDocument/2006/relationships/image" Target="../media/image3.png"/><Relationship Id="rId7" Type="http://schemas.microsoft.com/office/2007/relationships/hdphoto" Target="../media/hdphoto1.wdp"/><Relationship Id="rId12" Type="http://schemas.openxmlformats.org/officeDocument/2006/relationships/image" Target="../media/image19.png"/><Relationship Id="rId2" Type="http://schemas.openxmlformats.org/officeDocument/2006/relationships/image" Target="../media/image61.png"/><Relationship Id="rId16" Type="http://schemas.microsoft.com/office/2007/relationships/hdphoto" Target="../media/hdphoto4.wdp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3.png"/><Relationship Id="rId11" Type="http://schemas.openxmlformats.org/officeDocument/2006/relationships/image" Target="../media/image18.png"/><Relationship Id="rId5" Type="http://schemas.openxmlformats.org/officeDocument/2006/relationships/image" Target="../media/image5.png"/><Relationship Id="rId15" Type="http://schemas.openxmlformats.org/officeDocument/2006/relationships/image" Target="../media/image49.png"/><Relationship Id="rId10" Type="http://schemas.microsoft.com/office/2007/relationships/hdphoto" Target="../media/hdphoto2.wdp"/><Relationship Id="rId4" Type="http://schemas.openxmlformats.org/officeDocument/2006/relationships/image" Target="../media/image62.jpeg"/><Relationship Id="rId9" Type="http://schemas.openxmlformats.org/officeDocument/2006/relationships/image" Target="../media/image64.png"/><Relationship Id="rId14" Type="http://schemas.microsoft.com/office/2007/relationships/hdphoto" Target="../media/hdphoto3.wdp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50.png"/><Relationship Id="rId3" Type="http://schemas.openxmlformats.org/officeDocument/2006/relationships/image" Target="../media/image3.png"/><Relationship Id="rId7" Type="http://schemas.microsoft.com/office/2007/relationships/hdphoto" Target="../media/hdphoto1.wdp"/><Relationship Id="rId12" Type="http://schemas.openxmlformats.org/officeDocument/2006/relationships/image" Target="../media/image19.png"/><Relationship Id="rId17" Type="http://schemas.openxmlformats.org/officeDocument/2006/relationships/image" Target="../media/image11.png"/><Relationship Id="rId2" Type="http://schemas.openxmlformats.org/officeDocument/2006/relationships/image" Target="../media/image69.png"/><Relationship Id="rId16" Type="http://schemas.microsoft.com/office/2007/relationships/hdphoto" Target="../media/hdphoto4.wdp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3.png"/><Relationship Id="rId11" Type="http://schemas.openxmlformats.org/officeDocument/2006/relationships/image" Target="../media/image18.png"/><Relationship Id="rId5" Type="http://schemas.openxmlformats.org/officeDocument/2006/relationships/image" Target="../media/image5.png"/><Relationship Id="rId15" Type="http://schemas.openxmlformats.org/officeDocument/2006/relationships/image" Target="../media/image49.png"/><Relationship Id="rId10" Type="http://schemas.microsoft.com/office/2007/relationships/hdphoto" Target="../media/hdphoto2.wdp"/><Relationship Id="rId4" Type="http://schemas.openxmlformats.org/officeDocument/2006/relationships/image" Target="../media/image62.jpeg"/><Relationship Id="rId9" Type="http://schemas.openxmlformats.org/officeDocument/2006/relationships/image" Target="../media/image64.png"/><Relationship Id="rId14" Type="http://schemas.microsoft.com/office/2007/relationships/hdphoto" Target="../media/hdphoto3.wdp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50.png"/><Relationship Id="rId3" Type="http://schemas.openxmlformats.org/officeDocument/2006/relationships/image" Target="../media/image3.png"/><Relationship Id="rId7" Type="http://schemas.microsoft.com/office/2007/relationships/hdphoto" Target="../media/hdphoto1.wdp"/><Relationship Id="rId12" Type="http://schemas.openxmlformats.org/officeDocument/2006/relationships/image" Target="../media/image19.png"/><Relationship Id="rId17" Type="http://schemas.openxmlformats.org/officeDocument/2006/relationships/image" Target="../media/image71.png"/><Relationship Id="rId2" Type="http://schemas.openxmlformats.org/officeDocument/2006/relationships/image" Target="../media/image70.png"/><Relationship Id="rId16" Type="http://schemas.microsoft.com/office/2007/relationships/hdphoto" Target="../media/hdphoto4.wdp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3.png"/><Relationship Id="rId11" Type="http://schemas.openxmlformats.org/officeDocument/2006/relationships/image" Target="../media/image18.png"/><Relationship Id="rId5" Type="http://schemas.openxmlformats.org/officeDocument/2006/relationships/image" Target="../media/image5.png"/><Relationship Id="rId15" Type="http://schemas.openxmlformats.org/officeDocument/2006/relationships/image" Target="../media/image49.png"/><Relationship Id="rId10" Type="http://schemas.microsoft.com/office/2007/relationships/hdphoto" Target="../media/hdphoto2.wdp"/><Relationship Id="rId4" Type="http://schemas.openxmlformats.org/officeDocument/2006/relationships/image" Target="../media/image62.jpeg"/><Relationship Id="rId9" Type="http://schemas.openxmlformats.org/officeDocument/2006/relationships/image" Target="../media/image64.png"/><Relationship Id="rId14" Type="http://schemas.microsoft.com/office/2007/relationships/hdphoto" Target="../media/hdphoto3.wdp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13" Type="http://schemas.microsoft.com/office/2007/relationships/hdphoto" Target="../media/hdphoto3.wdp"/><Relationship Id="rId3" Type="http://schemas.openxmlformats.org/officeDocument/2006/relationships/image" Target="../media/image62.jpeg"/><Relationship Id="rId7" Type="http://schemas.openxmlformats.org/officeDocument/2006/relationships/image" Target="../media/image17.png"/><Relationship Id="rId12" Type="http://schemas.openxmlformats.org/officeDocument/2006/relationships/image" Target="../media/image50.png"/><Relationship Id="rId17" Type="http://schemas.openxmlformats.org/officeDocument/2006/relationships/image" Target="../media/image73.png"/><Relationship Id="rId2" Type="http://schemas.openxmlformats.org/officeDocument/2006/relationships/image" Target="../media/image3.png"/><Relationship Id="rId16" Type="http://schemas.openxmlformats.org/officeDocument/2006/relationships/image" Target="../media/image72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11" Type="http://schemas.openxmlformats.org/officeDocument/2006/relationships/image" Target="../media/image19.png"/><Relationship Id="rId5" Type="http://schemas.openxmlformats.org/officeDocument/2006/relationships/image" Target="../media/image63.png"/><Relationship Id="rId15" Type="http://schemas.microsoft.com/office/2007/relationships/hdphoto" Target="../media/hdphoto4.wdp"/><Relationship Id="rId10" Type="http://schemas.openxmlformats.org/officeDocument/2006/relationships/image" Target="../media/image18.png"/><Relationship Id="rId4" Type="http://schemas.openxmlformats.org/officeDocument/2006/relationships/image" Target="../media/image5.png"/><Relationship Id="rId9" Type="http://schemas.microsoft.com/office/2007/relationships/hdphoto" Target="../media/hdphoto2.wdp"/><Relationship Id="rId14" Type="http://schemas.openxmlformats.org/officeDocument/2006/relationships/image" Target="../media/image49.pn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50.png"/><Relationship Id="rId3" Type="http://schemas.openxmlformats.org/officeDocument/2006/relationships/image" Target="../media/image3.png"/><Relationship Id="rId7" Type="http://schemas.microsoft.com/office/2007/relationships/hdphoto" Target="../media/hdphoto1.wdp"/><Relationship Id="rId12" Type="http://schemas.openxmlformats.org/officeDocument/2006/relationships/image" Target="../media/image19.png"/><Relationship Id="rId17" Type="http://schemas.openxmlformats.org/officeDocument/2006/relationships/image" Target="../media/image74.png"/><Relationship Id="rId2" Type="http://schemas.openxmlformats.org/officeDocument/2006/relationships/image" Target="../media/image61.png"/><Relationship Id="rId16" Type="http://schemas.microsoft.com/office/2007/relationships/hdphoto" Target="../media/hdphoto4.wdp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3.png"/><Relationship Id="rId11" Type="http://schemas.openxmlformats.org/officeDocument/2006/relationships/image" Target="../media/image18.png"/><Relationship Id="rId5" Type="http://schemas.openxmlformats.org/officeDocument/2006/relationships/image" Target="../media/image5.png"/><Relationship Id="rId15" Type="http://schemas.openxmlformats.org/officeDocument/2006/relationships/image" Target="../media/image49.png"/><Relationship Id="rId10" Type="http://schemas.microsoft.com/office/2007/relationships/hdphoto" Target="../media/hdphoto2.wdp"/><Relationship Id="rId4" Type="http://schemas.openxmlformats.org/officeDocument/2006/relationships/image" Target="../media/image62.jpeg"/><Relationship Id="rId9" Type="http://schemas.openxmlformats.org/officeDocument/2006/relationships/image" Target="../media/image64.png"/><Relationship Id="rId14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.png"/><Relationship Id="rId7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37.png"/><Relationship Id="rId5" Type="http://schemas.openxmlformats.org/officeDocument/2006/relationships/image" Target="../media/image34.png"/><Relationship Id="rId10" Type="http://schemas.openxmlformats.org/officeDocument/2006/relationships/image" Target="../media/image36.png"/><Relationship Id="rId4" Type="http://schemas.openxmlformats.org/officeDocument/2006/relationships/image" Target="../media/image33.png"/><Relationship Id="rId9" Type="http://schemas.openxmlformats.org/officeDocument/2006/relationships/image" Target="../media/image35.png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50.png"/><Relationship Id="rId3" Type="http://schemas.openxmlformats.org/officeDocument/2006/relationships/image" Target="../media/image3.png"/><Relationship Id="rId7" Type="http://schemas.microsoft.com/office/2007/relationships/hdphoto" Target="../media/hdphoto1.wdp"/><Relationship Id="rId12" Type="http://schemas.openxmlformats.org/officeDocument/2006/relationships/image" Target="../media/image19.png"/><Relationship Id="rId17" Type="http://schemas.openxmlformats.org/officeDocument/2006/relationships/image" Target="../media/image38.png"/><Relationship Id="rId2" Type="http://schemas.openxmlformats.org/officeDocument/2006/relationships/image" Target="../media/image75.png"/><Relationship Id="rId16" Type="http://schemas.microsoft.com/office/2007/relationships/hdphoto" Target="../media/hdphoto4.wdp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3.png"/><Relationship Id="rId11" Type="http://schemas.openxmlformats.org/officeDocument/2006/relationships/image" Target="../media/image18.png"/><Relationship Id="rId5" Type="http://schemas.openxmlformats.org/officeDocument/2006/relationships/image" Target="../media/image5.png"/><Relationship Id="rId15" Type="http://schemas.openxmlformats.org/officeDocument/2006/relationships/image" Target="../media/image49.png"/><Relationship Id="rId10" Type="http://schemas.microsoft.com/office/2007/relationships/hdphoto" Target="../media/hdphoto2.wdp"/><Relationship Id="rId4" Type="http://schemas.openxmlformats.org/officeDocument/2006/relationships/image" Target="../media/image62.jpeg"/><Relationship Id="rId9" Type="http://schemas.openxmlformats.org/officeDocument/2006/relationships/image" Target="../media/image64.png"/><Relationship Id="rId14" Type="http://schemas.microsoft.com/office/2007/relationships/hdphoto" Target="../media/hdphoto3.wdp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50.png"/><Relationship Id="rId3" Type="http://schemas.openxmlformats.org/officeDocument/2006/relationships/image" Target="../media/image3.png"/><Relationship Id="rId7" Type="http://schemas.microsoft.com/office/2007/relationships/hdphoto" Target="../media/hdphoto1.wdp"/><Relationship Id="rId12" Type="http://schemas.openxmlformats.org/officeDocument/2006/relationships/image" Target="../media/image19.png"/><Relationship Id="rId17" Type="http://schemas.openxmlformats.org/officeDocument/2006/relationships/image" Target="../media/image24.png"/><Relationship Id="rId2" Type="http://schemas.openxmlformats.org/officeDocument/2006/relationships/image" Target="../media/image76.png"/><Relationship Id="rId16" Type="http://schemas.microsoft.com/office/2007/relationships/hdphoto" Target="../media/hdphoto4.wdp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3.png"/><Relationship Id="rId11" Type="http://schemas.openxmlformats.org/officeDocument/2006/relationships/image" Target="../media/image18.png"/><Relationship Id="rId5" Type="http://schemas.openxmlformats.org/officeDocument/2006/relationships/image" Target="../media/image5.png"/><Relationship Id="rId15" Type="http://schemas.openxmlformats.org/officeDocument/2006/relationships/image" Target="../media/image49.png"/><Relationship Id="rId10" Type="http://schemas.microsoft.com/office/2007/relationships/hdphoto" Target="../media/hdphoto2.wdp"/><Relationship Id="rId4" Type="http://schemas.openxmlformats.org/officeDocument/2006/relationships/image" Target="../media/image62.jpeg"/><Relationship Id="rId9" Type="http://schemas.openxmlformats.org/officeDocument/2006/relationships/image" Target="../media/image64.png"/><Relationship Id="rId14" Type="http://schemas.microsoft.com/office/2007/relationships/hdphoto" Target="../media/hdphoto3.wdp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50.png"/><Relationship Id="rId3" Type="http://schemas.openxmlformats.org/officeDocument/2006/relationships/image" Target="../media/image3.png"/><Relationship Id="rId7" Type="http://schemas.microsoft.com/office/2007/relationships/hdphoto" Target="../media/hdphoto1.wdp"/><Relationship Id="rId12" Type="http://schemas.openxmlformats.org/officeDocument/2006/relationships/image" Target="../media/image19.png"/><Relationship Id="rId17" Type="http://schemas.openxmlformats.org/officeDocument/2006/relationships/image" Target="../media/image77.png"/><Relationship Id="rId2" Type="http://schemas.openxmlformats.org/officeDocument/2006/relationships/image" Target="../media/image61.png"/><Relationship Id="rId16" Type="http://schemas.microsoft.com/office/2007/relationships/hdphoto" Target="../media/hdphoto4.wdp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3.png"/><Relationship Id="rId11" Type="http://schemas.openxmlformats.org/officeDocument/2006/relationships/image" Target="../media/image18.png"/><Relationship Id="rId5" Type="http://schemas.openxmlformats.org/officeDocument/2006/relationships/image" Target="../media/image5.png"/><Relationship Id="rId15" Type="http://schemas.openxmlformats.org/officeDocument/2006/relationships/image" Target="../media/image49.png"/><Relationship Id="rId10" Type="http://schemas.microsoft.com/office/2007/relationships/hdphoto" Target="../media/hdphoto2.wdp"/><Relationship Id="rId4" Type="http://schemas.openxmlformats.org/officeDocument/2006/relationships/image" Target="../media/image62.jpeg"/><Relationship Id="rId9" Type="http://schemas.openxmlformats.org/officeDocument/2006/relationships/image" Target="../media/image64.png"/><Relationship Id="rId14" Type="http://schemas.microsoft.com/office/2007/relationships/hdphoto" Target="../media/hdphoto3.wdp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50.png"/><Relationship Id="rId3" Type="http://schemas.openxmlformats.org/officeDocument/2006/relationships/image" Target="../media/image3.png"/><Relationship Id="rId7" Type="http://schemas.microsoft.com/office/2007/relationships/hdphoto" Target="../media/hdphoto1.wdp"/><Relationship Id="rId12" Type="http://schemas.openxmlformats.org/officeDocument/2006/relationships/image" Target="../media/image19.png"/><Relationship Id="rId17" Type="http://schemas.openxmlformats.org/officeDocument/2006/relationships/image" Target="../media/image78.png"/><Relationship Id="rId2" Type="http://schemas.openxmlformats.org/officeDocument/2006/relationships/image" Target="../media/image61.png"/><Relationship Id="rId16" Type="http://schemas.microsoft.com/office/2007/relationships/hdphoto" Target="../media/hdphoto4.wdp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3.png"/><Relationship Id="rId11" Type="http://schemas.openxmlformats.org/officeDocument/2006/relationships/image" Target="../media/image18.png"/><Relationship Id="rId5" Type="http://schemas.openxmlformats.org/officeDocument/2006/relationships/image" Target="../media/image5.png"/><Relationship Id="rId15" Type="http://schemas.openxmlformats.org/officeDocument/2006/relationships/image" Target="../media/image49.png"/><Relationship Id="rId10" Type="http://schemas.microsoft.com/office/2007/relationships/hdphoto" Target="../media/hdphoto2.wdp"/><Relationship Id="rId4" Type="http://schemas.openxmlformats.org/officeDocument/2006/relationships/image" Target="../media/image62.jpeg"/><Relationship Id="rId9" Type="http://schemas.openxmlformats.org/officeDocument/2006/relationships/image" Target="../media/image64.png"/><Relationship Id="rId14" Type="http://schemas.microsoft.com/office/2007/relationships/hdphoto" Target="../media/hdphoto3.wdp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50.png"/><Relationship Id="rId3" Type="http://schemas.openxmlformats.org/officeDocument/2006/relationships/image" Target="../media/image3.png"/><Relationship Id="rId7" Type="http://schemas.microsoft.com/office/2007/relationships/hdphoto" Target="../media/hdphoto1.wdp"/><Relationship Id="rId12" Type="http://schemas.openxmlformats.org/officeDocument/2006/relationships/image" Target="../media/image19.png"/><Relationship Id="rId17" Type="http://schemas.openxmlformats.org/officeDocument/2006/relationships/image" Target="../media/image79.png"/><Relationship Id="rId2" Type="http://schemas.openxmlformats.org/officeDocument/2006/relationships/image" Target="../media/image76.png"/><Relationship Id="rId16" Type="http://schemas.microsoft.com/office/2007/relationships/hdphoto" Target="../media/hdphoto4.wdp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3.png"/><Relationship Id="rId11" Type="http://schemas.openxmlformats.org/officeDocument/2006/relationships/image" Target="../media/image18.png"/><Relationship Id="rId5" Type="http://schemas.openxmlformats.org/officeDocument/2006/relationships/image" Target="../media/image5.png"/><Relationship Id="rId15" Type="http://schemas.openxmlformats.org/officeDocument/2006/relationships/image" Target="../media/image49.png"/><Relationship Id="rId10" Type="http://schemas.microsoft.com/office/2007/relationships/hdphoto" Target="../media/hdphoto2.wdp"/><Relationship Id="rId4" Type="http://schemas.openxmlformats.org/officeDocument/2006/relationships/image" Target="../media/image62.jpeg"/><Relationship Id="rId9" Type="http://schemas.openxmlformats.org/officeDocument/2006/relationships/image" Target="../media/image64.png"/><Relationship Id="rId14" Type="http://schemas.microsoft.com/office/2007/relationships/hdphoto" Target="../media/hdphoto3.wdp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50.png"/><Relationship Id="rId3" Type="http://schemas.openxmlformats.org/officeDocument/2006/relationships/image" Target="../media/image3.png"/><Relationship Id="rId7" Type="http://schemas.microsoft.com/office/2007/relationships/hdphoto" Target="../media/hdphoto1.wdp"/><Relationship Id="rId12" Type="http://schemas.openxmlformats.org/officeDocument/2006/relationships/image" Target="../media/image19.png"/><Relationship Id="rId17" Type="http://schemas.openxmlformats.org/officeDocument/2006/relationships/image" Target="../media/image6.png"/><Relationship Id="rId2" Type="http://schemas.openxmlformats.org/officeDocument/2006/relationships/image" Target="../media/image61.png"/><Relationship Id="rId16" Type="http://schemas.microsoft.com/office/2007/relationships/hdphoto" Target="../media/hdphoto4.wdp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3.png"/><Relationship Id="rId11" Type="http://schemas.openxmlformats.org/officeDocument/2006/relationships/image" Target="../media/image18.png"/><Relationship Id="rId5" Type="http://schemas.openxmlformats.org/officeDocument/2006/relationships/image" Target="../media/image5.png"/><Relationship Id="rId15" Type="http://schemas.openxmlformats.org/officeDocument/2006/relationships/image" Target="../media/image49.png"/><Relationship Id="rId10" Type="http://schemas.microsoft.com/office/2007/relationships/hdphoto" Target="../media/hdphoto2.wdp"/><Relationship Id="rId4" Type="http://schemas.openxmlformats.org/officeDocument/2006/relationships/image" Target="../media/image62.jpeg"/><Relationship Id="rId9" Type="http://schemas.openxmlformats.org/officeDocument/2006/relationships/image" Target="../media/image64.png"/><Relationship Id="rId14" Type="http://schemas.microsoft.com/office/2007/relationships/hdphoto" Target="../media/hdphoto3.wdp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50.png"/><Relationship Id="rId3" Type="http://schemas.openxmlformats.org/officeDocument/2006/relationships/image" Target="../media/image3.png"/><Relationship Id="rId7" Type="http://schemas.microsoft.com/office/2007/relationships/hdphoto" Target="../media/hdphoto1.wdp"/><Relationship Id="rId12" Type="http://schemas.openxmlformats.org/officeDocument/2006/relationships/image" Target="../media/image19.png"/><Relationship Id="rId2" Type="http://schemas.openxmlformats.org/officeDocument/2006/relationships/image" Target="../media/image61.png"/><Relationship Id="rId16" Type="http://schemas.microsoft.com/office/2007/relationships/hdphoto" Target="../media/hdphoto4.wdp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3.png"/><Relationship Id="rId11" Type="http://schemas.openxmlformats.org/officeDocument/2006/relationships/image" Target="../media/image18.png"/><Relationship Id="rId5" Type="http://schemas.openxmlformats.org/officeDocument/2006/relationships/image" Target="../media/image5.png"/><Relationship Id="rId15" Type="http://schemas.openxmlformats.org/officeDocument/2006/relationships/image" Target="../media/image49.png"/><Relationship Id="rId10" Type="http://schemas.microsoft.com/office/2007/relationships/hdphoto" Target="../media/hdphoto2.wdp"/><Relationship Id="rId4" Type="http://schemas.openxmlformats.org/officeDocument/2006/relationships/image" Target="../media/image62.jpeg"/><Relationship Id="rId9" Type="http://schemas.openxmlformats.org/officeDocument/2006/relationships/image" Target="../media/image64.png"/><Relationship Id="rId14" Type="http://schemas.microsoft.com/office/2007/relationships/hdphoto" Target="../media/hdphoto3.wdp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50.png"/><Relationship Id="rId3" Type="http://schemas.openxmlformats.org/officeDocument/2006/relationships/image" Target="../media/image3.png"/><Relationship Id="rId7" Type="http://schemas.microsoft.com/office/2007/relationships/hdphoto" Target="../media/hdphoto1.wdp"/><Relationship Id="rId12" Type="http://schemas.openxmlformats.org/officeDocument/2006/relationships/image" Target="../media/image19.png"/><Relationship Id="rId17" Type="http://schemas.openxmlformats.org/officeDocument/2006/relationships/image" Target="../media/image80.png"/><Relationship Id="rId2" Type="http://schemas.openxmlformats.org/officeDocument/2006/relationships/image" Target="../media/image61.png"/><Relationship Id="rId16" Type="http://schemas.microsoft.com/office/2007/relationships/hdphoto" Target="../media/hdphoto4.wdp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3.png"/><Relationship Id="rId11" Type="http://schemas.openxmlformats.org/officeDocument/2006/relationships/image" Target="../media/image18.png"/><Relationship Id="rId5" Type="http://schemas.openxmlformats.org/officeDocument/2006/relationships/image" Target="../media/image5.png"/><Relationship Id="rId15" Type="http://schemas.openxmlformats.org/officeDocument/2006/relationships/image" Target="../media/image49.png"/><Relationship Id="rId10" Type="http://schemas.microsoft.com/office/2007/relationships/hdphoto" Target="../media/hdphoto2.wdp"/><Relationship Id="rId4" Type="http://schemas.openxmlformats.org/officeDocument/2006/relationships/image" Target="../media/image62.jpeg"/><Relationship Id="rId9" Type="http://schemas.openxmlformats.org/officeDocument/2006/relationships/image" Target="../media/image64.png"/><Relationship Id="rId14" Type="http://schemas.microsoft.com/office/2007/relationships/hdphoto" Target="../media/hdphoto3.wdp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50.png"/><Relationship Id="rId3" Type="http://schemas.openxmlformats.org/officeDocument/2006/relationships/image" Target="../media/image3.png"/><Relationship Id="rId7" Type="http://schemas.microsoft.com/office/2007/relationships/hdphoto" Target="../media/hdphoto1.wdp"/><Relationship Id="rId12" Type="http://schemas.openxmlformats.org/officeDocument/2006/relationships/image" Target="../media/image19.png"/><Relationship Id="rId17" Type="http://schemas.openxmlformats.org/officeDocument/2006/relationships/image" Target="../media/image81.png"/><Relationship Id="rId2" Type="http://schemas.openxmlformats.org/officeDocument/2006/relationships/image" Target="../media/image61.png"/><Relationship Id="rId16" Type="http://schemas.microsoft.com/office/2007/relationships/hdphoto" Target="../media/hdphoto4.wdp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3.png"/><Relationship Id="rId11" Type="http://schemas.openxmlformats.org/officeDocument/2006/relationships/image" Target="../media/image18.png"/><Relationship Id="rId5" Type="http://schemas.openxmlformats.org/officeDocument/2006/relationships/image" Target="../media/image5.png"/><Relationship Id="rId15" Type="http://schemas.openxmlformats.org/officeDocument/2006/relationships/image" Target="../media/image49.png"/><Relationship Id="rId10" Type="http://schemas.microsoft.com/office/2007/relationships/hdphoto" Target="../media/hdphoto2.wdp"/><Relationship Id="rId4" Type="http://schemas.openxmlformats.org/officeDocument/2006/relationships/image" Target="../media/image62.jpeg"/><Relationship Id="rId9" Type="http://schemas.openxmlformats.org/officeDocument/2006/relationships/image" Target="../media/image64.png"/><Relationship Id="rId14" Type="http://schemas.microsoft.com/office/2007/relationships/hdphoto" Target="../media/hdphoto3.wdp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50.png"/><Relationship Id="rId3" Type="http://schemas.openxmlformats.org/officeDocument/2006/relationships/image" Target="../media/image3.png"/><Relationship Id="rId7" Type="http://schemas.microsoft.com/office/2007/relationships/hdphoto" Target="../media/hdphoto1.wdp"/><Relationship Id="rId12" Type="http://schemas.openxmlformats.org/officeDocument/2006/relationships/image" Target="../media/image19.png"/><Relationship Id="rId17" Type="http://schemas.openxmlformats.org/officeDocument/2006/relationships/image" Target="../media/image82.png"/><Relationship Id="rId2" Type="http://schemas.openxmlformats.org/officeDocument/2006/relationships/image" Target="../media/image61.png"/><Relationship Id="rId16" Type="http://schemas.microsoft.com/office/2007/relationships/hdphoto" Target="../media/hdphoto4.wdp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3.png"/><Relationship Id="rId11" Type="http://schemas.openxmlformats.org/officeDocument/2006/relationships/image" Target="../media/image18.png"/><Relationship Id="rId5" Type="http://schemas.openxmlformats.org/officeDocument/2006/relationships/image" Target="../media/image5.png"/><Relationship Id="rId15" Type="http://schemas.openxmlformats.org/officeDocument/2006/relationships/image" Target="../media/image49.png"/><Relationship Id="rId10" Type="http://schemas.microsoft.com/office/2007/relationships/hdphoto" Target="../media/hdphoto2.wdp"/><Relationship Id="rId4" Type="http://schemas.openxmlformats.org/officeDocument/2006/relationships/image" Target="../media/image62.jpeg"/><Relationship Id="rId9" Type="http://schemas.openxmlformats.org/officeDocument/2006/relationships/image" Target="../media/image64.png"/><Relationship Id="rId14" Type="http://schemas.microsoft.com/office/2007/relationships/hdphoto" Target="../media/hdphoto3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.png"/><Relationship Id="rId7" Type="http://schemas.openxmlformats.org/officeDocument/2006/relationships/image" Target="../media/image40.png"/><Relationship Id="rId12" Type="http://schemas.openxmlformats.org/officeDocument/2006/relationships/image" Target="../media/image2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png"/><Relationship Id="rId11" Type="http://schemas.openxmlformats.org/officeDocument/2006/relationships/image" Target="../media/image42.png"/><Relationship Id="rId5" Type="http://schemas.openxmlformats.org/officeDocument/2006/relationships/image" Target="../media/image38.png"/><Relationship Id="rId10" Type="http://schemas.openxmlformats.org/officeDocument/2006/relationships/image" Target="../media/image41.png"/><Relationship Id="rId4" Type="http://schemas.openxmlformats.org/officeDocument/2006/relationships/image" Target="../media/image33.png"/><Relationship Id="rId9" Type="http://schemas.openxmlformats.org/officeDocument/2006/relationships/image" Target="../media/image26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png"/><Relationship Id="rId3" Type="http://schemas.openxmlformats.org/officeDocument/2006/relationships/image" Target="../media/image3.png"/><Relationship Id="rId7" Type="http://schemas.openxmlformats.org/officeDocument/2006/relationships/image" Target="../media/image23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4.png"/><Relationship Id="rId5" Type="http://schemas.openxmlformats.org/officeDocument/2006/relationships/image" Target="../media/image22.png"/><Relationship Id="rId4" Type="http://schemas.openxmlformats.org/officeDocument/2006/relationships/image" Target="../media/image62.jpeg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3.png"/><Relationship Id="rId7" Type="http://schemas.openxmlformats.org/officeDocument/2006/relationships/image" Target="../media/image23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4.png"/><Relationship Id="rId5" Type="http://schemas.openxmlformats.org/officeDocument/2006/relationships/image" Target="../media/image22.png"/><Relationship Id="rId4" Type="http://schemas.openxmlformats.org/officeDocument/2006/relationships/image" Target="../media/image62.jpeg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png"/><Relationship Id="rId3" Type="http://schemas.openxmlformats.org/officeDocument/2006/relationships/image" Target="../media/image3.png"/><Relationship Id="rId7" Type="http://schemas.openxmlformats.org/officeDocument/2006/relationships/image" Target="../media/image23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4.png"/><Relationship Id="rId5" Type="http://schemas.openxmlformats.org/officeDocument/2006/relationships/image" Target="../media/image22.png"/><Relationship Id="rId4" Type="http://schemas.openxmlformats.org/officeDocument/2006/relationships/image" Target="../media/image62.jpeg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3" Type="http://schemas.openxmlformats.org/officeDocument/2006/relationships/image" Target="../media/image3.png"/><Relationship Id="rId7" Type="http://schemas.openxmlformats.org/officeDocument/2006/relationships/image" Target="../media/image23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4.png"/><Relationship Id="rId5" Type="http://schemas.openxmlformats.org/officeDocument/2006/relationships/image" Target="../media/image22.png"/><Relationship Id="rId4" Type="http://schemas.openxmlformats.org/officeDocument/2006/relationships/image" Target="../media/image62.jpeg"/></Relationships>
</file>

<file path=ppt/slides/_rels/slide6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23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4.png"/><Relationship Id="rId5" Type="http://schemas.openxmlformats.org/officeDocument/2006/relationships/image" Target="../media/image22.png"/><Relationship Id="rId4" Type="http://schemas.openxmlformats.org/officeDocument/2006/relationships/image" Target="../media/image62.jpeg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png"/><Relationship Id="rId3" Type="http://schemas.openxmlformats.org/officeDocument/2006/relationships/image" Target="../media/image3.png"/><Relationship Id="rId7" Type="http://schemas.openxmlformats.org/officeDocument/2006/relationships/image" Target="../media/image23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4.png"/><Relationship Id="rId5" Type="http://schemas.openxmlformats.org/officeDocument/2006/relationships/image" Target="../media/image22.png"/><Relationship Id="rId4" Type="http://schemas.openxmlformats.org/officeDocument/2006/relationships/image" Target="../media/image62.jpeg"/></Relationships>
</file>

<file path=ppt/slides/_rels/slide6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3.png"/><Relationship Id="rId7" Type="http://schemas.openxmlformats.org/officeDocument/2006/relationships/image" Target="../media/image23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4.png"/><Relationship Id="rId5" Type="http://schemas.openxmlformats.org/officeDocument/2006/relationships/image" Target="../media/image22.png"/><Relationship Id="rId4" Type="http://schemas.openxmlformats.org/officeDocument/2006/relationships/image" Target="../media/image62.jpeg"/></Relationships>
</file>

<file path=ppt/slides/_rels/slide6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3.png"/><Relationship Id="rId7" Type="http://schemas.openxmlformats.org/officeDocument/2006/relationships/image" Target="../media/image23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4.png"/><Relationship Id="rId5" Type="http://schemas.openxmlformats.org/officeDocument/2006/relationships/image" Target="../media/image22.png"/><Relationship Id="rId4" Type="http://schemas.openxmlformats.org/officeDocument/2006/relationships/image" Target="../media/image62.jpeg"/></Relationships>
</file>

<file path=ppt/slides/_rels/slide6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.png"/><Relationship Id="rId7" Type="http://schemas.openxmlformats.org/officeDocument/2006/relationships/image" Target="../media/image23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4.png"/><Relationship Id="rId5" Type="http://schemas.openxmlformats.org/officeDocument/2006/relationships/image" Target="../media/image22.png"/><Relationship Id="rId4" Type="http://schemas.openxmlformats.org/officeDocument/2006/relationships/image" Target="../media/image62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1.png"/><Relationship Id="rId7" Type="http://schemas.openxmlformats.org/officeDocument/2006/relationships/image" Target="../media/image4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33.png"/></Relationships>
</file>

<file path=ppt/slides/_rels/slide7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image" Target="../media/image3.png"/><Relationship Id="rId7" Type="http://schemas.openxmlformats.org/officeDocument/2006/relationships/image" Target="../media/image23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4.png"/><Relationship Id="rId5" Type="http://schemas.openxmlformats.org/officeDocument/2006/relationships/image" Target="../media/image22.png"/><Relationship Id="rId4" Type="http://schemas.openxmlformats.org/officeDocument/2006/relationships/image" Target="../media/image62.jpeg"/></Relationships>
</file>

<file path=ppt/slides/_rels/slide7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3.png"/><Relationship Id="rId7" Type="http://schemas.openxmlformats.org/officeDocument/2006/relationships/image" Target="../media/image23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4.png"/><Relationship Id="rId5" Type="http://schemas.openxmlformats.org/officeDocument/2006/relationships/image" Target="../media/image22.png"/><Relationship Id="rId4" Type="http://schemas.openxmlformats.org/officeDocument/2006/relationships/image" Target="../media/image62.jpeg"/></Relationships>
</file>

<file path=ppt/slides/_rels/slide7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png"/><Relationship Id="rId3" Type="http://schemas.openxmlformats.org/officeDocument/2006/relationships/image" Target="../media/image3.png"/><Relationship Id="rId7" Type="http://schemas.openxmlformats.org/officeDocument/2006/relationships/image" Target="../media/image23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4.png"/><Relationship Id="rId5" Type="http://schemas.openxmlformats.org/officeDocument/2006/relationships/image" Target="../media/image22.png"/><Relationship Id="rId4" Type="http://schemas.openxmlformats.org/officeDocument/2006/relationships/image" Target="../media/image62.jpeg"/></Relationships>
</file>

<file path=ppt/slides/_rels/slide7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png"/><Relationship Id="rId3" Type="http://schemas.openxmlformats.org/officeDocument/2006/relationships/image" Target="../media/image3.png"/><Relationship Id="rId7" Type="http://schemas.openxmlformats.org/officeDocument/2006/relationships/image" Target="../media/image23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4.png"/><Relationship Id="rId5" Type="http://schemas.openxmlformats.org/officeDocument/2006/relationships/image" Target="../media/image22.png"/><Relationship Id="rId4" Type="http://schemas.openxmlformats.org/officeDocument/2006/relationships/image" Target="../media/image62.jpeg"/></Relationships>
</file>

<file path=ppt/slides/_rels/slide7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3.png"/><Relationship Id="rId7" Type="http://schemas.openxmlformats.org/officeDocument/2006/relationships/image" Target="../media/image23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4.png"/><Relationship Id="rId5" Type="http://schemas.openxmlformats.org/officeDocument/2006/relationships/image" Target="../media/image22.png"/><Relationship Id="rId4" Type="http://schemas.openxmlformats.org/officeDocument/2006/relationships/image" Target="../media/image62.jpeg"/></Relationships>
</file>

<file path=ppt/slides/_rels/slide7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.png"/><Relationship Id="rId7" Type="http://schemas.openxmlformats.org/officeDocument/2006/relationships/image" Target="../media/image23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4.png"/><Relationship Id="rId5" Type="http://schemas.openxmlformats.org/officeDocument/2006/relationships/image" Target="../media/image22.png"/><Relationship Id="rId4" Type="http://schemas.openxmlformats.org/officeDocument/2006/relationships/image" Target="../media/image62.jpeg"/></Relationships>
</file>

<file path=ppt/slides/_rels/slide7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3.png"/><Relationship Id="rId7" Type="http://schemas.openxmlformats.org/officeDocument/2006/relationships/image" Target="../media/image23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4.png"/><Relationship Id="rId5" Type="http://schemas.openxmlformats.org/officeDocument/2006/relationships/image" Target="../media/image22.png"/><Relationship Id="rId4" Type="http://schemas.openxmlformats.org/officeDocument/2006/relationships/image" Target="../media/image62.jpeg"/></Relationships>
</file>

<file path=ppt/slides/_rels/slide7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3" Type="http://schemas.openxmlformats.org/officeDocument/2006/relationships/image" Target="../media/image3.png"/><Relationship Id="rId7" Type="http://schemas.openxmlformats.org/officeDocument/2006/relationships/image" Target="../media/image23.pn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4.png"/><Relationship Id="rId5" Type="http://schemas.openxmlformats.org/officeDocument/2006/relationships/image" Target="../media/image22.png"/><Relationship Id="rId4" Type="http://schemas.openxmlformats.org/officeDocument/2006/relationships/image" Target="../media/image62.jpeg"/></Relationships>
</file>

<file path=ppt/slides/_rels/slide7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png"/><Relationship Id="rId3" Type="http://schemas.openxmlformats.org/officeDocument/2006/relationships/image" Target="../media/image62.jpeg"/><Relationship Id="rId7" Type="http://schemas.openxmlformats.org/officeDocument/2006/relationships/image" Target="../media/image9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84.png"/><Relationship Id="rId4" Type="http://schemas.openxmlformats.org/officeDocument/2006/relationships/image" Target="../media/image22.png"/></Relationships>
</file>

<file path=ppt/slides/_rels/slide7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png"/><Relationship Id="rId3" Type="http://schemas.openxmlformats.org/officeDocument/2006/relationships/image" Target="../media/image62.jpeg"/><Relationship Id="rId7" Type="http://schemas.openxmlformats.org/officeDocument/2006/relationships/image" Target="../media/image9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84.png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5.png"/><Relationship Id="rId3" Type="http://schemas.openxmlformats.org/officeDocument/2006/relationships/image" Target="../media/image3.png"/><Relationship Id="rId7" Type="http://schemas.openxmlformats.org/officeDocument/2006/relationships/image" Target="../media/image23.pn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4.png"/><Relationship Id="rId5" Type="http://schemas.openxmlformats.org/officeDocument/2006/relationships/image" Target="../media/image22.png"/><Relationship Id="rId4" Type="http://schemas.openxmlformats.org/officeDocument/2006/relationships/image" Target="../media/image62.jpeg"/></Relationships>
</file>

<file path=ppt/slides/_rels/slide8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3" Type="http://schemas.openxmlformats.org/officeDocument/2006/relationships/image" Target="../media/image3.png"/><Relationship Id="rId7" Type="http://schemas.openxmlformats.org/officeDocument/2006/relationships/image" Target="../media/image23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4.png"/><Relationship Id="rId5" Type="http://schemas.openxmlformats.org/officeDocument/2006/relationships/image" Target="../media/image22.png"/><Relationship Id="rId4" Type="http://schemas.openxmlformats.org/officeDocument/2006/relationships/image" Target="../media/image62.jpeg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31.png"/><Relationship Id="rId4" Type="http://schemas.openxmlformats.org/officeDocument/2006/relationships/image" Target="../media/image32.png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95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62.jpeg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62.jpeg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94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62.jpeg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39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62.jpeg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67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62.jpeg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4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62.jpeg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9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6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62.jpeg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6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62.jpeg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3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62.jpeg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93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62.jpeg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1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62.jpeg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85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62.jpeg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38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62.jpeg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9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62.jpeg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7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62.jpeg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81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6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852"/>
          <a:stretch/>
        </p:blipFill>
        <p:spPr bwMode="auto">
          <a:xfrm>
            <a:off x="10864664" y="217188"/>
            <a:ext cx="1085850" cy="56070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628" y="6413084"/>
            <a:ext cx="1292038" cy="298163"/>
          </a:xfrm>
          <a:prstGeom prst="rect">
            <a:avLst/>
          </a:prstGeom>
        </p:spPr>
      </p:pic>
      <p:sp>
        <p:nvSpPr>
          <p:cNvPr id="7" name="Rectángulo redondeado 6"/>
          <p:cNvSpPr/>
          <p:nvPr/>
        </p:nvSpPr>
        <p:spPr>
          <a:xfrm>
            <a:off x="1929346" y="1410789"/>
            <a:ext cx="8804365" cy="3542335"/>
          </a:xfrm>
          <a:prstGeom prst="roundRect">
            <a:avLst/>
          </a:prstGeom>
          <a:solidFill>
            <a:srgbClr val="00B050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7000"/>
              </a:lnSpc>
              <a:spcBef>
                <a:spcPts val="1800"/>
              </a:spcBef>
              <a:spcAft>
                <a:spcPts val="800"/>
              </a:spcAft>
            </a:pPr>
            <a:r>
              <a:rPr lang="ca-ES" sz="6000" dirty="0" smtClean="0">
                <a:solidFill>
                  <a:srgbClr val="FFFF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MEDI</a:t>
            </a:r>
            <a:endParaRPr lang="es-E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ca-ES" sz="4400" i="1" dirty="0" smtClean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ELS ÉSSERS VIUS</a:t>
            </a:r>
            <a:endParaRPr lang="es-E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ca-E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s-E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Cuadro de texto 273"/>
          <p:cNvSpPr txBox="1"/>
          <p:nvPr/>
        </p:nvSpPr>
        <p:spPr>
          <a:xfrm>
            <a:off x="3183515" y="6152590"/>
            <a:ext cx="6296025" cy="409575"/>
          </a:xfrm>
          <a:prstGeom prst="rect">
            <a:avLst/>
          </a:prstGeom>
          <a:solidFill>
            <a:sysClr val="window" lastClr="FFFFFF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s-ES" sz="1000" b="1" i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Autor pictogramas:</a:t>
            </a:r>
            <a:r>
              <a:rPr lang="es-ES" sz="1000" i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Sergio Palao </a:t>
            </a:r>
            <a:r>
              <a:rPr lang="es-ES" sz="1000" b="1" i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Procedencia:</a:t>
            </a:r>
            <a:r>
              <a:rPr lang="es-ES" sz="1000" i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ARASAAC (http://arasaac.org) </a:t>
            </a:r>
            <a:r>
              <a:rPr lang="es-ES" sz="1000" b="1" i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Licencia:</a:t>
            </a:r>
            <a:r>
              <a:rPr lang="es-ES" sz="1000" i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CC (BY-NC-SA)</a:t>
            </a:r>
            <a:endParaRPr lang="es-E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s-ES" sz="1000" b="1" i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Propiedad:</a:t>
            </a:r>
            <a:r>
              <a:rPr lang="es-ES" sz="1000" i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Gobierno de </a:t>
            </a:r>
            <a:r>
              <a:rPr lang="es-ES" sz="1000" i="1" dirty="0" smtClean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Aragón. </a:t>
            </a:r>
            <a:r>
              <a:rPr lang="es-ES" sz="1000" b="1" i="1" dirty="0" smtClean="0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Editado por </a:t>
            </a:r>
            <a:r>
              <a:rPr lang="es-ES" sz="1000" i="1" dirty="0" smtClean="0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Francisco Javier Vaca Román ( </a:t>
            </a:r>
            <a:r>
              <a:rPr lang="es-ES" sz="1000" i="1" dirty="0" err="1" smtClean="0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Fund</a:t>
            </a:r>
            <a:r>
              <a:rPr lang="es-ES" sz="1000" i="1" dirty="0" smtClean="0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ADIMIR)</a:t>
            </a:r>
            <a:endParaRPr lang="es-E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ca-ES" sz="11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s-E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5545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1156986" y="5171780"/>
            <a:ext cx="490583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4625"/>
            <a:r>
              <a:rPr lang="ca-ES" sz="2800" i="1" dirty="0"/>
              <a:t>3</a:t>
            </a:r>
            <a:r>
              <a:rPr lang="ca-ES" sz="2800" b="1" i="1" dirty="0" smtClean="0"/>
              <a:t>. </a:t>
            </a:r>
            <a:r>
              <a:rPr lang="ca-ES" sz="2800" i="1" dirty="0" smtClean="0">
                <a:solidFill>
                  <a:srgbClr val="00B050"/>
                </a:solidFill>
              </a:rPr>
              <a:t>ALTRES ANIMALS I PLANTES</a:t>
            </a:r>
            <a:r>
              <a:rPr lang="es-ES" sz="2800" i="1" dirty="0" smtClean="0">
                <a:solidFill>
                  <a:srgbClr val="00B050"/>
                </a:solidFill>
              </a:rPr>
              <a:t> .</a:t>
            </a:r>
            <a:endParaRPr lang="es-ES" sz="5400" i="1" dirty="0">
              <a:solidFill>
                <a:srgbClr val="00B050"/>
              </a:solidFill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6546" y="644611"/>
            <a:ext cx="10515600" cy="760318"/>
          </a:xfrm>
        </p:spPr>
        <p:txBody>
          <a:bodyPr>
            <a:normAutofit fontScale="90000"/>
          </a:bodyPr>
          <a:lstStyle/>
          <a:p>
            <a:r>
              <a:rPr lang="ca-ES" dirty="0" smtClean="0">
                <a:solidFill>
                  <a:srgbClr val="002060"/>
                </a:solidFill>
              </a:rPr>
              <a:t>QÜESTIONARI.</a:t>
            </a:r>
            <a:r>
              <a:rPr lang="ca-ES" dirty="0">
                <a:solidFill>
                  <a:srgbClr val="002060"/>
                </a:solidFill>
              </a:rPr>
              <a:t/>
            </a:r>
            <a:br>
              <a:rPr lang="ca-ES" dirty="0">
                <a:solidFill>
                  <a:srgbClr val="002060"/>
                </a:solidFill>
              </a:rPr>
            </a:br>
            <a:endParaRPr lang="ca-ES" dirty="0">
              <a:solidFill>
                <a:srgbClr val="002060"/>
              </a:solidFill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1156986" y="3850233"/>
            <a:ext cx="324864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4625"/>
            <a:r>
              <a:rPr lang="ca-ES" sz="2800" i="1" dirty="0"/>
              <a:t>2</a:t>
            </a:r>
            <a:r>
              <a:rPr lang="ca-ES" sz="2800" i="1" dirty="0" smtClean="0"/>
              <a:t>. </a:t>
            </a:r>
            <a:r>
              <a:rPr lang="ca-ES" sz="2800" i="1" dirty="0" smtClean="0">
                <a:solidFill>
                  <a:srgbClr val="00B050"/>
                </a:solidFill>
              </a:rPr>
              <a:t>ALTRES ANIMALS</a:t>
            </a:r>
            <a:r>
              <a:rPr lang="ca-ES" i="1" dirty="0" smtClean="0">
                <a:solidFill>
                  <a:srgbClr val="00B050"/>
                </a:solidFill>
              </a:rPr>
              <a:t>.</a:t>
            </a:r>
            <a:endParaRPr lang="ca-ES" i="1" dirty="0">
              <a:solidFill>
                <a:srgbClr val="00B050"/>
              </a:solidFill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1156986" y="2532157"/>
            <a:ext cx="209191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4625"/>
            <a:r>
              <a:rPr lang="ca-ES" sz="2800" i="1" dirty="0"/>
              <a:t>1</a:t>
            </a:r>
            <a:r>
              <a:rPr lang="ca-ES" sz="2800" i="1" dirty="0" smtClean="0"/>
              <a:t>. </a:t>
            </a:r>
            <a:r>
              <a:rPr lang="ca-ES" sz="2800" i="1" dirty="0" smtClean="0">
                <a:solidFill>
                  <a:srgbClr val="00B050"/>
                </a:solidFill>
              </a:rPr>
              <a:t>PLANTES.</a:t>
            </a:r>
            <a:endParaRPr lang="ca-ES" i="1" dirty="0">
              <a:solidFill>
                <a:srgbClr val="00B050"/>
              </a:solidFill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628" y="6413084"/>
            <a:ext cx="1292038" cy="298163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6447511" y="4547369"/>
            <a:ext cx="52647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2800" i="1" dirty="0" smtClean="0">
                <a:solidFill>
                  <a:srgbClr val="00B050"/>
                </a:solidFill>
              </a:rPr>
              <a:t>ALTRES ANIMALS I PLANTES</a:t>
            </a:r>
            <a:endParaRPr lang="es-ES" sz="2800" dirty="0">
              <a:solidFill>
                <a:srgbClr val="00B050"/>
              </a:solidFill>
            </a:endParaRPr>
          </a:p>
        </p:txBody>
      </p:sp>
      <p:pic>
        <p:nvPicPr>
          <p:cNvPr id="16" name="Imagen 15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852"/>
          <a:stretch/>
        </p:blipFill>
        <p:spPr bwMode="auto">
          <a:xfrm>
            <a:off x="10864664" y="297870"/>
            <a:ext cx="1085850" cy="56070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7" name="Título 1"/>
          <p:cNvSpPr txBox="1">
            <a:spLocks/>
          </p:cNvSpPr>
          <p:nvPr/>
        </p:nvSpPr>
        <p:spPr>
          <a:xfrm>
            <a:off x="769275" y="1573505"/>
            <a:ext cx="10515600" cy="7603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88938" indent="-206375">
              <a:buFont typeface="Arial" panose="020B0604020202020204" pitchFamily="34" charset="0"/>
              <a:buChar char="•"/>
            </a:pPr>
            <a:r>
              <a:rPr lang="ca-ES" b="1" i="1" dirty="0">
                <a:solidFill>
                  <a:srgbClr val="0070C0"/>
                </a:solidFill>
              </a:rPr>
              <a:t>QUÈ  MENJA UN </a:t>
            </a:r>
            <a:r>
              <a:rPr lang="ca-ES" b="1" i="1" dirty="0" smtClean="0">
                <a:solidFill>
                  <a:srgbClr val="0070C0"/>
                </a:solidFill>
              </a:rPr>
              <a:t>ANIMALS </a:t>
            </a:r>
            <a:r>
              <a:rPr lang="ca-ES" b="1" i="1" u="sng" dirty="0" smtClean="0">
                <a:solidFill>
                  <a:srgbClr val="0070C0"/>
                </a:solidFill>
              </a:rPr>
              <a:t>OMNÍVORS</a:t>
            </a:r>
            <a:r>
              <a:rPr lang="ca-ES" dirty="0" smtClean="0">
                <a:solidFill>
                  <a:srgbClr val="0070C0"/>
                </a:solidFill>
              </a:rPr>
              <a:t>?</a:t>
            </a:r>
            <a:r>
              <a:rPr lang="ca-ES" dirty="0" smtClean="0">
                <a:solidFill>
                  <a:srgbClr val="002060"/>
                </a:solidFill>
              </a:rPr>
              <a:t/>
            </a:r>
            <a:br>
              <a:rPr lang="ca-ES" dirty="0" smtClean="0">
                <a:solidFill>
                  <a:srgbClr val="002060"/>
                </a:solidFill>
              </a:rPr>
            </a:br>
            <a:endParaRPr lang="ca-ES" dirty="0">
              <a:solidFill>
                <a:srgbClr val="002060"/>
              </a:solidFill>
            </a:endParaRPr>
          </a:p>
        </p:txBody>
      </p:sp>
      <p:pic>
        <p:nvPicPr>
          <p:cNvPr id="11" name="Imagen 10" descr="C:\Users\franc\Desktop\ARCHIVOS PARA SUBIR\POR ACABAR\MEDI SOPORTE VISUAL\hierba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4747" y="2811655"/>
            <a:ext cx="1562662" cy="1592707"/>
          </a:xfrm>
          <a:prstGeom prst="ellipse">
            <a:avLst/>
          </a:prstGeom>
          <a:ln w="3175" cap="rnd">
            <a:solidFill>
              <a:srgbClr val="333333"/>
            </a:solidFill>
          </a:ln>
          <a:effectLst/>
        </p:spPr>
      </p:pic>
      <p:grpSp>
        <p:nvGrpSpPr>
          <p:cNvPr id="13" name="Grupo 12"/>
          <p:cNvGrpSpPr/>
          <p:nvPr/>
        </p:nvGrpSpPr>
        <p:grpSpPr>
          <a:xfrm>
            <a:off x="7411596" y="2793767"/>
            <a:ext cx="1668307" cy="1670259"/>
            <a:chOff x="0" y="0"/>
            <a:chExt cx="1440000" cy="1440000"/>
          </a:xfrm>
        </p:grpSpPr>
        <p:sp>
          <p:nvSpPr>
            <p:cNvPr id="14" name="Elipse 13"/>
            <p:cNvSpPr/>
            <p:nvPr/>
          </p:nvSpPr>
          <p:spPr>
            <a:xfrm>
              <a:off x="0" y="0"/>
              <a:ext cx="1440000" cy="1440000"/>
            </a:xfrm>
            <a:prstGeom prst="ellipse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s-ES"/>
            </a:p>
          </p:txBody>
        </p:sp>
        <p:pic>
          <p:nvPicPr>
            <p:cNvPr id="15" name="Imagen 1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4850" y="704850"/>
              <a:ext cx="604520" cy="561340"/>
            </a:xfrm>
            <a:prstGeom prst="rect">
              <a:avLst/>
            </a:prstGeom>
            <a:noFill/>
          </p:spPr>
        </p:pic>
        <p:pic>
          <p:nvPicPr>
            <p:cNvPr id="18" name="Imagen 1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2875" y="104775"/>
              <a:ext cx="581025" cy="539750"/>
            </a:xfrm>
            <a:prstGeom prst="rect">
              <a:avLst/>
            </a:prstGeom>
            <a:noFill/>
          </p:spPr>
        </p:pic>
        <p:pic>
          <p:nvPicPr>
            <p:cNvPr id="19" name="Imagen 18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3544" b="22219"/>
            <a:stretch/>
          </p:blipFill>
          <p:spPr>
            <a:xfrm>
              <a:off x="476250" y="590550"/>
              <a:ext cx="442595" cy="222885"/>
            </a:xfrm>
            <a:prstGeom prst="rect">
              <a:avLst/>
            </a:prstGeom>
            <a:noFill/>
          </p:spPr>
        </p:pic>
        <p:pic>
          <p:nvPicPr>
            <p:cNvPr id="20" name="Imagen 19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4850" y="114300"/>
              <a:ext cx="508000" cy="471805"/>
            </a:xfrm>
            <a:prstGeom prst="rect">
              <a:avLst/>
            </a:prstGeom>
            <a:noFill/>
          </p:spPr>
        </p:pic>
        <p:pic>
          <p:nvPicPr>
            <p:cNvPr id="21" name="Imagen 20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300" y="828675"/>
              <a:ext cx="426720" cy="396240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2487119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3" dur="1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100"/>
                            </p:stCondLst>
                            <p:childTnLst>
                              <p:par>
                                <p:cTn id="27" presetID="1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100"/>
                            </p:stCondLst>
                            <p:childTnLst>
                              <p:par>
                                <p:cTn id="30" presetID="9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6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4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4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6" grpId="2"/>
      <p:bldP spid="7" grpId="0"/>
      <p:bldP spid="7" grpId="1"/>
      <p:bldP spid="7" grpId="2"/>
      <p:bldP spid="7" grpId="3"/>
      <p:bldP spid="9" grpId="0"/>
      <p:bldP spid="9" grpId="1"/>
      <p:bldP spid="9" grpId="2"/>
      <p:bldP spid="9" grpId="3"/>
      <p:bldP spid="5" grpId="0"/>
      <p:bldP spid="17" grpId="0"/>
    </p:bld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8890" y="2413811"/>
            <a:ext cx="1524003" cy="1524003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6" y="6347012"/>
            <a:ext cx="1142998" cy="263769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8043" y="230455"/>
            <a:ext cx="895432" cy="500916"/>
          </a:xfrm>
          <a:prstGeom prst="rect">
            <a:avLst/>
          </a:prstGeom>
        </p:spPr>
      </p:pic>
      <p:sp>
        <p:nvSpPr>
          <p:cNvPr id="19" name="Título 1"/>
          <p:cNvSpPr txBox="1">
            <a:spLocks/>
          </p:cNvSpPr>
          <p:nvPr/>
        </p:nvSpPr>
        <p:spPr>
          <a:xfrm>
            <a:off x="4968499" y="570205"/>
            <a:ext cx="2445783" cy="5092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82563" algn="ctr"/>
            <a:r>
              <a:rPr lang="ca-ES" dirty="0" smtClean="0">
                <a:solidFill>
                  <a:srgbClr val="002060"/>
                </a:solidFill>
              </a:rPr>
              <a:t>VIVÍPARS</a:t>
            </a:r>
            <a:endParaRPr lang="ca-ES" dirty="0">
              <a:solidFill>
                <a:srgbClr val="002060"/>
              </a:solidFill>
            </a:endParaRPr>
          </a:p>
        </p:txBody>
      </p:sp>
      <p:sp>
        <p:nvSpPr>
          <p:cNvPr id="24" name="Título 1"/>
          <p:cNvSpPr txBox="1">
            <a:spLocks/>
          </p:cNvSpPr>
          <p:nvPr/>
        </p:nvSpPr>
        <p:spPr>
          <a:xfrm>
            <a:off x="1381334" y="5720511"/>
            <a:ext cx="1841705" cy="37009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82563" algn="ctr"/>
            <a:r>
              <a:rPr lang="ca-ES" sz="2400" dirty="0" smtClean="0">
                <a:solidFill>
                  <a:srgbClr val="002060"/>
                </a:solidFill>
              </a:rPr>
              <a:t>OVÍPARS</a:t>
            </a:r>
            <a:endParaRPr lang="ca-ES" sz="2400" dirty="0">
              <a:solidFill>
                <a:srgbClr val="002060"/>
              </a:solidFill>
            </a:endParaRPr>
          </a:p>
        </p:txBody>
      </p:sp>
      <p:sp>
        <p:nvSpPr>
          <p:cNvPr id="26" name="Título 1"/>
          <p:cNvSpPr txBox="1">
            <a:spLocks/>
          </p:cNvSpPr>
          <p:nvPr/>
        </p:nvSpPr>
        <p:spPr>
          <a:xfrm>
            <a:off x="9031698" y="5711092"/>
            <a:ext cx="1954355" cy="37009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82563" algn="ctr"/>
            <a:r>
              <a:rPr lang="ca-ES" sz="2400" dirty="0" smtClean="0">
                <a:solidFill>
                  <a:srgbClr val="002060"/>
                </a:solidFill>
              </a:rPr>
              <a:t>VIVÍPARS</a:t>
            </a:r>
            <a:endParaRPr lang="ca-ES" sz="2400" dirty="0">
              <a:solidFill>
                <a:srgbClr val="002060"/>
              </a:solidFill>
            </a:endParaRPr>
          </a:p>
        </p:txBody>
      </p:sp>
      <p:grpSp>
        <p:nvGrpSpPr>
          <p:cNvPr id="8" name="Grupo 7"/>
          <p:cNvGrpSpPr/>
          <p:nvPr/>
        </p:nvGrpSpPr>
        <p:grpSpPr>
          <a:xfrm>
            <a:off x="1402187" y="3894334"/>
            <a:ext cx="1800000" cy="1800000"/>
            <a:chOff x="1402187" y="3894334"/>
            <a:chExt cx="1800000" cy="1800000"/>
          </a:xfrm>
        </p:grpSpPr>
        <p:sp>
          <p:nvSpPr>
            <p:cNvPr id="3" name="Rectángulo 2"/>
            <p:cNvSpPr/>
            <p:nvPr/>
          </p:nvSpPr>
          <p:spPr>
            <a:xfrm>
              <a:off x="1402187" y="3894334"/>
              <a:ext cx="1800000" cy="1800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21" name="Imagen 20" descr="C:\Users\franc\Desktop\ARCHIVOS PARA SUBIR\POR ACABAR\MEDI SOPORTE VISUAL\nacer (1).png"/>
            <p:cNvPicPr/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76184" y="4141399"/>
              <a:ext cx="1440000" cy="1440000"/>
            </a:xfrm>
            <a:prstGeom prst="ellipse">
              <a:avLst/>
            </a:prstGeom>
            <a:solidFill>
              <a:schemeClr val="bg1"/>
            </a:solidFill>
            <a:ln w="3175" cap="rnd">
              <a:solidFill>
                <a:srgbClr val="333333"/>
              </a:solidFill>
            </a:ln>
            <a:effectLst/>
          </p:spPr>
        </p:pic>
      </p:grpSp>
      <p:sp>
        <p:nvSpPr>
          <p:cNvPr id="22" name="Multiplicar 21"/>
          <p:cNvSpPr/>
          <p:nvPr/>
        </p:nvSpPr>
        <p:spPr>
          <a:xfrm>
            <a:off x="882966" y="3380768"/>
            <a:ext cx="2826436" cy="2827132"/>
          </a:xfrm>
          <a:prstGeom prst="mathMultiply">
            <a:avLst>
              <a:gd name="adj1" fmla="val 584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pSp>
        <p:nvGrpSpPr>
          <p:cNvPr id="10" name="Grupo 9"/>
          <p:cNvGrpSpPr/>
          <p:nvPr/>
        </p:nvGrpSpPr>
        <p:grpSpPr>
          <a:xfrm>
            <a:off x="9128043" y="3894334"/>
            <a:ext cx="1800000" cy="1800000"/>
            <a:chOff x="9128043" y="3894334"/>
            <a:chExt cx="1800000" cy="1800000"/>
          </a:xfrm>
        </p:grpSpPr>
        <p:sp>
          <p:nvSpPr>
            <p:cNvPr id="14" name="Rectángulo 13"/>
            <p:cNvSpPr/>
            <p:nvPr/>
          </p:nvSpPr>
          <p:spPr>
            <a:xfrm>
              <a:off x="9128043" y="3894334"/>
              <a:ext cx="1800000" cy="1800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23" name="Imagen 22" descr="C:\Users\franc\Desktop\ARCHIVOS PARA SUBIR\POR ACABAR\MEDI SOPORTE VISUAL\parto.png"/>
            <p:cNvPicPr/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88875" y="4041015"/>
              <a:ext cx="1440000" cy="1440000"/>
            </a:xfrm>
            <a:prstGeom prst="ellipse">
              <a:avLst/>
            </a:prstGeom>
            <a:solidFill>
              <a:schemeClr val="bg1"/>
            </a:solidFill>
            <a:ln w="3175" cap="rnd">
              <a:solidFill>
                <a:srgbClr val="333333"/>
              </a:solidFill>
            </a:ln>
            <a:effectLst/>
          </p:spPr>
        </p:pic>
      </p:grpSp>
      <p:pic>
        <p:nvPicPr>
          <p:cNvPr id="2" name="Imagen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8499" y="1177726"/>
            <a:ext cx="2735818" cy="2735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5384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9" grpId="0"/>
      <p:bldP spid="24" grpId="0"/>
      <p:bldP spid="26" grpId="0"/>
      <p:bldP spid="22" grpId="0" animBg="1"/>
      <p:bldP spid="22" grpId="1" animBg="1"/>
    </p:bld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9036" y="2339283"/>
            <a:ext cx="1524003" cy="1524003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6" y="6347012"/>
            <a:ext cx="1142998" cy="263769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8043" y="230455"/>
            <a:ext cx="895432" cy="500916"/>
          </a:xfrm>
          <a:prstGeom prst="rect">
            <a:avLst/>
          </a:prstGeom>
        </p:spPr>
      </p:pic>
      <p:sp>
        <p:nvSpPr>
          <p:cNvPr id="19" name="Título 1"/>
          <p:cNvSpPr txBox="1">
            <a:spLocks/>
          </p:cNvSpPr>
          <p:nvPr/>
        </p:nvSpPr>
        <p:spPr>
          <a:xfrm>
            <a:off x="4968499" y="570205"/>
            <a:ext cx="2445783" cy="5092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82563" algn="ctr"/>
            <a:r>
              <a:rPr lang="ca-ES" dirty="0" smtClean="0">
                <a:solidFill>
                  <a:srgbClr val="002060"/>
                </a:solidFill>
              </a:rPr>
              <a:t>OVÍPARS</a:t>
            </a:r>
            <a:endParaRPr lang="ca-ES" dirty="0">
              <a:solidFill>
                <a:srgbClr val="002060"/>
              </a:solidFill>
            </a:endParaRPr>
          </a:p>
        </p:txBody>
      </p:sp>
      <p:sp>
        <p:nvSpPr>
          <p:cNvPr id="24" name="Título 1"/>
          <p:cNvSpPr txBox="1">
            <a:spLocks/>
          </p:cNvSpPr>
          <p:nvPr/>
        </p:nvSpPr>
        <p:spPr>
          <a:xfrm>
            <a:off x="1381334" y="5720511"/>
            <a:ext cx="1841705" cy="37009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82563" algn="ctr"/>
            <a:r>
              <a:rPr lang="ca-ES" sz="2400" dirty="0" smtClean="0">
                <a:solidFill>
                  <a:srgbClr val="002060"/>
                </a:solidFill>
              </a:rPr>
              <a:t>OVÍPARS</a:t>
            </a:r>
            <a:endParaRPr lang="ca-ES" sz="2400" dirty="0">
              <a:solidFill>
                <a:srgbClr val="002060"/>
              </a:solidFill>
            </a:endParaRPr>
          </a:p>
        </p:txBody>
      </p:sp>
      <p:sp>
        <p:nvSpPr>
          <p:cNvPr id="26" name="Título 1"/>
          <p:cNvSpPr txBox="1">
            <a:spLocks/>
          </p:cNvSpPr>
          <p:nvPr/>
        </p:nvSpPr>
        <p:spPr>
          <a:xfrm>
            <a:off x="9031698" y="5711092"/>
            <a:ext cx="1954355" cy="37009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82563" algn="ctr"/>
            <a:r>
              <a:rPr lang="ca-ES" sz="2400" dirty="0" smtClean="0">
                <a:solidFill>
                  <a:srgbClr val="002060"/>
                </a:solidFill>
              </a:rPr>
              <a:t>VIVÍPARS</a:t>
            </a:r>
            <a:endParaRPr lang="ca-ES" sz="2400" dirty="0">
              <a:solidFill>
                <a:srgbClr val="002060"/>
              </a:solidFill>
            </a:endParaRPr>
          </a:p>
        </p:txBody>
      </p:sp>
      <p:grpSp>
        <p:nvGrpSpPr>
          <p:cNvPr id="5" name="Grupo 4"/>
          <p:cNvGrpSpPr/>
          <p:nvPr/>
        </p:nvGrpSpPr>
        <p:grpSpPr>
          <a:xfrm>
            <a:off x="1402187" y="3894334"/>
            <a:ext cx="1800000" cy="1800000"/>
            <a:chOff x="1402187" y="3894334"/>
            <a:chExt cx="1800000" cy="1800000"/>
          </a:xfrm>
        </p:grpSpPr>
        <p:sp>
          <p:nvSpPr>
            <p:cNvPr id="3" name="Rectángulo 2"/>
            <p:cNvSpPr/>
            <p:nvPr/>
          </p:nvSpPr>
          <p:spPr>
            <a:xfrm>
              <a:off x="1402187" y="3894334"/>
              <a:ext cx="1800000" cy="1800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23" name="Imagen 22" descr="C:\Users\franc\Desktop\ARCHIVOS PARA SUBIR\POR ACABAR\MEDI SOPORTE VISUAL\nacer (1).png"/>
            <p:cNvPicPr/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2186" y="4058810"/>
              <a:ext cx="1440000" cy="1440000"/>
            </a:xfrm>
            <a:prstGeom prst="ellipse">
              <a:avLst/>
            </a:prstGeom>
            <a:solidFill>
              <a:schemeClr val="bg1"/>
            </a:solidFill>
            <a:ln w="3175" cap="rnd">
              <a:solidFill>
                <a:srgbClr val="333333"/>
              </a:solidFill>
            </a:ln>
            <a:effectLst/>
          </p:spPr>
        </p:pic>
      </p:grpSp>
      <p:grpSp>
        <p:nvGrpSpPr>
          <p:cNvPr id="2" name="Grupo 1"/>
          <p:cNvGrpSpPr/>
          <p:nvPr/>
        </p:nvGrpSpPr>
        <p:grpSpPr>
          <a:xfrm>
            <a:off x="9128043" y="3894334"/>
            <a:ext cx="1800000" cy="1800000"/>
            <a:chOff x="9128043" y="3894334"/>
            <a:chExt cx="1800000" cy="1800000"/>
          </a:xfrm>
        </p:grpSpPr>
        <p:sp>
          <p:nvSpPr>
            <p:cNvPr id="14" name="Rectángulo 13"/>
            <p:cNvSpPr/>
            <p:nvPr/>
          </p:nvSpPr>
          <p:spPr>
            <a:xfrm>
              <a:off x="9128043" y="3894334"/>
              <a:ext cx="1800000" cy="1800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27" name="Imagen 26" descr="C:\Users\franc\Desktop\ARCHIVOS PARA SUBIR\POR ACABAR\MEDI SOPORTE VISUAL\parto.png"/>
            <p:cNvPicPr/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88875" y="4041015"/>
              <a:ext cx="1440000" cy="1440000"/>
            </a:xfrm>
            <a:prstGeom prst="ellipse">
              <a:avLst/>
            </a:prstGeom>
            <a:solidFill>
              <a:schemeClr val="bg1"/>
            </a:solidFill>
            <a:ln w="3175" cap="rnd">
              <a:solidFill>
                <a:srgbClr val="333333"/>
              </a:solidFill>
            </a:ln>
            <a:effectLst/>
          </p:spPr>
        </p:pic>
      </p:grpSp>
      <p:sp>
        <p:nvSpPr>
          <p:cNvPr id="13" name="Multiplicar 12"/>
          <p:cNvSpPr/>
          <p:nvPr/>
        </p:nvSpPr>
        <p:spPr>
          <a:xfrm>
            <a:off x="8614825" y="3380768"/>
            <a:ext cx="2826436" cy="2827132"/>
          </a:xfrm>
          <a:prstGeom prst="mathMultiply">
            <a:avLst>
              <a:gd name="adj1" fmla="val 584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7758" y="1171080"/>
            <a:ext cx="2767264" cy="2767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477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19" grpId="0"/>
      <p:bldP spid="24" grpId="0"/>
      <p:bldP spid="26" grpId="0"/>
      <p:bldP spid="13" grpId="0" animBg="1"/>
      <p:bldP spid="13" grpId="1" animBg="1"/>
    </p:bld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8890" y="2413811"/>
            <a:ext cx="1524003" cy="1524003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6" y="6347012"/>
            <a:ext cx="1142998" cy="263769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8043" y="230455"/>
            <a:ext cx="895432" cy="500916"/>
          </a:xfrm>
          <a:prstGeom prst="rect">
            <a:avLst/>
          </a:prstGeom>
        </p:spPr>
      </p:pic>
      <p:sp>
        <p:nvSpPr>
          <p:cNvPr id="19" name="Título 1"/>
          <p:cNvSpPr txBox="1">
            <a:spLocks/>
          </p:cNvSpPr>
          <p:nvPr/>
        </p:nvSpPr>
        <p:spPr>
          <a:xfrm>
            <a:off x="4968499" y="570205"/>
            <a:ext cx="2445783" cy="5092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82563" algn="ctr"/>
            <a:r>
              <a:rPr lang="ca-ES" dirty="0" smtClean="0">
                <a:solidFill>
                  <a:srgbClr val="002060"/>
                </a:solidFill>
              </a:rPr>
              <a:t>VIVÍPARS</a:t>
            </a:r>
            <a:endParaRPr lang="ca-ES" dirty="0">
              <a:solidFill>
                <a:srgbClr val="002060"/>
              </a:solidFill>
            </a:endParaRPr>
          </a:p>
        </p:txBody>
      </p:sp>
      <p:sp>
        <p:nvSpPr>
          <p:cNvPr id="24" name="Título 1"/>
          <p:cNvSpPr txBox="1">
            <a:spLocks/>
          </p:cNvSpPr>
          <p:nvPr/>
        </p:nvSpPr>
        <p:spPr>
          <a:xfrm>
            <a:off x="1381334" y="5720511"/>
            <a:ext cx="1841705" cy="37009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82563" algn="ctr"/>
            <a:r>
              <a:rPr lang="ca-ES" sz="2400" dirty="0" smtClean="0">
                <a:solidFill>
                  <a:srgbClr val="002060"/>
                </a:solidFill>
              </a:rPr>
              <a:t>OVÍPARS</a:t>
            </a:r>
            <a:endParaRPr lang="ca-ES" sz="2400" dirty="0">
              <a:solidFill>
                <a:srgbClr val="002060"/>
              </a:solidFill>
            </a:endParaRPr>
          </a:p>
        </p:txBody>
      </p:sp>
      <p:sp>
        <p:nvSpPr>
          <p:cNvPr id="26" name="Título 1"/>
          <p:cNvSpPr txBox="1">
            <a:spLocks/>
          </p:cNvSpPr>
          <p:nvPr/>
        </p:nvSpPr>
        <p:spPr>
          <a:xfrm>
            <a:off x="9031698" y="5711092"/>
            <a:ext cx="1954355" cy="37009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82563" algn="ctr"/>
            <a:r>
              <a:rPr lang="ca-ES" sz="2400" dirty="0" smtClean="0">
                <a:solidFill>
                  <a:srgbClr val="002060"/>
                </a:solidFill>
              </a:rPr>
              <a:t>VIVÍPARS</a:t>
            </a:r>
            <a:endParaRPr lang="ca-ES" sz="2400" dirty="0">
              <a:solidFill>
                <a:srgbClr val="002060"/>
              </a:solidFill>
            </a:endParaRPr>
          </a:p>
        </p:txBody>
      </p:sp>
      <p:grpSp>
        <p:nvGrpSpPr>
          <p:cNvPr id="8" name="Grupo 7"/>
          <p:cNvGrpSpPr/>
          <p:nvPr/>
        </p:nvGrpSpPr>
        <p:grpSpPr>
          <a:xfrm>
            <a:off x="1402187" y="3894334"/>
            <a:ext cx="1800000" cy="1800000"/>
            <a:chOff x="1402187" y="3894334"/>
            <a:chExt cx="1800000" cy="1800000"/>
          </a:xfrm>
        </p:grpSpPr>
        <p:sp>
          <p:nvSpPr>
            <p:cNvPr id="3" name="Rectángulo 2"/>
            <p:cNvSpPr/>
            <p:nvPr/>
          </p:nvSpPr>
          <p:spPr>
            <a:xfrm>
              <a:off x="1402187" y="3894334"/>
              <a:ext cx="1800000" cy="1800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21" name="Imagen 20" descr="C:\Users\franc\Desktop\ARCHIVOS PARA SUBIR\POR ACABAR\MEDI SOPORTE VISUAL\nacer (1).png"/>
            <p:cNvPicPr/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76184" y="4141399"/>
              <a:ext cx="1440000" cy="1440000"/>
            </a:xfrm>
            <a:prstGeom prst="ellipse">
              <a:avLst/>
            </a:prstGeom>
            <a:solidFill>
              <a:schemeClr val="bg1"/>
            </a:solidFill>
            <a:ln w="3175" cap="rnd">
              <a:solidFill>
                <a:srgbClr val="333333"/>
              </a:solidFill>
            </a:ln>
            <a:effectLst/>
          </p:spPr>
        </p:pic>
      </p:grpSp>
      <p:sp>
        <p:nvSpPr>
          <p:cNvPr id="22" name="Multiplicar 21"/>
          <p:cNvSpPr/>
          <p:nvPr/>
        </p:nvSpPr>
        <p:spPr>
          <a:xfrm>
            <a:off x="882966" y="3380768"/>
            <a:ext cx="2826436" cy="2827132"/>
          </a:xfrm>
          <a:prstGeom prst="mathMultiply">
            <a:avLst>
              <a:gd name="adj1" fmla="val 584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pSp>
        <p:nvGrpSpPr>
          <p:cNvPr id="10" name="Grupo 9"/>
          <p:cNvGrpSpPr/>
          <p:nvPr/>
        </p:nvGrpSpPr>
        <p:grpSpPr>
          <a:xfrm>
            <a:off x="9128043" y="3894334"/>
            <a:ext cx="1800000" cy="1800000"/>
            <a:chOff x="9128043" y="3894334"/>
            <a:chExt cx="1800000" cy="1800000"/>
          </a:xfrm>
        </p:grpSpPr>
        <p:sp>
          <p:nvSpPr>
            <p:cNvPr id="14" name="Rectángulo 13"/>
            <p:cNvSpPr/>
            <p:nvPr/>
          </p:nvSpPr>
          <p:spPr>
            <a:xfrm>
              <a:off x="9128043" y="3894334"/>
              <a:ext cx="1800000" cy="1800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23" name="Imagen 22" descr="C:\Users\franc\Desktop\ARCHIVOS PARA SUBIR\POR ACABAR\MEDI SOPORTE VISUAL\parto.png"/>
            <p:cNvPicPr/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88875" y="4041015"/>
              <a:ext cx="1440000" cy="1440000"/>
            </a:xfrm>
            <a:prstGeom prst="ellipse">
              <a:avLst/>
            </a:prstGeom>
            <a:solidFill>
              <a:schemeClr val="bg1"/>
            </a:solidFill>
            <a:ln w="3175" cap="rnd">
              <a:solidFill>
                <a:srgbClr val="333333"/>
              </a:solidFill>
            </a:ln>
            <a:effectLst/>
          </p:spPr>
        </p:pic>
      </p:grpSp>
      <p:pic>
        <p:nvPicPr>
          <p:cNvPr id="2" name="Imagen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3248" y="866412"/>
            <a:ext cx="3174603" cy="3174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0338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9" grpId="0"/>
      <p:bldP spid="24" grpId="0"/>
      <p:bldP spid="26" grpId="0"/>
      <p:bldP spid="22" grpId="0" animBg="1"/>
      <p:bldP spid="22" grpId="1" animBg="1"/>
    </p:bld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628" y="6413084"/>
            <a:ext cx="1292038" cy="298163"/>
          </a:xfrm>
          <a:prstGeom prst="rect">
            <a:avLst/>
          </a:prstGeom>
        </p:spPr>
      </p:pic>
      <p:pic>
        <p:nvPicPr>
          <p:cNvPr id="6" name="Imagen 5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852"/>
          <a:stretch/>
        </p:blipFill>
        <p:spPr bwMode="auto">
          <a:xfrm>
            <a:off x="10864664" y="297870"/>
            <a:ext cx="1085850" cy="56070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7" name="Título 1"/>
          <p:cNvSpPr txBox="1">
            <a:spLocks/>
          </p:cNvSpPr>
          <p:nvPr/>
        </p:nvSpPr>
        <p:spPr>
          <a:xfrm>
            <a:off x="3196295" y="5416192"/>
            <a:ext cx="1940481" cy="37009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82563" algn="ctr"/>
            <a:r>
              <a:rPr lang="ca-ES" sz="2400" dirty="0" smtClean="0">
                <a:solidFill>
                  <a:srgbClr val="002060"/>
                </a:solidFill>
              </a:rPr>
              <a:t>VERTEBRATS</a:t>
            </a:r>
            <a:endParaRPr lang="ca-ES" sz="2400" dirty="0">
              <a:solidFill>
                <a:srgbClr val="002060"/>
              </a:solidFill>
            </a:endParaRPr>
          </a:p>
        </p:txBody>
      </p:sp>
      <p:sp>
        <p:nvSpPr>
          <p:cNvPr id="18" name="Título 1"/>
          <p:cNvSpPr txBox="1">
            <a:spLocks/>
          </p:cNvSpPr>
          <p:nvPr/>
        </p:nvSpPr>
        <p:spPr>
          <a:xfrm>
            <a:off x="7665982" y="5416193"/>
            <a:ext cx="2243561" cy="37009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82563" algn="ctr"/>
            <a:r>
              <a:rPr lang="ca-ES" sz="2400" dirty="0" smtClean="0">
                <a:solidFill>
                  <a:srgbClr val="002060"/>
                </a:solidFill>
              </a:rPr>
              <a:t>INVERTEBRATS</a:t>
            </a:r>
            <a:endParaRPr lang="ca-ES" sz="2400" dirty="0">
              <a:solidFill>
                <a:srgbClr val="002060"/>
              </a:solidFill>
            </a:endParaRPr>
          </a:p>
        </p:txBody>
      </p:sp>
      <p:sp>
        <p:nvSpPr>
          <p:cNvPr id="12" name="CuadroTexto 11"/>
          <p:cNvSpPr txBox="1"/>
          <p:nvPr/>
        </p:nvSpPr>
        <p:spPr>
          <a:xfrm>
            <a:off x="535441" y="858575"/>
            <a:ext cx="286960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400" b="1" dirty="0" smtClean="0">
                <a:solidFill>
                  <a:srgbClr val="00B050"/>
                </a:solidFill>
              </a:rPr>
              <a:t>EL COS</a:t>
            </a:r>
          </a:p>
        </p:txBody>
      </p:sp>
      <p:sp>
        <p:nvSpPr>
          <p:cNvPr id="13" name="CuadroTexto 12"/>
          <p:cNvSpPr txBox="1"/>
          <p:nvPr/>
        </p:nvSpPr>
        <p:spPr>
          <a:xfrm>
            <a:off x="707666" y="2037567"/>
            <a:ext cx="28696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 smtClean="0">
                <a:solidFill>
                  <a:srgbClr val="00B050"/>
                </a:solidFill>
              </a:rPr>
              <a:t>COM ÉS EL COS?</a:t>
            </a:r>
            <a:endParaRPr lang="es-ES" sz="2800" b="1" dirty="0">
              <a:solidFill>
                <a:srgbClr val="00B050"/>
              </a:solidFill>
            </a:endParaRPr>
          </a:p>
        </p:txBody>
      </p:sp>
      <p:sp>
        <p:nvSpPr>
          <p:cNvPr id="19" name="Flecha abajo 18"/>
          <p:cNvSpPr/>
          <p:nvPr/>
        </p:nvSpPr>
        <p:spPr>
          <a:xfrm>
            <a:off x="1848115" y="1570395"/>
            <a:ext cx="244254" cy="406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3" name="Imagen 22" descr="C:\Users\franc\Desktop\ARCHIVOS PARA SUBIR\POR ACABAR\MEDI SOPORTE VISUAL\hueso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376696">
            <a:off x="3530371" y="3801474"/>
            <a:ext cx="1440000" cy="1440000"/>
          </a:xfrm>
          <a:prstGeom prst="ellipse">
            <a:avLst/>
          </a:prstGeom>
          <a:ln w="3175" cap="rnd">
            <a:solidFill>
              <a:srgbClr val="333333"/>
            </a:solidFill>
          </a:ln>
          <a:effectLst/>
        </p:spPr>
      </p:pic>
      <p:grpSp>
        <p:nvGrpSpPr>
          <p:cNvPr id="4" name="Grupo 3"/>
          <p:cNvGrpSpPr/>
          <p:nvPr/>
        </p:nvGrpSpPr>
        <p:grpSpPr>
          <a:xfrm>
            <a:off x="8077293" y="3607390"/>
            <a:ext cx="1637030" cy="1828165"/>
            <a:chOff x="8077293" y="3607390"/>
            <a:chExt cx="1637030" cy="1828165"/>
          </a:xfrm>
        </p:grpSpPr>
        <p:pic>
          <p:nvPicPr>
            <p:cNvPr id="24" name="Imagen 23" descr="C:\Users\franc\Desktop\ARCHIVOS PARA SUBIR\POR ACABAR\MEDI SOPORTE VISUAL\hueso.png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376696">
              <a:off x="8175808" y="3801473"/>
              <a:ext cx="1440000" cy="1440000"/>
            </a:xfrm>
            <a:prstGeom prst="ellipse">
              <a:avLst/>
            </a:prstGeom>
            <a:ln w="3175" cap="rnd">
              <a:solidFill>
                <a:srgbClr val="333333"/>
              </a:solidFill>
            </a:ln>
            <a:effectLst/>
          </p:spPr>
        </p:pic>
        <p:sp>
          <p:nvSpPr>
            <p:cNvPr id="25" name="Multiplicar 24"/>
            <p:cNvSpPr/>
            <p:nvPr/>
          </p:nvSpPr>
          <p:spPr>
            <a:xfrm>
              <a:off x="8077293" y="3607390"/>
              <a:ext cx="1637030" cy="1828165"/>
            </a:xfrm>
            <a:prstGeom prst="mathMultiply">
              <a:avLst>
                <a:gd name="adj1" fmla="val 4915"/>
              </a:avLst>
            </a:prstGeom>
            <a:solidFill>
              <a:srgbClr val="FF0000"/>
            </a:solidFill>
            <a:ln w="12700" cap="flat" cmpd="sng" algn="ctr">
              <a:solidFill>
                <a:srgbClr val="FF0000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ES"/>
            </a:p>
          </p:txBody>
        </p:sp>
      </p:grpSp>
    </p:spTree>
    <p:extLst>
      <p:ext uri="{BB962C8B-B14F-4D97-AF65-F5344CB8AC3E}">
        <p14:creationId xmlns:p14="http://schemas.microsoft.com/office/powerpoint/2010/main" val="2219804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6" presetClass="entr" presetSubtype="42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6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2" grpId="0"/>
      <p:bldP spid="13" grpId="0"/>
      <p:bldP spid="19" grpId="0" animBg="1"/>
    </p:bld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6" y="6347012"/>
            <a:ext cx="1142998" cy="263769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8043" y="230455"/>
            <a:ext cx="895432" cy="500916"/>
          </a:xfrm>
          <a:prstGeom prst="rect">
            <a:avLst/>
          </a:prstGeom>
        </p:spPr>
      </p:pic>
      <p:sp>
        <p:nvSpPr>
          <p:cNvPr id="19" name="Título 1"/>
          <p:cNvSpPr txBox="1">
            <a:spLocks/>
          </p:cNvSpPr>
          <p:nvPr/>
        </p:nvSpPr>
        <p:spPr>
          <a:xfrm>
            <a:off x="5113822" y="521729"/>
            <a:ext cx="2445783" cy="5092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82563" algn="ctr"/>
            <a:r>
              <a:rPr lang="ca-ES" dirty="0" smtClean="0">
                <a:solidFill>
                  <a:srgbClr val="002060"/>
                </a:solidFill>
              </a:rPr>
              <a:t>INVERTEBRATS</a:t>
            </a:r>
            <a:endParaRPr lang="ca-ES" dirty="0">
              <a:solidFill>
                <a:srgbClr val="002060"/>
              </a:solidFill>
            </a:endParaRPr>
          </a:p>
        </p:txBody>
      </p:sp>
      <p:sp>
        <p:nvSpPr>
          <p:cNvPr id="24" name="Título 1"/>
          <p:cNvSpPr txBox="1">
            <a:spLocks/>
          </p:cNvSpPr>
          <p:nvPr/>
        </p:nvSpPr>
        <p:spPr>
          <a:xfrm>
            <a:off x="1075591" y="5752596"/>
            <a:ext cx="2229083" cy="36067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82563" algn="ctr"/>
            <a:r>
              <a:rPr lang="ca-ES" sz="2400" dirty="0" smtClean="0">
                <a:solidFill>
                  <a:srgbClr val="002060"/>
                </a:solidFill>
              </a:rPr>
              <a:t>TENEN  OSSOS</a:t>
            </a:r>
            <a:endParaRPr lang="ca-ES" sz="2400" dirty="0">
              <a:solidFill>
                <a:srgbClr val="002060"/>
              </a:solidFill>
            </a:endParaRPr>
          </a:p>
        </p:txBody>
      </p:sp>
      <p:sp>
        <p:nvSpPr>
          <p:cNvPr id="26" name="Título 1"/>
          <p:cNvSpPr txBox="1">
            <a:spLocks/>
          </p:cNvSpPr>
          <p:nvPr/>
        </p:nvSpPr>
        <p:spPr>
          <a:xfrm>
            <a:off x="8637022" y="5741462"/>
            <a:ext cx="2624535" cy="37009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82563" algn="ctr"/>
            <a:r>
              <a:rPr lang="ca-ES" sz="2400" b="1" u="sng" dirty="0" smtClean="0">
                <a:solidFill>
                  <a:srgbClr val="FF0000"/>
                </a:solidFill>
              </a:rPr>
              <a:t>NO</a:t>
            </a:r>
            <a:r>
              <a:rPr lang="ca-ES" sz="2400" dirty="0" smtClean="0">
                <a:solidFill>
                  <a:srgbClr val="002060"/>
                </a:solidFill>
              </a:rPr>
              <a:t> TENEN OSSOS</a:t>
            </a:r>
            <a:endParaRPr lang="ca-ES" sz="2400" dirty="0">
              <a:solidFill>
                <a:srgbClr val="002060"/>
              </a:solidFill>
            </a:endParaRPr>
          </a:p>
        </p:txBody>
      </p:sp>
      <p:grpSp>
        <p:nvGrpSpPr>
          <p:cNvPr id="4" name="Grupo 3"/>
          <p:cNvGrpSpPr/>
          <p:nvPr/>
        </p:nvGrpSpPr>
        <p:grpSpPr>
          <a:xfrm>
            <a:off x="1402187" y="3894334"/>
            <a:ext cx="1800000" cy="1800000"/>
            <a:chOff x="1402187" y="3894334"/>
            <a:chExt cx="1800000" cy="1800000"/>
          </a:xfrm>
        </p:grpSpPr>
        <p:sp>
          <p:nvSpPr>
            <p:cNvPr id="3" name="Rectángulo 2"/>
            <p:cNvSpPr/>
            <p:nvPr/>
          </p:nvSpPr>
          <p:spPr>
            <a:xfrm>
              <a:off x="1402187" y="3894334"/>
              <a:ext cx="1800000" cy="1800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16" name="Imagen 15" descr="C:\Users\franc\Desktop\ARCHIVOS PARA SUBIR\POR ACABAR\MEDI SOPORTE VISUAL\hueso.png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376696">
              <a:off x="1582186" y="4074334"/>
              <a:ext cx="1440000" cy="1440000"/>
            </a:xfrm>
            <a:prstGeom prst="ellipse">
              <a:avLst/>
            </a:prstGeom>
            <a:solidFill>
              <a:schemeClr val="bg1"/>
            </a:solidFill>
            <a:ln w="3175" cap="rnd">
              <a:solidFill>
                <a:srgbClr val="333333"/>
              </a:solidFill>
            </a:ln>
            <a:effectLst/>
          </p:spPr>
        </p:pic>
      </p:grpSp>
      <p:grpSp>
        <p:nvGrpSpPr>
          <p:cNvPr id="8" name="Grupo 7"/>
          <p:cNvGrpSpPr/>
          <p:nvPr/>
        </p:nvGrpSpPr>
        <p:grpSpPr>
          <a:xfrm>
            <a:off x="9149574" y="3778972"/>
            <a:ext cx="1800000" cy="1904841"/>
            <a:chOff x="9149574" y="3778972"/>
            <a:chExt cx="1800000" cy="1904841"/>
          </a:xfrm>
        </p:grpSpPr>
        <p:grpSp>
          <p:nvGrpSpPr>
            <p:cNvPr id="6" name="Grupo 5"/>
            <p:cNvGrpSpPr/>
            <p:nvPr/>
          </p:nvGrpSpPr>
          <p:grpSpPr>
            <a:xfrm>
              <a:off x="9149574" y="3847404"/>
              <a:ext cx="1800000" cy="1800000"/>
              <a:chOff x="9128043" y="3894334"/>
              <a:chExt cx="1800000" cy="1800000"/>
            </a:xfrm>
          </p:grpSpPr>
          <p:sp>
            <p:nvSpPr>
              <p:cNvPr id="14" name="Rectángulo 13"/>
              <p:cNvSpPr/>
              <p:nvPr/>
            </p:nvSpPr>
            <p:spPr>
              <a:xfrm>
                <a:off x="9128043" y="3894334"/>
                <a:ext cx="1800000" cy="18000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pic>
            <p:nvPicPr>
              <p:cNvPr id="17" name="Imagen 16" descr="C:\Users\franc\Desktop\ARCHIVOS PARA SUBIR\POR ACABAR\MEDI SOPORTE VISUAL\hueso.png"/>
              <p:cNvPicPr/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2376696">
                <a:off x="9306107" y="4074332"/>
                <a:ext cx="1440000" cy="1440000"/>
              </a:xfrm>
              <a:prstGeom prst="ellipse">
                <a:avLst/>
              </a:prstGeom>
              <a:solidFill>
                <a:schemeClr val="bg1"/>
              </a:solidFill>
              <a:ln w="3175" cap="rnd">
                <a:solidFill>
                  <a:srgbClr val="333333"/>
                </a:solidFill>
              </a:ln>
              <a:effectLst/>
            </p:spPr>
          </p:pic>
        </p:grpSp>
        <p:sp>
          <p:nvSpPr>
            <p:cNvPr id="18" name="Multiplicar 17"/>
            <p:cNvSpPr/>
            <p:nvPr/>
          </p:nvSpPr>
          <p:spPr>
            <a:xfrm>
              <a:off x="9207137" y="3778972"/>
              <a:ext cx="1678696" cy="1904841"/>
            </a:xfrm>
            <a:prstGeom prst="mathMultiply">
              <a:avLst>
                <a:gd name="adj1" fmla="val 5847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pic>
        <p:nvPicPr>
          <p:cNvPr id="20" name="Imagen 19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307001" y="2373188"/>
            <a:ext cx="1440000" cy="14400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25" name="Imagen 2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5965" y="2496689"/>
            <a:ext cx="1440000" cy="1440000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9297" y="1079500"/>
            <a:ext cx="2814834" cy="2814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9535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26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19" grpId="0"/>
      <p:bldP spid="24" grpId="0"/>
      <p:bldP spid="24" grpId="1"/>
      <p:bldP spid="26" grpId="0"/>
      <p:bldP spid="26" grpId="1"/>
    </p:bld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6" y="6347012"/>
            <a:ext cx="1142998" cy="263769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8043" y="230455"/>
            <a:ext cx="895432" cy="500916"/>
          </a:xfrm>
          <a:prstGeom prst="rect">
            <a:avLst/>
          </a:prstGeom>
        </p:spPr>
      </p:pic>
      <p:sp>
        <p:nvSpPr>
          <p:cNvPr id="19" name="Título 1"/>
          <p:cNvSpPr txBox="1">
            <a:spLocks/>
          </p:cNvSpPr>
          <p:nvPr/>
        </p:nvSpPr>
        <p:spPr>
          <a:xfrm>
            <a:off x="5113822" y="521729"/>
            <a:ext cx="2445783" cy="5092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82563" algn="ctr"/>
            <a:r>
              <a:rPr lang="ca-ES" dirty="0" smtClean="0">
                <a:solidFill>
                  <a:srgbClr val="002060"/>
                </a:solidFill>
              </a:rPr>
              <a:t>INVERTEBRATS</a:t>
            </a:r>
            <a:endParaRPr lang="ca-ES" dirty="0">
              <a:solidFill>
                <a:srgbClr val="002060"/>
              </a:solidFill>
            </a:endParaRPr>
          </a:p>
        </p:txBody>
      </p:sp>
      <p:sp>
        <p:nvSpPr>
          <p:cNvPr id="24" name="Título 1"/>
          <p:cNvSpPr txBox="1">
            <a:spLocks/>
          </p:cNvSpPr>
          <p:nvPr/>
        </p:nvSpPr>
        <p:spPr>
          <a:xfrm>
            <a:off x="1075591" y="5752596"/>
            <a:ext cx="2229083" cy="36067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82563" algn="ctr"/>
            <a:r>
              <a:rPr lang="ca-ES" sz="2400" dirty="0" smtClean="0">
                <a:solidFill>
                  <a:srgbClr val="002060"/>
                </a:solidFill>
              </a:rPr>
              <a:t>TENEN  OSSOS</a:t>
            </a:r>
            <a:endParaRPr lang="ca-ES" sz="2400" dirty="0">
              <a:solidFill>
                <a:srgbClr val="002060"/>
              </a:solidFill>
            </a:endParaRPr>
          </a:p>
        </p:txBody>
      </p:sp>
      <p:sp>
        <p:nvSpPr>
          <p:cNvPr id="26" name="Título 1"/>
          <p:cNvSpPr txBox="1">
            <a:spLocks/>
          </p:cNvSpPr>
          <p:nvPr/>
        </p:nvSpPr>
        <p:spPr>
          <a:xfrm>
            <a:off x="8637022" y="5741462"/>
            <a:ext cx="2624535" cy="37009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82563" algn="ctr"/>
            <a:r>
              <a:rPr lang="ca-ES" sz="2400" b="1" u="sng" dirty="0" smtClean="0">
                <a:solidFill>
                  <a:srgbClr val="FF0000"/>
                </a:solidFill>
              </a:rPr>
              <a:t>NO</a:t>
            </a:r>
            <a:r>
              <a:rPr lang="ca-ES" sz="2400" dirty="0" smtClean="0">
                <a:solidFill>
                  <a:srgbClr val="002060"/>
                </a:solidFill>
              </a:rPr>
              <a:t> TENEN OSSOS</a:t>
            </a:r>
            <a:endParaRPr lang="ca-ES" sz="2400" dirty="0">
              <a:solidFill>
                <a:srgbClr val="002060"/>
              </a:solidFill>
            </a:endParaRPr>
          </a:p>
        </p:txBody>
      </p:sp>
      <p:grpSp>
        <p:nvGrpSpPr>
          <p:cNvPr id="4" name="Grupo 3"/>
          <p:cNvGrpSpPr/>
          <p:nvPr/>
        </p:nvGrpSpPr>
        <p:grpSpPr>
          <a:xfrm>
            <a:off x="1402187" y="3894334"/>
            <a:ext cx="1800000" cy="1800000"/>
            <a:chOff x="1402187" y="3894334"/>
            <a:chExt cx="1800000" cy="1800000"/>
          </a:xfrm>
        </p:grpSpPr>
        <p:sp>
          <p:nvSpPr>
            <p:cNvPr id="3" name="Rectángulo 2"/>
            <p:cNvSpPr/>
            <p:nvPr/>
          </p:nvSpPr>
          <p:spPr>
            <a:xfrm>
              <a:off x="1402187" y="3894334"/>
              <a:ext cx="1800000" cy="1800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16" name="Imagen 15" descr="C:\Users\franc\Desktop\ARCHIVOS PARA SUBIR\POR ACABAR\MEDI SOPORTE VISUAL\hueso.png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376696">
              <a:off x="1582186" y="4074334"/>
              <a:ext cx="1440000" cy="1440000"/>
            </a:xfrm>
            <a:prstGeom prst="ellipse">
              <a:avLst/>
            </a:prstGeom>
            <a:solidFill>
              <a:schemeClr val="bg1"/>
            </a:solidFill>
            <a:ln w="3175" cap="rnd">
              <a:solidFill>
                <a:srgbClr val="333333"/>
              </a:solidFill>
            </a:ln>
            <a:effectLst/>
          </p:spPr>
        </p:pic>
      </p:grpSp>
      <p:grpSp>
        <p:nvGrpSpPr>
          <p:cNvPr id="8" name="Grupo 7"/>
          <p:cNvGrpSpPr/>
          <p:nvPr/>
        </p:nvGrpSpPr>
        <p:grpSpPr>
          <a:xfrm>
            <a:off x="9149574" y="3778972"/>
            <a:ext cx="1800000" cy="1904841"/>
            <a:chOff x="9149574" y="3778972"/>
            <a:chExt cx="1800000" cy="1904841"/>
          </a:xfrm>
        </p:grpSpPr>
        <p:grpSp>
          <p:nvGrpSpPr>
            <p:cNvPr id="6" name="Grupo 5"/>
            <p:cNvGrpSpPr/>
            <p:nvPr/>
          </p:nvGrpSpPr>
          <p:grpSpPr>
            <a:xfrm>
              <a:off x="9149574" y="3847404"/>
              <a:ext cx="1800000" cy="1800000"/>
              <a:chOff x="9128043" y="3894334"/>
              <a:chExt cx="1800000" cy="1800000"/>
            </a:xfrm>
          </p:grpSpPr>
          <p:sp>
            <p:nvSpPr>
              <p:cNvPr id="14" name="Rectángulo 13"/>
              <p:cNvSpPr/>
              <p:nvPr/>
            </p:nvSpPr>
            <p:spPr>
              <a:xfrm>
                <a:off x="9128043" y="3894334"/>
                <a:ext cx="1800000" cy="18000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pic>
            <p:nvPicPr>
              <p:cNvPr id="17" name="Imagen 16" descr="C:\Users\franc\Desktop\ARCHIVOS PARA SUBIR\POR ACABAR\MEDI SOPORTE VISUAL\hueso.png"/>
              <p:cNvPicPr/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2376696">
                <a:off x="9306107" y="4074332"/>
                <a:ext cx="1440000" cy="1440000"/>
              </a:xfrm>
              <a:prstGeom prst="ellipse">
                <a:avLst/>
              </a:prstGeom>
              <a:solidFill>
                <a:schemeClr val="bg1"/>
              </a:solidFill>
              <a:ln w="3175" cap="rnd">
                <a:solidFill>
                  <a:srgbClr val="333333"/>
                </a:solidFill>
              </a:ln>
              <a:effectLst/>
            </p:spPr>
          </p:pic>
        </p:grpSp>
        <p:sp>
          <p:nvSpPr>
            <p:cNvPr id="18" name="Multiplicar 17"/>
            <p:cNvSpPr/>
            <p:nvPr/>
          </p:nvSpPr>
          <p:spPr>
            <a:xfrm>
              <a:off x="9207137" y="3778972"/>
              <a:ext cx="1678696" cy="1904841"/>
            </a:xfrm>
            <a:prstGeom prst="mathMultiply">
              <a:avLst>
                <a:gd name="adj1" fmla="val 5847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pic>
        <p:nvPicPr>
          <p:cNvPr id="20" name="Imagen 19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307001" y="2373188"/>
            <a:ext cx="1440000" cy="14400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25" name="Imagen 2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5965" y="2496689"/>
            <a:ext cx="1440000" cy="144000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7062" y="1031024"/>
            <a:ext cx="3266845" cy="3266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8170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26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19" grpId="0"/>
      <p:bldP spid="24" grpId="0"/>
      <p:bldP spid="24" grpId="1"/>
      <p:bldP spid="26" grpId="0"/>
      <p:bldP spid="26" grpId="1"/>
    </p:bld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6" y="6347012"/>
            <a:ext cx="1142998" cy="263769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8043" y="230455"/>
            <a:ext cx="895432" cy="500916"/>
          </a:xfrm>
          <a:prstGeom prst="rect">
            <a:avLst/>
          </a:prstGeom>
        </p:spPr>
      </p:pic>
      <p:sp>
        <p:nvSpPr>
          <p:cNvPr id="19" name="Título 1"/>
          <p:cNvSpPr txBox="1">
            <a:spLocks/>
          </p:cNvSpPr>
          <p:nvPr/>
        </p:nvSpPr>
        <p:spPr>
          <a:xfrm>
            <a:off x="4585427" y="476723"/>
            <a:ext cx="3099736" cy="50929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82563" algn="ctr"/>
            <a:r>
              <a:rPr lang="ca-ES" sz="3700" dirty="0" smtClean="0">
                <a:solidFill>
                  <a:srgbClr val="002060"/>
                </a:solidFill>
              </a:rPr>
              <a:t>VERTEBRATS</a:t>
            </a:r>
            <a:endParaRPr lang="ca-ES" sz="3700" dirty="0">
              <a:solidFill>
                <a:srgbClr val="002060"/>
              </a:solidFill>
            </a:endParaRPr>
          </a:p>
        </p:txBody>
      </p:sp>
      <p:sp>
        <p:nvSpPr>
          <p:cNvPr id="24" name="Título 1"/>
          <p:cNvSpPr txBox="1">
            <a:spLocks/>
          </p:cNvSpPr>
          <p:nvPr/>
        </p:nvSpPr>
        <p:spPr>
          <a:xfrm>
            <a:off x="1075591" y="5752596"/>
            <a:ext cx="2229083" cy="36067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82563" algn="ctr"/>
            <a:r>
              <a:rPr lang="ca-ES" sz="2400" dirty="0" smtClean="0">
                <a:solidFill>
                  <a:srgbClr val="002060"/>
                </a:solidFill>
              </a:rPr>
              <a:t>TENEN  OSSOS</a:t>
            </a:r>
            <a:endParaRPr lang="ca-ES" sz="2400" dirty="0">
              <a:solidFill>
                <a:srgbClr val="002060"/>
              </a:solidFill>
            </a:endParaRPr>
          </a:p>
        </p:txBody>
      </p:sp>
      <p:sp>
        <p:nvSpPr>
          <p:cNvPr id="26" name="Título 1"/>
          <p:cNvSpPr txBox="1">
            <a:spLocks/>
          </p:cNvSpPr>
          <p:nvPr/>
        </p:nvSpPr>
        <p:spPr>
          <a:xfrm>
            <a:off x="8637022" y="5741462"/>
            <a:ext cx="2624535" cy="37009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82563" algn="ctr"/>
            <a:r>
              <a:rPr lang="ca-ES" sz="2400" b="1" u="sng" dirty="0" smtClean="0">
                <a:solidFill>
                  <a:srgbClr val="FF0000"/>
                </a:solidFill>
              </a:rPr>
              <a:t>NO</a:t>
            </a:r>
            <a:r>
              <a:rPr lang="ca-ES" sz="2400" dirty="0" smtClean="0">
                <a:solidFill>
                  <a:srgbClr val="002060"/>
                </a:solidFill>
              </a:rPr>
              <a:t> TENEN OSSOS</a:t>
            </a:r>
            <a:endParaRPr lang="ca-ES" sz="2400" dirty="0">
              <a:solidFill>
                <a:srgbClr val="002060"/>
              </a:solidFill>
            </a:endParaRPr>
          </a:p>
        </p:txBody>
      </p:sp>
      <p:grpSp>
        <p:nvGrpSpPr>
          <p:cNvPr id="4" name="Grupo 3"/>
          <p:cNvGrpSpPr/>
          <p:nvPr/>
        </p:nvGrpSpPr>
        <p:grpSpPr>
          <a:xfrm>
            <a:off x="1402187" y="3894334"/>
            <a:ext cx="1800000" cy="1800000"/>
            <a:chOff x="1402187" y="3894334"/>
            <a:chExt cx="1800000" cy="1800000"/>
          </a:xfrm>
        </p:grpSpPr>
        <p:sp>
          <p:nvSpPr>
            <p:cNvPr id="3" name="Rectángulo 2"/>
            <p:cNvSpPr/>
            <p:nvPr/>
          </p:nvSpPr>
          <p:spPr>
            <a:xfrm>
              <a:off x="1402187" y="3894334"/>
              <a:ext cx="1800000" cy="1800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16" name="Imagen 15" descr="C:\Users\franc\Desktop\ARCHIVOS PARA SUBIR\POR ACABAR\MEDI SOPORTE VISUAL\hueso.png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376696">
              <a:off x="1582186" y="4074334"/>
              <a:ext cx="1440000" cy="1440000"/>
            </a:xfrm>
            <a:prstGeom prst="ellipse">
              <a:avLst/>
            </a:prstGeom>
            <a:solidFill>
              <a:schemeClr val="bg1"/>
            </a:solidFill>
            <a:ln w="3175" cap="rnd">
              <a:solidFill>
                <a:srgbClr val="333333"/>
              </a:solidFill>
            </a:ln>
            <a:effectLst/>
          </p:spPr>
        </p:pic>
      </p:grpSp>
      <p:grpSp>
        <p:nvGrpSpPr>
          <p:cNvPr id="8" name="Grupo 7"/>
          <p:cNvGrpSpPr/>
          <p:nvPr/>
        </p:nvGrpSpPr>
        <p:grpSpPr>
          <a:xfrm>
            <a:off x="9149574" y="3778972"/>
            <a:ext cx="1800000" cy="1904841"/>
            <a:chOff x="9149574" y="3778972"/>
            <a:chExt cx="1800000" cy="1904841"/>
          </a:xfrm>
        </p:grpSpPr>
        <p:grpSp>
          <p:nvGrpSpPr>
            <p:cNvPr id="6" name="Grupo 5"/>
            <p:cNvGrpSpPr/>
            <p:nvPr/>
          </p:nvGrpSpPr>
          <p:grpSpPr>
            <a:xfrm>
              <a:off x="9149574" y="3847404"/>
              <a:ext cx="1800000" cy="1800000"/>
              <a:chOff x="9128043" y="3894334"/>
              <a:chExt cx="1800000" cy="1800000"/>
            </a:xfrm>
          </p:grpSpPr>
          <p:sp>
            <p:nvSpPr>
              <p:cNvPr id="14" name="Rectángulo 13"/>
              <p:cNvSpPr/>
              <p:nvPr/>
            </p:nvSpPr>
            <p:spPr>
              <a:xfrm>
                <a:off x="9128043" y="3894334"/>
                <a:ext cx="1800000" cy="18000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pic>
            <p:nvPicPr>
              <p:cNvPr id="17" name="Imagen 16" descr="C:\Users\franc\Desktop\ARCHIVOS PARA SUBIR\POR ACABAR\MEDI SOPORTE VISUAL\hueso.png"/>
              <p:cNvPicPr/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2376696">
                <a:off x="9306107" y="4074332"/>
                <a:ext cx="1440000" cy="1440000"/>
              </a:xfrm>
              <a:prstGeom prst="ellipse">
                <a:avLst/>
              </a:prstGeom>
              <a:solidFill>
                <a:schemeClr val="bg1"/>
              </a:solidFill>
              <a:ln w="3175" cap="rnd">
                <a:solidFill>
                  <a:srgbClr val="333333"/>
                </a:solidFill>
              </a:ln>
              <a:effectLst/>
            </p:spPr>
          </p:pic>
        </p:grpSp>
        <p:sp>
          <p:nvSpPr>
            <p:cNvPr id="18" name="Multiplicar 17"/>
            <p:cNvSpPr/>
            <p:nvPr/>
          </p:nvSpPr>
          <p:spPr>
            <a:xfrm>
              <a:off x="9207137" y="3778972"/>
              <a:ext cx="1678696" cy="1904841"/>
            </a:xfrm>
            <a:prstGeom prst="mathMultiply">
              <a:avLst>
                <a:gd name="adj1" fmla="val 5847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pic>
        <p:nvPicPr>
          <p:cNvPr id="20" name="Imagen 19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14361" y="2397467"/>
            <a:ext cx="1440000" cy="14400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25" name="Imagen 2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9067" y="2516416"/>
            <a:ext cx="1440000" cy="1440000"/>
          </a:xfrm>
          <a:prstGeom prst="rect">
            <a:avLst/>
          </a:prstGeom>
        </p:spPr>
      </p:pic>
      <p:pic>
        <p:nvPicPr>
          <p:cNvPr id="21" name="Imagen 2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0507" y="892158"/>
            <a:ext cx="2734656" cy="2734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494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19" grpId="0"/>
      <p:bldP spid="24" grpId="0"/>
      <p:bldP spid="26" grpId="0"/>
      <p:bldP spid="26" grpId="1"/>
    </p:bld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6" y="6347012"/>
            <a:ext cx="1142998" cy="263769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8043" y="230455"/>
            <a:ext cx="895432" cy="500916"/>
          </a:xfrm>
          <a:prstGeom prst="rect">
            <a:avLst/>
          </a:prstGeom>
        </p:spPr>
      </p:pic>
      <p:sp>
        <p:nvSpPr>
          <p:cNvPr id="19" name="Título 1"/>
          <p:cNvSpPr txBox="1">
            <a:spLocks/>
          </p:cNvSpPr>
          <p:nvPr/>
        </p:nvSpPr>
        <p:spPr>
          <a:xfrm>
            <a:off x="5113822" y="521729"/>
            <a:ext cx="2445783" cy="5092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82563" algn="ctr"/>
            <a:r>
              <a:rPr lang="ca-ES" dirty="0" smtClean="0">
                <a:solidFill>
                  <a:srgbClr val="002060"/>
                </a:solidFill>
              </a:rPr>
              <a:t>INVERTEBRATS</a:t>
            </a:r>
            <a:endParaRPr lang="ca-ES" dirty="0">
              <a:solidFill>
                <a:srgbClr val="002060"/>
              </a:solidFill>
            </a:endParaRPr>
          </a:p>
        </p:txBody>
      </p:sp>
      <p:sp>
        <p:nvSpPr>
          <p:cNvPr id="24" name="Título 1"/>
          <p:cNvSpPr txBox="1">
            <a:spLocks/>
          </p:cNvSpPr>
          <p:nvPr/>
        </p:nvSpPr>
        <p:spPr>
          <a:xfrm>
            <a:off x="1075591" y="5752596"/>
            <a:ext cx="2229083" cy="36067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82563" algn="ctr"/>
            <a:r>
              <a:rPr lang="ca-ES" sz="2400" dirty="0" smtClean="0">
                <a:solidFill>
                  <a:srgbClr val="002060"/>
                </a:solidFill>
              </a:rPr>
              <a:t>TENEN  OSSOS</a:t>
            </a:r>
            <a:endParaRPr lang="ca-ES" sz="2400" dirty="0">
              <a:solidFill>
                <a:srgbClr val="002060"/>
              </a:solidFill>
            </a:endParaRPr>
          </a:p>
        </p:txBody>
      </p:sp>
      <p:sp>
        <p:nvSpPr>
          <p:cNvPr id="26" name="Título 1"/>
          <p:cNvSpPr txBox="1">
            <a:spLocks/>
          </p:cNvSpPr>
          <p:nvPr/>
        </p:nvSpPr>
        <p:spPr>
          <a:xfrm>
            <a:off x="8637022" y="5741462"/>
            <a:ext cx="2624535" cy="37009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82563" algn="ctr"/>
            <a:r>
              <a:rPr lang="ca-ES" sz="2400" b="1" u="sng" dirty="0" smtClean="0">
                <a:solidFill>
                  <a:srgbClr val="FF0000"/>
                </a:solidFill>
              </a:rPr>
              <a:t>NO</a:t>
            </a:r>
            <a:r>
              <a:rPr lang="ca-ES" sz="2400" dirty="0" smtClean="0">
                <a:solidFill>
                  <a:srgbClr val="002060"/>
                </a:solidFill>
              </a:rPr>
              <a:t> TENEN OSSOS</a:t>
            </a:r>
            <a:endParaRPr lang="ca-ES" sz="2400" dirty="0">
              <a:solidFill>
                <a:srgbClr val="002060"/>
              </a:solidFill>
            </a:endParaRPr>
          </a:p>
        </p:txBody>
      </p:sp>
      <p:grpSp>
        <p:nvGrpSpPr>
          <p:cNvPr id="4" name="Grupo 3"/>
          <p:cNvGrpSpPr/>
          <p:nvPr/>
        </p:nvGrpSpPr>
        <p:grpSpPr>
          <a:xfrm>
            <a:off x="1402187" y="3894334"/>
            <a:ext cx="1800000" cy="1800000"/>
            <a:chOff x="1402187" y="3894334"/>
            <a:chExt cx="1800000" cy="1800000"/>
          </a:xfrm>
        </p:grpSpPr>
        <p:sp>
          <p:nvSpPr>
            <p:cNvPr id="3" name="Rectángulo 2"/>
            <p:cNvSpPr/>
            <p:nvPr/>
          </p:nvSpPr>
          <p:spPr>
            <a:xfrm>
              <a:off x="1402187" y="3894334"/>
              <a:ext cx="1800000" cy="1800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16" name="Imagen 15" descr="C:\Users\franc\Desktop\ARCHIVOS PARA SUBIR\POR ACABAR\MEDI SOPORTE VISUAL\hueso.png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376696">
              <a:off x="1582186" y="4074334"/>
              <a:ext cx="1440000" cy="1440000"/>
            </a:xfrm>
            <a:prstGeom prst="ellipse">
              <a:avLst/>
            </a:prstGeom>
            <a:solidFill>
              <a:schemeClr val="bg1"/>
            </a:solidFill>
            <a:ln w="3175" cap="rnd">
              <a:solidFill>
                <a:srgbClr val="333333"/>
              </a:solidFill>
            </a:ln>
            <a:effectLst/>
          </p:spPr>
        </p:pic>
      </p:grpSp>
      <p:grpSp>
        <p:nvGrpSpPr>
          <p:cNvPr id="8" name="Grupo 7"/>
          <p:cNvGrpSpPr/>
          <p:nvPr/>
        </p:nvGrpSpPr>
        <p:grpSpPr>
          <a:xfrm>
            <a:off x="9149574" y="3778972"/>
            <a:ext cx="1800000" cy="1904841"/>
            <a:chOff x="9149574" y="3778972"/>
            <a:chExt cx="1800000" cy="1904841"/>
          </a:xfrm>
        </p:grpSpPr>
        <p:grpSp>
          <p:nvGrpSpPr>
            <p:cNvPr id="6" name="Grupo 5"/>
            <p:cNvGrpSpPr/>
            <p:nvPr/>
          </p:nvGrpSpPr>
          <p:grpSpPr>
            <a:xfrm>
              <a:off x="9149574" y="3847404"/>
              <a:ext cx="1800000" cy="1800000"/>
              <a:chOff x="9128043" y="3894334"/>
              <a:chExt cx="1800000" cy="1800000"/>
            </a:xfrm>
          </p:grpSpPr>
          <p:sp>
            <p:nvSpPr>
              <p:cNvPr id="14" name="Rectángulo 13"/>
              <p:cNvSpPr/>
              <p:nvPr/>
            </p:nvSpPr>
            <p:spPr>
              <a:xfrm>
                <a:off x="9128043" y="3894334"/>
                <a:ext cx="1800000" cy="18000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pic>
            <p:nvPicPr>
              <p:cNvPr id="17" name="Imagen 16" descr="C:\Users\franc\Desktop\ARCHIVOS PARA SUBIR\POR ACABAR\MEDI SOPORTE VISUAL\hueso.png"/>
              <p:cNvPicPr/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2376696">
                <a:off x="9306107" y="4074332"/>
                <a:ext cx="1440000" cy="1440000"/>
              </a:xfrm>
              <a:prstGeom prst="ellipse">
                <a:avLst/>
              </a:prstGeom>
              <a:solidFill>
                <a:schemeClr val="bg1"/>
              </a:solidFill>
              <a:ln w="3175" cap="rnd">
                <a:solidFill>
                  <a:srgbClr val="333333"/>
                </a:solidFill>
              </a:ln>
              <a:effectLst/>
            </p:spPr>
          </p:pic>
        </p:grpSp>
        <p:sp>
          <p:nvSpPr>
            <p:cNvPr id="18" name="Multiplicar 17"/>
            <p:cNvSpPr/>
            <p:nvPr/>
          </p:nvSpPr>
          <p:spPr>
            <a:xfrm>
              <a:off x="9207137" y="3778972"/>
              <a:ext cx="1678696" cy="1904841"/>
            </a:xfrm>
            <a:prstGeom prst="mathMultiply">
              <a:avLst>
                <a:gd name="adj1" fmla="val 5847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pic>
        <p:nvPicPr>
          <p:cNvPr id="20" name="Imagen 19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307001" y="2373188"/>
            <a:ext cx="1440000" cy="14400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25" name="Imagen 2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5965" y="2496689"/>
            <a:ext cx="1440000" cy="1440000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32536">
            <a:off x="5231608" y="861147"/>
            <a:ext cx="2481625" cy="2481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6263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26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19" grpId="0"/>
      <p:bldP spid="24" grpId="0"/>
      <p:bldP spid="24" grpId="1"/>
      <p:bldP spid="26" grpId="0"/>
      <p:bldP spid="26" grpId="1"/>
    </p:bld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6" y="6347012"/>
            <a:ext cx="1142998" cy="263769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8043" y="230455"/>
            <a:ext cx="895432" cy="500916"/>
          </a:xfrm>
          <a:prstGeom prst="rect">
            <a:avLst/>
          </a:prstGeom>
        </p:spPr>
      </p:pic>
      <p:sp>
        <p:nvSpPr>
          <p:cNvPr id="19" name="Título 1"/>
          <p:cNvSpPr txBox="1">
            <a:spLocks/>
          </p:cNvSpPr>
          <p:nvPr/>
        </p:nvSpPr>
        <p:spPr>
          <a:xfrm>
            <a:off x="4859927" y="480913"/>
            <a:ext cx="2778894" cy="5092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82563" algn="ctr"/>
            <a:r>
              <a:rPr lang="ca-ES" dirty="0" smtClean="0">
                <a:solidFill>
                  <a:srgbClr val="002060"/>
                </a:solidFill>
              </a:rPr>
              <a:t>VERTEBRATS</a:t>
            </a:r>
            <a:endParaRPr lang="ca-ES" dirty="0">
              <a:solidFill>
                <a:srgbClr val="002060"/>
              </a:solidFill>
            </a:endParaRPr>
          </a:p>
        </p:txBody>
      </p:sp>
      <p:sp>
        <p:nvSpPr>
          <p:cNvPr id="24" name="Título 1"/>
          <p:cNvSpPr txBox="1">
            <a:spLocks/>
          </p:cNvSpPr>
          <p:nvPr/>
        </p:nvSpPr>
        <p:spPr>
          <a:xfrm>
            <a:off x="1075591" y="5752596"/>
            <a:ext cx="2229083" cy="36067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82563" algn="ctr"/>
            <a:r>
              <a:rPr lang="ca-ES" sz="2400" dirty="0" smtClean="0">
                <a:solidFill>
                  <a:srgbClr val="002060"/>
                </a:solidFill>
              </a:rPr>
              <a:t>TENEN  OSSOS</a:t>
            </a:r>
            <a:endParaRPr lang="ca-ES" sz="2400" dirty="0">
              <a:solidFill>
                <a:srgbClr val="002060"/>
              </a:solidFill>
            </a:endParaRPr>
          </a:p>
        </p:txBody>
      </p:sp>
      <p:sp>
        <p:nvSpPr>
          <p:cNvPr id="26" name="Título 1"/>
          <p:cNvSpPr txBox="1">
            <a:spLocks/>
          </p:cNvSpPr>
          <p:nvPr/>
        </p:nvSpPr>
        <p:spPr>
          <a:xfrm>
            <a:off x="8637022" y="5741462"/>
            <a:ext cx="2624535" cy="37009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82563" algn="ctr"/>
            <a:r>
              <a:rPr lang="ca-ES" sz="2400" b="1" u="sng" dirty="0" smtClean="0">
                <a:solidFill>
                  <a:srgbClr val="FF0000"/>
                </a:solidFill>
              </a:rPr>
              <a:t>NO</a:t>
            </a:r>
            <a:r>
              <a:rPr lang="ca-ES" sz="2400" dirty="0" smtClean="0">
                <a:solidFill>
                  <a:srgbClr val="002060"/>
                </a:solidFill>
              </a:rPr>
              <a:t> TENEN OSSOS</a:t>
            </a:r>
            <a:endParaRPr lang="ca-ES" sz="2400" dirty="0">
              <a:solidFill>
                <a:srgbClr val="002060"/>
              </a:solidFill>
            </a:endParaRPr>
          </a:p>
        </p:txBody>
      </p:sp>
      <p:grpSp>
        <p:nvGrpSpPr>
          <p:cNvPr id="4" name="Grupo 3"/>
          <p:cNvGrpSpPr/>
          <p:nvPr/>
        </p:nvGrpSpPr>
        <p:grpSpPr>
          <a:xfrm>
            <a:off x="1402187" y="3894334"/>
            <a:ext cx="1800000" cy="1800000"/>
            <a:chOff x="1402187" y="3894334"/>
            <a:chExt cx="1800000" cy="1800000"/>
          </a:xfrm>
        </p:grpSpPr>
        <p:sp>
          <p:nvSpPr>
            <p:cNvPr id="3" name="Rectángulo 2"/>
            <p:cNvSpPr/>
            <p:nvPr/>
          </p:nvSpPr>
          <p:spPr>
            <a:xfrm>
              <a:off x="1402187" y="3894334"/>
              <a:ext cx="1800000" cy="1800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16" name="Imagen 15" descr="C:\Users\franc\Desktop\ARCHIVOS PARA SUBIR\POR ACABAR\MEDI SOPORTE VISUAL\hueso.png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376696">
              <a:off x="1582186" y="4074334"/>
              <a:ext cx="1440000" cy="1440000"/>
            </a:xfrm>
            <a:prstGeom prst="ellipse">
              <a:avLst/>
            </a:prstGeom>
            <a:solidFill>
              <a:schemeClr val="bg1"/>
            </a:solidFill>
            <a:ln w="3175" cap="rnd">
              <a:solidFill>
                <a:srgbClr val="333333"/>
              </a:solidFill>
            </a:ln>
            <a:effectLst/>
          </p:spPr>
        </p:pic>
      </p:grpSp>
      <p:grpSp>
        <p:nvGrpSpPr>
          <p:cNvPr id="8" name="Grupo 7"/>
          <p:cNvGrpSpPr/>
          <p:nvPr/>
        </p:nvGrpSpPr>
        <p:grpSpPr>
          <a:xfrm>
            <a:off x="9149574" y="3778972"/>
            <a:ext cx="1800000" cy="1904841"/>
            <a:chOff x="9149574" y="3778972"/>
            <a:chExt cx="1800000" cy="1904841"/>
          </a:xfrm>
        </p:grpSpPr>
        <p:grpSp>
          <p:nvGrpSpPr>
            <p:cNvPr id="6" name="Grupo 5"/>
            <p:cNvGrpSpPr/>
            <p:nvPr/>
          </p:nvGrpSpPr>
          <p:grpSpPr>
            <a:xfrm>
              <a:off x="9149574" y="3847404"/>
              <a:ext cx="1800000" cy="1800000"/>
              <a:chOff x="9128043" y="3894334"/>
              <a:chExt cx="1800000" cy="1800000"/>
            </a:xfrm>
          </p:grpSpPr>
          <p:sp>
            <p:nvSpPr>
              <p:cNvPr id="14" name="Rectángulo 13"/>
              <p:cNvSpPr/>
              <p:nvPr/>
            </p:nvSpPr>
            <p:spPr>
              <a:xfrm>
                <a:off x="9128043" y="3894334"/>
                <a:ext cx="1800000" cy="18000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pic>
            <p:nvPicPr>
              <p:cNvPr id="17" name="Imagen 16" descr="C:\Users\franc\Desktop\ARCHIVOS PARA SUBIR\POR ACABAR\MEDI SOPORTE VISUAL\hueso.png"/>
              <p:cNvPicPr/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2376696">
                <a:off x="9306107" y="4074332"/>
                <a:ext cx="1440000" cy="1440000"/>
              </a:xfrm>
              <a:prstGeom prst="ellipse">
                <a:avLst/>
              </a:prstGeom>
              <a:solidFill>
                <a:schemeClr val="bg1"/>
              </a:solidFill>
              <a:ln w="3175" cap="rnd">
                <a:solidFill>
                  <a:srgbClr val="333333"/>
                </a:solidFill>
              </a:ln>
              <a:effectLst/>
            </p:spPr>
          </p:pic>
        </p:grpSp>
        <p:sp>
          <p:nvSpPr>
            <p:cNvPr id="18" name="Multiplicar 17"/>
            <p:cNvSpPr/>
            <p:nvPr/>
          </p:nvSpPr>
          <p:spPr>
            <a:xfrm>
              <a:off x="9207137" y="3778972"/>
              <a:ext cx="1678696" cy="1904841"/>
            </a:xfrm>
            <a:prstGeom prst="mathMultiply">
              <a:avLst>
                <a:gd name="adj1" fmla="val 5847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pic>
        <p:nvPicPr>
          <p:cNvPr id="20" name="Imagen 19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14361" y="2397467"/>
            <a:ext cx="1440000" cy="14400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25" name="Imagen 2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9067" y="2516416"/>
            <a:ext cx="1440000" cy="1440000"/>
          </a:xfrm>
          <a:prstGeom prst="rect">
            <a:avLst/>
          </a:prstGeom>
        </p:spPr>
      </p:pic>
      <p:pic>
        <p:nvPicPr>
          <p:cNvPr id="22" name="Imagen 2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9726" y="1218596"/>
            <a:ext cx="2409095" cy="2409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1214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19" grpId="0"/>
      <p:bldP spid="24" grpId="0"/>
      <p:bldP spid="26" grpId="0"/>
      <p:bldP spid="26" grpId="1"/>
    </p:bld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6" y="6347012"/>
            <a:ext cx="1142998" cy="263769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8043" y="230455"/>
            <a:ext cx="895432" cy="500916"/>
          </a:xfrm>
          <a:prstGeom prst="rect">
            <a:avLst/>
          </a:prstGeom>
        </p:spPr>
      </p:pic>
      <p:sp>
        <p:nvSpPr>
          <p:cNvPr id="19" name="Título 1"/>
          <p:cNvSpPr txBox="1">
            <a:spLocks/>
          </p:cNvSpPr>
          <p:nvPr/>
        </p:nvSpPr>
        <p:spPr>
          <a:xfrm>
            <a:off x="4655655" y="731371"/>
            <a:ext cx="2958471" cy="5092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82563" algn="ctr"/>
            <a:r>
              <a:rPr lang="ca-ES" dirty="0" smtClean="0">
                <a:solidFill>
                  <a:srgbClr val="002060"/>
                </a:solidFill>
              </a:rPr>
              <a:t>INVERTEBRATS</a:t>
            </a:r>
            <a:endParaRPr lang="ca-ES" dirty="0">
              <a:solidFill>
                <a:srgbClr val="002060"/>
              </a:solidFill>
            </a:endParaRPr>
          </a:p>
        </p:txBody>
      </p:sp>
      <p:sp>
        <p:nvSpPr>
          <p:cNvPr id="24" name="Título 1"/>
          <p:cNvSpPr txBox="1">
            <a:spLocks/>
          </p:cNvSpPr>
          <p:nvPr/>
        </p:nvSpPr>
        <p:spPr>
          <a:xfrm>
            <a:off x="1075591" y="5752596"/>
            <a:ext cx="2229083" cy="36067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82563" algn="ctr"/>
            <a:r>
              <a:rPr lang="ca-ES" sz="2400" dirty="0" smtClean="0">
                <a:solidFill>
                  <a:srgbClr val="002060"/>
                </a:solidFill>
              </a:rPr>
              <a:t>TENEN  OSSOS</a:t>
            </a:r>
            <a:endParaRPr lang="ca-ES" sz="2400" dirty="0">
              <a:solidFill>
                <a:srgbClr val="002060"/>
              </a:solidFill>
            </a:endParaRPr>
          </a:p>
        </p:txBody>
      </p:sp>
      <p:sp>
        <p:nvSpPr>
          <p:cNvPr id="26" name="Título 1"/>
          <p:cNvSpPr txBox="1">
            <a:spLocks/>
          </p:cNvSpPr>
          <p:nvPr/>
        </p:nvSpPr>
        <p:spPr>
          <a:xfrm>
            <a:off x="8637022" y="5741462"/>
            <a:ext cx="2624535" cy="37009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82563" algn="ctr"/>
            <a:r>
              <a:rPr lang="ca-ES" sz="2400" b="1" u="sng" dirty="0" smtClean="0">
                <a:solidFill>
                  <a:srgbClr val="FF0000"/>
                </a:solidFill>
              </a:rPr>
              <a:t>NO</a:t>
            </a:r>
            <a:r>
              <a:rPr lang="ca-ES" sz="2400" dirty="0" smtClean="0">
                <a:solidFill>
                  <a:srgbClr val="002060"/>
                </a:solidFill>
              </a:rPr>
              <a:t> TENEN OSSOS</a:t>
            </a:r>
            <a:endParaRPr lang="ca-ES" sz="2400" dirty="0">
              <a:solidFill>
                <a:srgbClr val="002060"/>
              </a:solidFill>
            </a:endParaRPr>
          </a:p>
        </p:txBody>
      </p:sp>
      <p:grpSp>
        <p:nvGrpSpPr>
          <p:cNvPr id="4" name="Grupo 3"/>
          <p:cNvGrpSpPr/>
          <p:nvPr/>
        </p:nvGrpSpPr>
        <p:grpSpPr>
          <a:xfrm>
            <a:off x="1402187" y="3894334"/>
            <a:ext cx="1800000" cy="1800000"/>
            <a:chOff x="1402187" y="3894334"/>
            <a:chExt cx="1800000" cy="1800000"/>
          </a:xfrm>
        </p:grpSpPr>
        <p:sp>
          <p:nvSpPr>
            <p:cNvPr id="3" name="Rectángulo 2"/>
            <p:cNvSpPr/>
            <p:nvPr/>
          </p:nvSpPr>
          <p:spPr>
            <a:xfrm>
              <a:off x="1402187" y="3894334"/>
              <a:ext cx="1800000" cy="1800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16" name="Imagen 15" descr="C:\Users\franc\Desktop\ARCHIVOS PARA SUBIR\POR ACABAR\MEDI SOPORTE VISUAL\hueso.png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376696">
              <a:off x="1582186" y="4074334"/>
              <a:ext cx="1440000" cy="1440000"/>
            </a:xfrm>
            <a:prstGeom prst="ellipse">
              <a:avLst/>
            </a:prstGeom>
            <a:solidFill>
              <a:schemeClr val="bg1"/>
            </a:solidFill>
            <a:ln w="3175" cap="rnd">
              <a:solidFill>
                <a:srgbClr val="333333"/>
              </a:solidFill>
            </a:ln>
            <a:effectLst/>
          </p:spPr>
        </p:pic>
      </p:grpSp>
      <p:grpSp>
        <p:nvGrpSpPr>
          <p:cNvPr id="8" name="Grupo 7"/>
          <p:cNvGrpSpPr/>
          <p:nvPr/>
        </p:nvGrpSpPr>
        <p:grpSpPr>
          <a:xfrm>
            <a:off x="9149574" y="3778972"/>
            <a:ext cx="1800000" cy="1904841"/>
            <a:chOff x="9149574" y="3778972"/>
            <a:chExt cx="1800000" cy="1904841"/>
          </a:xfrm>
        </p:grpSpPr>
        <p:grpSp>
          <p:nvGrpSpPr>
            <p:cNvPr id="6" name="Grupo 5"/>
            <p:cNvGrpSpPr/>
            <p:nvPr/>
          </p:nvGrpSpPr>
          <p:grpSpPr>
            <a:xfrm>
              <a:off x="9149574" y="3847404"/>
              <a:ext cx="1800000" cy="1800000"/>
              <a:chOff x="9128043" y="3894334"/>
              <a:chExt cx="1800000" cy="1800000"/>
            </a:xfrm>
          </p:grpSpPr>
          <p:sp>
            <p:nvSpPr>
              <p:cNvPr id="14" name="Rectángulo 13"/>
              <p:cNvSpPr/>
              <p:nvPr/>
            </p:nvSpPr>
            <p:spPr>
              <a:xfrm>
                <a:off x="9128043" y="3894334"/>
                <a:ext cx="1800000" cy="18000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pic>
            <p:nvPicPr>
              <p:cNvPr id="17" name="Imagen 16" descr="C:\Users\franc\Desktop\ARCHIVOS PARA SUBIR\POR ACABAR\MEDI SOPORTE VISUAL\hueso.png"/>
              <p:cNvPicPr/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2376696">
                <a:off x="9306107" y="4074332"/>
                <a:ext cx="1440000" cy="1440000"/>
              </a:xfrm>
              <a:prstGeom prst="ellipse">
                <a:avLst/>
              </a:prstGeom>
              <a:solidFill>
                <a:schemeClr val="bg1"/>
              </a:solidFill>
              <a:ln w="3175" cap="rnd">
                <a:solidFill>
                  <a:srgbClr val="333333"/>
                </a:solidFill>
              </a:ln>
              <a:effectLst/>
            </p:spPr>
          </p:pic>
        </p:grpSp>
        <p:sp>
          <p:nvSpPr>
            <p:cNvPr id="18" name="Multiplicar 17"/>
            <p:cNvSpPr/>
            <p:nvPr/>
          </p:nvSpPr>
          <p:spPr>
            <a:xfrm>
              <a:off x="9207137" y="3778972"/>
              <a:ext cx="1678696" cy="1904841"/>
            </a:xfrm>
            <a:prstGeom prst="mathMultiply">
              <a:avLst>
                <a:gd name="adj1" fmla="val 5847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pic>
        <p:nvPicPr>
          <p:cNvPr id="20" name="Imagen 19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307001" y="2373188"/>
            <a:ext cx="1440000" cy="14400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25" name="Imagen 2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5965" y="2496689"/>
            <a:ext cx="1440000" cy="1440000"/>
          </a:xfrm>
          <a:prstGeom prst="rect">
            <a:avLst/>
          </a:prstGeom>
        </p:spPr>
      </p:pic>
      <p:pic>
        <p:nvPicPr>
          <p:cNvPr id="21" name="Imagen 2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6603" y="627344"/>
            <a:ext cx="3496573" cy="3496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116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26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19" grpId="0"/>
      <p:bldP spid="24" grpId="0"/>
      <p:bldP spid="24" grpId="1"/>
      <p:bldP spid="26" grpId="0"/>
      <p:bldP spid="26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o 12"/>
          <p:cNvGrpSpPr/>
          <p:nvPr/>
        </p:nvGrpSpPr>
        <p:grpSpPr>
          <a:xfrm>
            <a:off x="7732769" y="3251828"/>
            <a:ext cx="1711557" cy="1708487"/>
            <a:chOff x="0" y="0"/>
            <a:chExt cx="1440000" cy="1440000"/>
          </a:xfrm>
        </p:grpSpPr>
        <p:sp>
          <p:nvSpPr>
            <p:cNvPr id="14" name="Elipse 13"/>
            <p:cNvSpPr/>
            <p:nvPr/>
          </p:nvSpPr>
          <p:spPr>
            <a:xfrm>
              <a:off x="0" y="0"/>
              <a:ext cx="1440000" cy="1440000"/>
            </a:xfrm>
            <a:prstGeom prst="ellipse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s-ES"/>
            </a:p>
          </p:txBody>
        </p:sp>
        <p:pic>
          <p:nvPicPr>
            <p:cNvPr id="15" name="Imagen 1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4850" y="704850"/>
              <a:ext cx="604520" cy="561340"/>
            </a:xfrm>
            <a:prstGeom prst="rect">
              <a:avLst/>
            </a:prstGeom>
            <a:noFill/>
          </p:spPr>
        </p:pic>
        <p:pic>
          <p:nvPicPr>
            <p:cNvPr id="18" name="Imagen 1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2875" y="104775"/>
              <a:ext cx="581025" cy="539750"/>
            </a:xfrm>
            <a:prstGeom prst="rect">
              <a:avLst/>
            </a:prstGeom>
            <a:noFill/>
          </p:spPr>
        </p:pic>
        <p:pic>
          <p:nvPicPr>
            <p:cNvPr id="19" name="Imagen 18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3544" b="22219"/>
            <a:stretch/>
          </p:blipFill>
          <p:spPr>
            <a:xfrm>
              <a:off x="476250" y="590550"/>
              <a:ext cx="442595" cy="222885"/>
            </a:xfrm>
            <a:prstGeom prst="rect">
              <a:avLst/>
            </a:prstGeom>
            <a:noFill/>
          </p:spPr>
        </p:pic>
        <p:pic>
          <p:nvPicPr>
            <p:cNvPr id="20" name="Imagen 1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4850" y="114300"/>
              <a:ext cx="508000" cy="471805"/>
            </a:xfrm>
            <a:prstGeom prst="rect">
              <a:avLst/>
            </a:prstGeom>
            <a:noFill/>
          </p:spPr>
        </p:pic>
        <p:pic>
          <p:nvPicPr>
            <p:cNvPr id="21" name="Imagen 2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300" y="828675"/>
              <a:ext cx="426720" cy="396240"/>
            </a:xfrm>
            <a:prstGeom prst="rect">
              <a:avLst/>
            </a:prstGeom>
            <a:noFill/>
          </p:spPr>
        </p:pic>
      </p:grpSp>
      <p:sp>
        <p:nvSpPr>
          <p:cNvPr id="6" name="Rectángulo 5"/>
          <p:cNvSpPr/>
          <p:nvPr/>
        </p:nvSpPr>
        <p:spPr>
          <a:xfrm>
            <a:off x="1156986" y="4270540"/>
            <a:ext cx="149829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4625"/>
            <a:r>
              <a:rPr lang="ca-ES" sz="2800" i="1" dirty="0" smtClean="0"/>
              <a:t>2. </a:t>
            </a:r>
            <a:r>
              <a:rPr lang="ca-ES" sz="2800" i="1" dirty="0" smtClean="0">
                <a:solidFill>
                  <a:srgbClr val="00B050"/>
                </a:solidFill>
              </a:rPr>
              <a:t>FALS.</a:t>
            </a:r>
            <a:endParaRPr lang="ca-ES" sz="2800" i="1" dirty="0">
              <a:solidFill>
                <a:srgbClr val="00B050"/>
              </a:solidFill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>
                <a:solidFill>
                  <a:srgbClr val="002060"/>
                </a:solidFill>
              </a:rPr>
              <a:t>QÜESTIONARI.</a:t>
            </a:r>
          </a:p>
        </p:txBody>
      </p:sp>
      <p:sp>
        <p:nvSpPr>
          <p:cNvPr id="9" name="Rectángulo 8"/>
          <p:cNvSpPr/>
          <p:nvPr/>
        </p:nvSpPr>
        <p:spPr>
          <a:xfrm>
            <a:off x="1156986" y="2849423"/>
            <a:ext cx="198759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4625"/>
            <a:r>
              <a:rPr lang="ca-ES" sz="2800" i="1" dirty="0" smtClean="0"/>
              <a:t>1.</a:t>
            </a:r>
            <a:r>
              <a:rPr lang="ca-ES" sz="2800" i="1" dirty="0" smtClean="0">
                <a:solidFill>
                  <a:srgbClr val="FF0000"/>
                </a:solidFill>
              </a:rPr>
              <a:t> </a:t>
            </a:r>
            <a:r>
              <a:rPr lang="ca-ES" sz="2800" i="1" dirty="0" smtClean="0">
                <a:solidFill>
                  <a:srgbClr val="00B050"/>
                </a:solidFill>
              </a:rPr>
              <a:t>VERITAT.</a:t>
            </a:r>
            <a:endParaRPr lang="ca-ES" i="1" dirty="0">
              <a:solidFill>
                <a:srgbClr val="00B050"/>
              </a:solidFill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8628" y="6413084"/>
            <a:ext cx="1292038" cy="298163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6496938" y="5006425"/>
            <a:ext cx="41832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dirty="0" smtClean="0">
                <a:solidFill>
                  <a:srgbClr val="00B050"/>
                </a:solidFill>
              </a:rPr>
              <a:t>FALS</a:t>
            </a:r>
            <a:endParaRPr lang="es-ES" sz="3600" dirty="0">
              <a:solidFill>
                <a:srgbClr val="00B050"/>
              </a:solidFill>
            </a:endParaRPr>
          </a:p>
        </p:txBody>
      </p:sp>
      <p:pic>
        <p:nvPicPr>
          <p:cNvPr id="16" name="Imagen 15"/>
          <p:cNvPicPr/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852"/>
          <a:stretch/>
        </p:blipFill>
        <p:spPr bwMode="auto">
          <a:xfrm>
            <a:off x="10864664" y="297870"/>
            <a:ext cx="1085850" cy="56070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7" name="Título 1"/>
          <p:cNvSpPr txBox="1">
            <a:spLocks/>
          </p:cNvSpPr>
          <p:nvPr/>
        </p:nvSpPr>
        <p:spPr>
          <a:xfrm>
            <a:off x="838199" y="1756605"/>
            <a:ext cx="9841959" cy="7603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88938" indent="-206375">
              <a:buFont typeface="Arial" panose="020B0604020202020204" pitchFamily="34" charset="0"/>
              <a:buChar char="•"/>
            </a:pPr>
            <a:r>
              <a:rPr lang="ca-ES" sz="3200" b="1" i="1" dirty="0" smtClean="0">
                <a:solidFill>
                  <a:srgbClr val="0070C0"/>
                </a:solidFill>
              </a:rPr>
              <a:t>ELS ANIMALS  </a:t>
            </a:r>
            <a:r>
              <a:rPr lang="ca-ES" sz="3200" b="1" i="1" u="sng" dirty="0" smtClean="0">
                <a:solidFill>
                  <a:srgbClr val="0070C0"/>
                </a:solidFill>
              </a:rPr>
              <a:t>HERBÍVORS</a:t>
            </a:r>
            <a:r>
              <a:rPr lang="ca-ES" sz="3200" b="1" i="1" dirty="0" smtClean="0">
                <a:solidFill>
                  <a:srgbClr val="0070C0"/>
                </a:solidFill>
              </a:rPr>
              <a:t>  MENGEN  ALTRES  ANIMALS... </a:t>
            </a:r>
            <a:r>
              <a:rPr lang="ca-ES" sz="3200" dirty="0" smtClean="0">
                <a:solidFill>
                  <a:srgbClr val="002060"/>
                </a:solidFill>
              </a:rPr>
              <a:t/>
            </a:r>
            <a:br>
              <a:rPr lang="ca-ES" sz="3200" dirty="0" smtClean="0">
                <a:solidFill>
                  <a:srgbClr val="002060"/>
                </a:solidFill>
              </a:rPr>
            </a:br>
            <a:endParaRPr lang="ca-ES" sz="3200" dirty="0">
              <a:solidFill>
                <a:srgbClr val="002060"/>
              </a:solidFill>
            </a:endParaRPr>
          </a:p>
        </p:txBody>
      </p:sp>
      <p:sp>
        <p:nvSpPr>
          <p:cNvPr id="12" name="Multiplicar 11"/>
          <p:cNvSpPr/>
          <p:nvPr/>
        </p:nvSpPr>
        <p:spPr>
          <a:xfrm>
            <a:off x="7491041" y="2946421"/>
            <a:ext cx="2195012" cy="2383169"/>
          </a:xfrm>
          <a:prstGeom prst="mathMultiply">
            <a:avLst>
              <a:gd name="adj1" fmla="val 4915"/>
            </a:avLst>
          </a:prstGeom>
          <a:solidFill>
            <a:srgbClr val="FF0000"/>
          </a:solidFill>
          <a:ln w="127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58021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" dur="1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1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9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4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6" grpId="2"/>
      <p:bldP spid="9" grpId="0"/>
      <p:bldP spid="9" grpId="1"/>
      <p:bldP spid="9" grpId="2"/>
      <p:bldP spid="9" grpId="3"/>
      <p:bldP spid="5" grpId="0"/>
      <p:bldP spid="17" grpId="0"/>
      <p:bldP spid="12" grpId="0" animBg="1"/>
    </p:bld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6" y="6347012"/>
            <a:ext cx="1142998" cy="263769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8043" y="230455"/>
            <a:ext cx="895432" cy="500916"/>
          </a:xfrm>
          <a:prstGeom prst="rect">
            <a:avLst/>
          </a:prstGeom>
        </p:spPr>
      </p:pic>
      <p:sp>
        <p:nvSpPr>
          <p:cNvPr id="19" name="Título 1"/>
          <p:cNvSpPr txBox="1">
            <a:spLocks/>
          </p:cNvSpPr>
          <p:nvPr/>
        </p:nvSpPr>
        <p:spPr>
          <a:xfrm>
            <a:off x="4859927" y="480913"/>
            <a:ext cx="2778894" cy="5092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82563" algn="ctr"/>
            <a:r>
              <a:rPr lang="ca-ES" dirty="0" smtClean="0">
                <a:solidFill>
                  <a:srgbClr val="002060"/>
                </a:solidFill>
              </a:rPr>
              <a:t>VERTEBRATS</a:t>
            </a:r>
            <a:endParaRPr lang="ca-ES" dirty="0">
              <a:solidFill>
                <a:srgbClr val="002060"/>
              </a:solidFill>
            </a:endParaRPr>
          </a:p>
        </p:txBody>
      </p:sp>
      <p:sp>
        <p:nvSpPr>
          <p:cNvPr id="24" name="Título 1"/>
          <p:cNvSpPr txBox="1">
            <a:spLocks/>
          </p:cNvSpPr>
          <p:nvPr/>
        </p:nvSpPr>
        <p:spPr>
          <a:xfrm>
            <a:off x="1075591" y="5752596"/>
            <a:ext cx="2229083" cy="36067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82563" algn="ctr"/>
            <a:r>
              <a:rPr lang="ca-ES" sz="2400" dirty="0" smtClean="0">
                <a:solidFill>
                  <a:srgbClr val="002060"/>
                </a:solidFill>
              </a:rPr>
              <a:t>TENEN  OSSOS</a:t>
            </a:r>
            <a:endParaRPr lang="ca-ES" sz="2400" dirty="0">
              <a:solidFill>
                <a:srgbClr val="002060"/>
              </a:solidFill>
            </a:endParaRPr>
          </a:p>
        </p:txBody>
      </p:sp>
      <p:sp>
        <p:nvSpPr>
          <p:cNvPr id="26" name="Título 1"/>
          <p:cNvSpPr txBox="1">
            <a:spLocks/>
          </p:cNvSpPr>
          <p:nvPr/>
        </p:nvSpPr>
        <p:spPr>
          <a:xfrm>
            <a:off x="8637022" y="5741462"/>
            <a:ext cx="2624535" cy="37009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82563" algn="ctr"/>
            <a:r>
              <a:rPr lang="ca-ES" sz="2400" b="1" u="sng" dirty="0" smtClean="0">
                <a:solidFill>
                  <a:srgbClr val="FF0000"/>
                </a:solidFill>
              </a:rPr>
              <a:t>NO</a:t>
            </a:r>
            <a:r>
              <a:rPr lang="ca-ES" sz="2400" dirty="0" smtClean="0">
                <a:solidFill>
                  <a:srgbClr val="002060"/>
                </a:solidFill>
              </a:rPr>
              <a:t> TENEN OSSOS</a:t>
            </a:r>
            <a:endParaRPr lang="ca-ES" sz="2400" dirty="0">
              <a:solidFill>
                <a:srgbClr val="002060"/>
              </a:solidFill>
            </a:endParaRPr>
          </a:p>
        </p:txBody>
      </p:sp>
      <p:grpSp>
        <p:nvGrpSpPr>
          <p:cNvPr id="4" name="Grupo 3"/>
          <p:cNvGrpSpPr/>
          <p:nvPr/>
        </p:nvGrpSpPr>
        <p:grpSpPr>
          <a:xfrm>
            <a:off x="1402187" y="3894334"/>
            <a:ext cx="1800000" cy="1800000"/>
            <a:chOff x="1402187" y="3894334"/>
            <a:chExt cx="1800000" cy="1800000"/>
          </a:xfrm>
        </p:grpSpPr>
        <p:sp>
          <p:nvSpPr>
            <p:cNvPr id="3" name="Rectángulo 2"/>
            <p:cNvSpPr/>
            <p:nvPr/>
          </p:nvSpPr>
          <p:spPr>
            <a:xfrm>
              <a:off x="1402187" y="3894334"/>
              <a:ext cx="1800000" cy="1800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16" name="Imagen 15" descr="C:\Users\franc\Desktop\ARCHIVOS PARA SUBIR\POR ACABAR\MEDI SOPORTE VISUAL\hueso.png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376696">
              <a:off x="1582186" y="4074334"/>
              <a:ext cx="1440000" cy="1440000"/>
            </a:xfrm>
            <a:prstGeom prst="ellipse">
              <a:avLst/>
            </a:prstGeom>
            <a:solidFill>
              <a:schemeClr val="bg1"/>
            </a:solidFill>
            <a:ln w="3175" cap="rnd">
              <a:solidFill>
                <a:srgbClr val="333333"/>
              </a:solidFill>
            </a:ln>
            <a:effectLst/>
          </p:spPr>
        </p:pic>
      </p:grpSp>
      <p:grpSp>
        <p:nvGrpSpPr>
          <p:cNvPr id="8" name="Grupo 7"/>
          <p:cNvGrpSpPr/>
          <p:nvPr/>
        </p:nvGrpSpPr>
        <p:grpSpPr>
          <a:xfrm>
            <a:off x="9149574" y="3778972"/>
            <a:ext cx="1800000" cy="1904841"/>
            <a:chOff x="9149574" y="3778972"/>
            <a:chExt cx="1800000" cy="1904841"/>
          </a:xfrm>
        </p:grpSpPr>
        <p:grpSp>
          <p:nvGrpSpPr>
            <p:cNvPr id="6" name="Grupo 5"/>
            <p:cNvGrpSpPr/>
            <p:nvPr/>
          </p:nvGrpSpPr>
          <p:grpSpPr>
            <a:xfrm>
              <a:off x="9149574" y="3847404"/>
              <a:ext cx="1800000" cy="1800000"/>
              <a:chOff x="9128043" y="3894334"/>
              <a:chExt cx="1800000" cy="1800000"/>
            </a:xfrm>
          </p:grpSpPr>
          <p:sp>
            <p:nvSpPr>
              <p:cNvPr id="14" name="Rectángulo 13"/>
              <p:cNvSpPr/>
              <p:nvPr/>
            </p:nvSpPr>
            <p:spPr>
              <a:xfrm>
                <a:off x="9128043" y="3894334"/>
                <a:ext cx="1800000" cy="18000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pic>
            <p:nvPicPr>
              <p:cNvPr id="17" name="Imagen 16" descr="C:\Users\franc\Desktop\ARCHIVOS PARA SUBIR\POR ACABAR\MEDI SOPORTE VISUAL\hueso.png"/>
              <p:cNvPicPr/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2376696">
                <a:off x="9306107" y="4074332"/>
                <a:ext cx="1440000" cy="1440000"/>
              </a:xfrm>
              <a:prstGeom prst="ellipse">
                <a:avLst/>
              </a:prstGeom>
              <a:solidFill>
                <a:schemeClr val="bg1"/>
              </a:solidFill>
              <a:ln w="3175" cap="rnd">
                <a:solidFill>
                  <a:srgbClr val="333333"/>
                </a:solidFill>
              </a:ln>
              <a:effectLst/>
            </p:spPr>
          </p:pic>
        </p:grpSp>
        <p:sp>
          <p:nvSpPr>
            <p:cNvPr id="18" name="Multiplicar 17"/>
            <p:cNvSpPr/>
            <p:nvPr/>
          </p:nvSpPr>
          <p:spPr>
            <a:xfrm>
              <a:off x="9207137" y="3778972"/>
              <a:ext cx="1678696" cy="1904841"/>
            </a:xfrm>
            <a:prstGeom prst="mathMultiply">
              <a:avLst>
                <a:gd name="adj1" fmla="val 5847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pic>
        <p:nvPicPr>
          <p:cNvPr id="20" name="Imagen 19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14361" y="2397467"/>
            <a:ext cx="1440000" cy="14400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25" name="Imagen 2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9067" y="2516416"/>
            <a:ext cx="1440000" cy="1440000"/>
          </a:xfrm>
          <a:prstGeom prst="rect">
            <a:avLst/>
          </a:prstGeom>
        </p:spPr>
      </p:pic>
      <p:pic>
        <p:nvPicPr>
          <p:cNvPr id="21" name="Imagen 2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9708" y="824852"/>
            <a:ext cx="3142519" cy="3142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147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19" grpId="0"/>
      <p:bldP spid="24" grpId="0"/>
      <p:bldP spid="26" grpId="0"/>
      <p:bldP spid="26" grpId="1"/>
    </p:bld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6" y="6347012"/>
            <a:ext cx="1142998" cy="263769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8043" y="230455"/>
            <a:ext cx="895432" cy="500916"/>
          </a:xfrm>
          <a:prstGeom prst="rect">
            <a:avLst/>
          </a:prstGeom>
        </p:spPr>
      </p:pic>
      <p:sp>
        <p:nvSpPr>
          <p:cNvPr id="19" name="Título 1"/>
          <p:cNvSpPr txBox="1">
            <a:spLocks/>
          </p:cNvSpPr>
          <p:nvPr/>
        </p:nvSpPr>
        <p:spPr>
          <a:xfrm>
            <a:off x="4655655" y="731371"/>
            <a:ext cx="2958471" cy="5092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82563" algn="ctr"/>
            <a:r>
              <a:rPr lang="ca-ES" dirty="0" smtClean="0">
                <a:solidFill>
                  <a:srgbClr val="002060"/>
                </a:solidFill>
              </a:rPr>
              <a:t>INVERTEBRATS</a:t>
            </a:r>
            <a:endParaRPr lang="ca-ES" dirty="0">
              <a:solidFill>
                <a:srgbClr val="002060"/>
              </a:solidFill>
            </a:endParaRPr>
          </a:p>
        </p:txBody>
      </p:sp>
      <p:sp>
        <p:nvSpPr>
          <p:cNvPr id="24" name="Título 1"/>
          <p:cNvSpPr txBox="1">
            <a:spLocks/>
          </p:cNvSpPr>
          <p:nvPr/>
        </p:nvSpPr>
        <p:spPr>
          <a:xfrm>
            <a:off x="1075591" y="5752596"/>
            <a:ext cx="2229083" cy="36067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82563" algn="ctr"/>
            <a:r>
              <a:rPr lang="ca-ES" sz="2400" dirty="0" smtClean="0">
                <a:solidFill>
                  <a:srgbClr val="002060"/>
                </a:solidFill>
              </a:rPr>
              <a:t>TENEN  OSSOS</a:t>
            </a:r>
            <a:endParaRPr lang="ca-ES" sz="2400" dirty="0">
              <a:solidFill>
                <a:srgbClr val="002060"/>
              </a:solidFill>
            </a:endParaRPr>
          </a:p>
        </p:txBody>
      </p:sp>
      <p:sp>
        <p:nvSpPr>
          <p:cNvPr id="26" name="Título 1"/>
          <p:cNvSpPr txBox="1">
            <a:spLocks/>
          </p:cNvSpPr>
          <p:nvPr/>
        </p:nvSpPr>
        <p:spPr>
          <a:xfrm>
            <a:off x="8637022" y="5741462"/>
            <a:ext cx="2624535" cy="37009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82563" algn="ctr"/>
            <a:r>
              <a:rPr lang="ca-ES" sz="2400" b="1" u="sng" dirty="0" smtClean="0">
                <a:solidFill>
                  <a:srgbClr val="FF0000"/>
                </a:solidFill>
              </a:rPr>
              <a:t>NO</a:t>
            </a:r>
            <a:r>
              <a:rPr lang="ca-ES" sz="2400" dirty="0" smtClean="0">
                <a:solidFill>
                  <a:srgbClr val="002060"/>
                </a:solidFill>
              </a:rPr>
              <a:t> TENEN OSSOS</a:t>
            </a:r>
            <a:endParaRPr lang="ca-ES" sz="2400" dirty="0">
              <a:solidFill>
                <a:srgbClr val="002060"/>
              </a:solidFill>
            </a:endParaRPr>
          </a:p>
        </p:txBody>
      </p:sp>
      <p:grpSp>
        <p:nvGrpSpPr>
          <p:cNvPr id="4" name="Grupo 3"/>
          <p:cNvGrpSpPr/>
          <p:nvPr/>
        </p:nvGrpSpPr>
        <p:grpSpPr>
          <a:xfrm>
            <a:off x="1402187" y="3894334"/>
            <a:ext cx="1800000" cy="1800000"/>
            <a:chOff x="1402187" y="3894334"/>
            <a:chExt cx="1800000" cy="1800000"/>
          </a:xfrm>
        </p:grpSpPr>
        <p:sp>
          <p:nvSpPr>
            <p:cNvPr id="3" name="Rectángulo 2"/>
            <p:cNvSpPr/>
            <p:nvPr/>
          </p:nvSpPr>
          <p:spPr>
            <a:xfrm>
              <a:off x="1402187" y="3894334"/>
              <a:ext cx="1800000" cy="1800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16" name="Imagen 15" descr="C:\Users\franc\Desktop\ARCHIVOS PARA SUBIR\POR ACABAR\MEDI SOPORTE VISUAL\hueso.png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376696">
              <a:off x="1582186" y="4074334"/>
              <a:ext cx="1440000" cy="1440000"/>
            </a:xfrm>
            <a:prstGeom prst="ellipse">
              <a:avLst/>
            </a:prstGeom>
            <a:solidFill>
              <a:schemeClr val="bg1"/>
            </a:solidFill>
            <a:ln w="3175" cap="rnd">
              <a:solidFill>
                <a:srgbClr val="333333"/>
              </a:solidFill>
            </a:ln>
            <a:effectLst/>
          </p:spPr>
        </p:pic>
      </p:grpSp>
      <p:grpSp>
        <p:nvGrpSpPr>
          <p:cNvPr id="8" name="Grupo 7"/>
          <p:cNvGrpSpPr/>
          <p:nvPr/>
        </p:nvGrpSpPr>
        <p:grpSpPr>
          <a:xfrm>
            <a:off x="9149574" y="3778972"/>
            <a:ext cx="1800000" cy="1904841"/>
            <a:chOff x="9149574" y="3778972"/>
            <a:chExt cx="1800000" cy="1904841"/>
          </a:xfrm>
        </p:grpSpPr>
        <p:grpSp>
          <p:nvGrpSpPr>
            <p:cNvPr id="6" name="Grupo 5"/>
            <p:cNvGrpSpPr/>
            <p:nvPr/>
          </p:nvGrpSpPr>
          <p:grpSpPr>
            <a:xfrm>
              <a:off x="9149574" y="3847404"/>
              <a:ext cx="1800000" cy="1800000"/>
              <a:chOff x="9128043" y="3894334"/>
              <a:chExt cx="1800000" cy="1800000"/>
            </a:xfrm>
          </p:grpSpPr>
          <p:sp>
            <p:nvSpPr>
              <p:cNvPr id="14" name="Rectángulo 13"/>
              <p:cNvSpPr/>
              <p:nvPr/>
            </p:nvSpPr>
            <p:spPr>
              <a:xfrm>
                <a:off x="9128043" y="3894334"/>
                <a:ext cx="1800000" cy="18000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pic>
            <p:nvPicPr>
              <p:cNvPr id="17" name="Imagen 16" descr="C:\Users\franc\Desktop\ARCHIVOS PARA SUBIR\POR ACABAR\MEDI SOPORTE VISUAL\hueso.png"/>
              <p:cNvPicPr/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2376696">
                <a:off x="9306107" y="4074332"/>
                <a:ext cx="1440000" cy="1440000"/>
              </a:xfrm>
              <a:prstGeom prst="ellipse">
                <a:avLst/>
              </a:prstGeom>
              <a:solidFill>
                <a:schemeClr val="bg1"/>
              </a:solidFill>
              <a:ln w="3175" cap="rnd">
                <a:solidFill>
                  <a:srgbClr val="333333"/>
                </a:solidFill>
              </a:ln>
              <a:effectLst/>
            </p:spPr>
          </p:pic>
        </p:grpSp>
        <p:sp>
          <p:nvSpPr>
            <p:cNvPr id="18" name="Multiplicar 17"/>
            <p:cNvSpPr/>
            <p:nvPr/>
          </p:nvSpPr>
          <p:spPr>
            <a:xfrm>
              <a:off x="9207137" y="3778972"/>
              <a:ext cx="1678696" cy="1904841"/>
            </a:xfrm>
            <a:prstGeom prst="mathMultiply">
              <a:avLst>
                <a:gd name="adj1" fmla="val 5847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pic>
        <p:nvPicPr>
          <p:cNvPr id="20" name="Imagen 19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307001" y="2373188"/>
            <a:ext cx="1440000" cy="14400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25" name="Imagen 2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5965" y="2496689"/>
            <a:ext cx="1440000" cy="1440000"/>
          </a:xfrm>
          <a:prstGeom prst="rect">
            <a:avLst/>
          </a:prstGeom>
        </p:spPr>
      </p:pic>
      <p:pic>
        <p:nvPicPr>
          <p:cNvPr id="22" name="Imagen 2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9443" y="1241947"/>
            <a:ext cx="2955745" cy="2955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9304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26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19" grpId="0"/>
      <p:bldP spid="24" grpId="0"/>
      <p:bldP spid="24" grpId="1"/>
      <p:bldP spid="26" grpId="0"/>
      <p:bldP spid="26" grpId="1"/>
    </p:bld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6" y="6347012"/>
            <a:ext cx="1142998" cy="263769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8043" y="230455"/>
            <a:ext cx="895432" cy="500916"/>
          </a:xfrm>
          <a:prstGeom prst="rect">
            <a:avLst/>
          </a:prstGeom>
        </p:spPr>
      </p:pic>
      <p:sp>
        <p:nvSpPr>
          <p:cNvPr id="19" name="Título 1"/>
          <p:cNvSpPr txBox="1">
            <a:spLocks/>
          </p:cNvSpPr>
          <p:nvPr/>
        </p:nvSpPr>
        <p:spPr>
          <a:xfrm>
            <a:off x="4655655" y="731371"/>
            <a:ext cx="2958471" cy="5092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82563" algn="ctr"/>
            <a:r>
              <a:rPr lang="ca-ES" dirty="0" smtClean="0">
                <a:solidFill>
                  <a:srgbClr val="002060"/>
                </a:solidFill>
              </a:rPr>
              <a:t>INVERTEBRATS</a:t>
            </a:r>
            <a:endParaRPr lang="ca-ES" dirty="0">
              <a:solidFill>
                <a:srgbClr val="002060"/>
              </a:solidFill>
            </a:endParaRPr>
          </a:p>
        </p:txBody>
      </p:sp>
      <p:sp>
        <p:nvSpPr>
          <p:cNvPr id="24" name="Título 1"/>
          <p:cNvSpPr txBox="1">
            <a:spLocks/>
          </p:cNvSpPr>
          <p:nvPr/>
        </p:nvSpPr>
        <p:spPr>
          <a:xfrm>
            <a:off x="1075591" y="5752596"/>
            <a:ext cx="2229083" cy="36067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82563" algn="ctr"/>
            <a:r>
              <a:rPr lang="ca-ES" sz="2400" dirty="0" smtClean="0">
                <a:solidFill>
                  <a:srgbClr val="002060"/>
                </a:solidFill>
              </a:rPr>
              <a:t>TENEN  OSSOS</a:t>
            </a:r>
            <a:endParaRPr lang="ca-ES" sz="2400" dirty="0">
              <a:solidFill>
                <a:srgbClr val="002060"/>
              </a:solidFill>
            </a:endParaRPr>
          </a:p>
        </p:txBody>
      </p:sp>
      <p:sp>
        <p:nvSpPr>
          <p:cNvPr id="26" name="Título 1"/>
          <p:cNvSpPr txBox="1">
            <a:spLocks/>
          </p:cNvSpPr>
          <p:nvPr/>
        </p:nvSpPr>
        <p:spPr>
          <a:xfrm>
            <a:off x="8637022" y="5741462"/>
            <a:ext cx="2624535" cy="37009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82563" algn="ctr"/>
            <a:r>
              <a:rPr lang="ca-ES" sz="2400" b="1" u="sng" dirty="0" smtClean="0">
                <a:solidFill>
                  <a:srgbClr val="FF0000"/>
                </a:solidFill>
              </a:rPr>
              <a:t>NO</a:t>
            </a:r>
            <a:r>
              <a:rPr lang="ca-ES" sz="2400" dirty="0" smtClean="0">
                <a:solidFill>
                  <a:srgbClr val="002060"/>
                </a:solidFill>
              </a:rPr>
              <a:t> TENEN OSSOS</a:t>
            </a:r>
            <a:endParaRPr lang="ca-ES" sz="2400" dirty="0">
              <a:solidFill>
                <a:srgbClr val="002060"/>
              </a:solidFill>
            </a:endParaRPr>
          </a:p>
        </p:txBody>
      </p:sp>
      <p:grpSp>
        <p:nvGrpSpPr>
          <p:cNvPr id="4" name="Grupo 3"/>
          <p:cNvGrpSpPr/>
          <p:nvPr/>
        </p:nvGrpSpPr>
        <p:grpSpPr>
          <a:xfrm>
            <a:off x="1402187" y="3894334"/>
            <a:ext cx="1800000" cy="1800000"/>
            <a:chOff x="1402187" y="3894334"/>
            <a:chExt cx="1800000" cy="1800000"/>
          </a:xfrm>
        </p:grpSpPr>
        <p:sp>
          <p:nvSpPr>
            <p:cNvPr id="3" name="Rectángulo 2"/>
            <p:cNvSpPr/>
            <p:nvPr/>
          </p:nvSpPr>
          <p:spPr>
            <a:xfrm>
              <a:off x="1402187" y="3894334"/>
              <a:ext cx="1800000" cy="1800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16" name="Imagen 15" descr="C:\Users\franc\Desktop\ARCHIVOS PARA SUBIR\POR ACABAR\MEDI SOPORTE VISUAL\hueso.png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376696">
              <a:off x="1582186" y="4074334"/>
              <a:ext cx="1440000" cy="1440000"/>
            </a:xfrm>
            <a:prstGeom prst="ellipse">
              <a:avLst/>
            </a:prstGeom>
            <a:solidFill>
              <a:schemeClr val="bg1"/>
            </a:solidFill>
            <a:ln w="3175" cap="rnd">
              <a:solidFill>
                <a:srgbClr val="333333"/>
              </a:solidFill>
            </a:ln>
            <a:effectLst/>
          </p:spPr>
        </p:pic>
      </p:grpSp>
      <p:grpSp>
        <p:nvGrpSpPr>
          <p:cNvPr id="8" name="Grupo 7"/>
          <p:cNvGrpSpPr/>
          <p:nvPr/>
        </p:nvGrpSpPr>
        <p:grpSpPr>
          <a:xfrm>
            <a:off x="9149574" y="3778972"/>
            <a:ext cx="1800000" cy="1904841"/>
            <a:chOff x="9149574" y="3778972"/>
            <a:chExt cx="1800000" cy="1904841"/>
          </a:xfrm>
        </p:grpSpPr>
        <p:grpSp>
          <p:nvGrpSpPr>
            <p:cNvPr id="6" name="Grupo 5"/>
            <p:cNvGrpSpPr/>
            <p:nvPr/>
          </p:nvGrpSpPr>
          <p:grpSpPr>
            <a:xfrm>
              <a:off x="9149574" y="3847404"/>
              <a:ext cx="1800000" cy="1800000"/>
              <a:chOff x="9128043" y="3894334"/>
              <a:chExt cx="1800000" cy="1800000"/>
            </a:xfrm>
          </p:grpSpPr>
          <p:sp>
            <p:nvSpPr>
              <p:cNvPr id="14" name="Rectángulo 13"/>
              <p:cNvSpPr/>
              <p:nvPr/>
            </p:nvSpPr>
            <p:spPr>
              <a:xfrm>
                <a:off x="9128043" y="3894334"/>
                <a:ext cx="1800000" cy="18000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pic>
            <p:nvPicPr>
              <p:cNvPr id="17" name="Imagen 16" descr="C:\Users\franc\Desktop\ARCHIVOS PARA SUBIR\POR ACABAR\MEDI SOPORTE VISUAL\hueso.png"/>
              <p:cNvPicPr/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2376696">
                <a:off x="9306107" y="4074332"/>
                <a:ext cx="1440000" cy="1440000"/>
              </a:xfrm>
              <a:prstGeom prst="ellipse">
                <a:avLst/>
              </a:prstGeom>
              <a:solidFill>
                <a:schemeClr val="bg1"/>
              </a:solidFill>
              <a:ln w="3175" cap="rnd">
                <a:solidFill>
                  <a:srgbClr val="333333"/>
                </a:solidFill>
              </a:ln>
              <a:effectLst/>
            </p:spPr>
          </p:pic>
        </p:grpSp>
        <p:sp>
          <p:nvSpPr>
            <p:cNvPr id="18" name="Multiplicar 17"/>
            <p:cNvSpPr/>
            <p:nvPr/>
          </p:nvSpPr>
          <p:spPr>
            <a:xfrm>
              <a:off x="9207137" y="3778972"/>
              <a:ext cx="1678696" cy="1904841"/>
            </a:xfrm>
            <a:prstGeom prst="mathMultiply">
              <a:avLst>
                <a:gd name="adj1" fmla="val 5847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pic>
        <p:nvPicPr>
          <p:cNvPr id="20" name="Imagen 19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307001" y="2373188"/>
            <a:ext cx="1440000" cy="14400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25" name="Imagen 2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5965" y="2496689"/>
            <a:ext cx="1440000" cy="1440000"/>
          </a:xfrm>
          <a:prstGeom prst="rect">
            <a:avLst/>
          </a:prstGeom>
        </p:spPr>
      </p:pic>
      <p:pic>
        <p:nvPicPr>
          <p:cNvPr id="21" name="Imagen 2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0306" y="898397"/>
            <a:ext cx="2998140" cy="2998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263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26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19" grpId="0"/>
      <p:bldP spid="24" grpId="0"/>
      <p:bldP spid="24" grpId="1"/>
      <p:bldP spid="26" grpId="0"/>
      <p:bldP spid="26" grpId="1"/>
    </p:bld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6" y="6347012"/>
            <a:ext cx="1142998" cy="263769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8043" y="230455"/>
            <a:ext cx="895432" cy="500916"/>
          </a:xfrm>
          <a:prstGeom prst="rect">
            <a:avLst/>
          </a:prstGeom>
        </p:spPr>
      </p:pic>
      <p:sp>
        <p:nvSpPr>
          <p:cNvPr id="19" name="Título 1"/>
          <p:cNvSpPr txBox="1">
            <a:spLocks/>
          </p:cNvSpPr>
          <p:nvPr/>
        </p:nvSpPr>
        <p:spPr>
          <a:xfrm>
            <a:off x="4859927" y="480913"/>
            <a:ext cx="2778894" cy="5092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82563" algn="ctr"/>
            <a:r>
              <a:rPr lang="ca-ES" dirty="0" smtClean="0">
                <a:solidFill>
                  <a:srgbClr val="002060"/>
                </a:solidFill>
              </a:rPr>
              <a:t>VERTEBRATS</a:t>
            </a:r>
            <a:endParaRPr lang="ca-ES" dirty="0">
              <a:solidFill>
                <a:srgbClr val="002060"/>
              </a:solidFill>
            </a:endParaRPr>
          </a:p>
        </p:txBody>
      </p:sp>
      <p:sp>
        <p:nvSpPr>
          <p:cNvPr id="24" name="Título 1"/>
          <p:cNvSpPr txBox="1">
            <a:spLocks/>
          </p:cNvSpPr>
          <p:nvPr/>
        </p:nvSpPr>
        <p:spPr>
          <a:xfrm>
            <a:off x="1075591" y="5752596"/>
            <a:ext cx="2229083" cy="36067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82563" algn="ctr"/>
            <a:r>
              <a:rPr lang="ca-ES" sz="2400" dirty="0" smtClean="0">
                <a:solidFill>
                  <a:srgbClr val="002060"/>
                </a:solidFill>
              </a:rPr>
              <a:t>TENEN  OSSOS</a:t>
            </a:r>
            <a:endParaRPr lang="ca-ES" sz="2400" dirty="0">
              <a:solidFill>
                <a:srgbClr val="002060"/>
              </a:solidFill>
            </a:endParaRPr>
          </a:p>
        </p:txBody>
      </p:sp>
      <p:sp>
        <p:nvSpPr>
          <p:cNvPr id="26" name="Título 1"/>
          <p:cNvSpPr txBox="1">
            <a:spLocks/>
          </p:cNvSpPr>
          <p:nvPr/>
        </p:nvSpPr>
        <p:spPr>
          <a:xfrm>
            <a:off x="8637022" y="5741462"/>
            <a:ext cx="2624535" cy="37009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82563" algn="ctr"/>
            <a:r>
              <a:rPr lang="ca-ES" sz="2400" b="1" u="sng" dirty="0" smtClean="0">
                <a:solidFill>
                  <a:srgbClr val="FF0000"/>
                </a:solidFill>
              </a:rPr>
              <a:t>NO</a:t>
            </a:r>
            <a:r>
              <a:rPr lang="ca-ES" sz="2400" dirty="0" smtClean="0">
                <a:solidFill>
                  <a:srgbClr val="002060"/>
                </a:solidFill>
              </a:rPr>
              <a:t> TENEN OSSOS</a:t>
            </a:r>
            <a:endParaRPr lang="ca-ES" sz="2400" dirty="0">
              <a:solidFill>
                <a:srgbClr val="002060"/>
              </a:solidFill>
            </a:endParaRPr>
          </a:p>
        </p:txBody>
      </p:sp>
      <p:grpSp>
        <p:nvGrpSpPr>
          <p:cNvPr id="4" name="Grupo 3"/>
          <p:cNvGrpSpPr/>
          <p:nvPr/>
        </p:nvGrpSpPr>
        <p:grpSpPr>
          <a:xfrm>
            <a:off x="1402187" y="3894334"/>
            <a:ext cx="1800000" cy="1800000"/>
            <a:chOff x="1402187" y="3894334"/>
            <a:chExt cx="1800000" cy="1800000"/>
          </a:xfrm>
        </p:grpSpPr>
        <p:sp>
          <p:nvSpPr>
            <p:cNvPr id="3" name="Rectángulo 2"/>
            <p:cNvSpPr/>
            <p:nvPr/>
          </p:nvSpPr>
          <p:spPr>
            <a:xfrm>
              <a:off x="1402187" y="3894334"/>
              <a:ext cx="1800000" cy="1800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16" name="Imagen 15" descr="C:\Users\franc\Desktop\ARCHIVOS PARA SUBIR\POR ACABAR\MEDI SOPORTE VISUAL\hueso.png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376696">
              <a:off x="1582186" y="4074334"/>
              <a:ext cx="1440000" cy="1440000"/>
            </a:xfrm>
            <a:prstGeom prst="ellipse">
              <a:avLst/>
            </a:prstGeom>
            <a:solidFill>
              <a:schemeClr val="bg1"/>
            </a:solidFill>
            <a:ln w="3175" cap="rnd">
              <a:solidFill>
                <a:srgbClr val="333333"/>
              </a:solidFill>
            </a:ln>
            <a:effectLst/>
          </p:spPr>
        </p:pic>
      </p:grpSp>
      <p:grpSp>
        <p:nvGrpSpPr>
          <p:cNvPr id="8" name="Grupo 7"/>
          <p:cNvGrpSpPr/>
          <p:nvPr/>
        </p:nvGrpSpPr>
        <p:grpSpPr>
          <a:xfrm>
            <a:off x="9149574" y="3778972"/>
            <a:ext cx="1800000" cy="1904841"/>
            <a:chOff x="9149574" y="3778972"/>
            <a:chExt cx="1800000" cy="1904841"/>
          </a:xfrm>
        </p:grpSpPr>
        <p:grpSp>
          <p:nvGrpSpPr>
            <p:cNvPr id="6" name="Grupo 5"/>
            <p:cNvGrpSpPr/>
            <p:nvPr/>
          </p:nvGrpSpPr>
          <p:grpSpPr>
            <a:xfrm>
              <a:off x="9149574" y="3847404"/>
              <a:ext cx="1800000" cy="1800000"/>
              <a:chOff x="9128043" y="3894334"/>
              <a:chExt cx="1800000" cy="1800000"/>
            </a:xfrm>
          </p:grpSpPr>
          <p:sp>
            <p:nvSpPr>
              <p:cNvPr id="14" name="Rectángulo 13"/>
              <p:cNvSpPr/>
              <p:nvPr/>
            </p:nvSpPr>
            <p:spPr>
              <a:xfrm>
                <a:off x="9128043" y="3894334"/>
                <a:ext cx="1800000" cy="18000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pic>
            <p:nvPicPr>
              <p:cNvPr id="17" name="Imagen 16" descr="C:\Users\franc\Desktop\ARCHIVOS PARA SUBIR\POR ACABAR\MEDI SOPORTE VISUAL\hueso.png"/>
              <p:cNvPicPr/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2376696">
                <a:off x="9306107" y="4074332"/>
                <a:ext cx="1440000" cy="1440000"/>
              </a:xfrm>
              <a:prstGeom prst="ellipse">
                <a:avLst/>
              </a:prstGeom>
              <a:solidFill>
                <a:schemeClr val="bg1"/>
              </a:solidFill>
              <a:ln w="3175" cap="rnd">
                <a:solidFill>
                  <a:srgbClr val="333333"/>
                </a:solidFill>
              </a:ln>
              <a:effectLst/>
            </p:spPr>
          </p:pic>
        </p:grpSp>
        <p:sp>
          <p:nvSpPr>
            <p:cNvPr id="18" name="Multiplicar 17"/>
            <p:cNvSpPr/>
            <p:nvPr/>
          </p:nvSpPr>
          <p:spPr>
            <a:xfrm>
              <a:off x="9207137" y="3778972"/>
              <a:ext cx="1678696" cy="1904841"/>
            </a:xfrm>
            <a:prstGeom prst="mathMultiply">
              <a:avLst>
                <a:gd name="adj1" fmla="val 5847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pic>
        <p:nvPicPr>
          <p:cNvPr id="20" name="Imagen 19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14361" y="2397467"/>
            <a:ext cx="1440000" cy="14400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25" name="Imagen 2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9067" y="2516416"/>
            <a:ext cx="1440000" cy="1440000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7225" y="731371"/>
            <a:ext cx="2873814" cy="2873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4557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19" grpId="0"/>
      <p:bldP spid="24" grpId="0"/>
      <p:bldP spid="26" grpId="0"/>
      <p:bldP spid="26" grpId="1"/>
    </p:bld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6" y="6347012"/>
            <a:ext cx="1142998" cy="263769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8043" y="230455"/>
            <a:ext cx="895432" cy="500916"/>
          </a:xfrm>
          <a:prstGeom prst="rect">
            <a:avLst/>
          </a:prstGeom>
        </p:spPr>
      </p:pic>
      <p:sp>
        <p:nvSpPr>
          <p:cNvPr id="19" name="Título 1"/>
          <p:cNvSpPr txBox="1">
            <a:spLocks/>
          </p:cNvSpPr>
          <p:nvPr/>
        </p:nvSpPr>
        <p:spPr>
          <a:xfrm>
            <a:off x="4859927" y="480913"/>
            <a:ext cx="2778894" cy="5092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82563" algn="ctr"/>
            <a:r>
              <a:rPr lang="ca-ES" dirty="0" smtClean="0">
                <a:solidFill>
                  <a:srgbClr val="002060"/>
                </a:solidFill>
              </a:rPr>
              <a:t>VERTEBRATS</a:t>
            </a:r>
            <a:endParaRPr lang="ca-ES" dirty="0">
              <a:solidFill>
                <a:srgbClr val="002060"/>
              </a:solidFill>
            </a:endParaRPr>
          </a:p>
        </p:txBody>
      </p:sp>
      <p:sp>
        <p:nvSpPr>
          <p:cNvPr id="24" name="Título 1"/>
          <p:cNvSpPr txBox="1">
            <a:spLocks/>
          </p:cNvSpPr>
          <p:nvPr/>
        </p:nvSpPr>
        <p:spPr>
          <a:xfrm>
            <a:off x="1075591" y="5752596"/>
            <a:ext cx="2229083" cy="36067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82563" algn="ctr"/>
            <a:r>
              <a:rPr lang="ca-ES" sz="2400" dirty="0" smtClean="0">
                <a:solidFill>
                  <a:srgbClr val="002060"/>
                </a:solidFill>
              </a:rPr>
              <a:t>TENEN  OSSOS</a:t>
            </a:r>
            <a:endParaRPr lang="ca-ES" sz="2400" dirty="0">
              <a:solidFill>
                <a:srgbClr val="002060"/>
              </a:solidFill>
            </a:endParaRPr>
          </a:p>
        </p:txBody>
      </p:sp>
      <p:sp>
        <p:nvSpPr>
          <p:cNvPr id="26" name="Título 1"/>
          <p:cNvSpPr txBox="1">
            <a:spLocks/>
          </p:cNvSpPr>
          <p:nvPr/>
        </p:nvSpPr>
        <p:spPr>
          <a:xfrm>
            <a:off x="8637022" y="5741462"/>
            <a:ext cx="2624535" cy="37009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82563" algn="ctr"/>
            <a:r>
              <a:rPr lang="ca-ES" sz="2400" b="1" u="sng" dirty="0" smtClean="0">
                <a:solidFill>
                  <a:srgbClr val="FF0000"/>
                </a:solidFill>
              </a:rPr>
              <a:t>NO</a:t>
            </a:r>
            <a:r>
              <a:rPr lang="ca-ES" sz="2400" dirty="0" smtClean="0">
                <a:solidFill>
                  <a:srgbClr val="002060"/>
                </a:solidFill>
              </a:rPr>
              <a:t> TENEN OSSOS</a:t>
            </a:r>
            <a:endParaRPr lang="ca-ES" sz="2400" dirty="0">
              <a:solidFill>
                <a:srgbClr val="002060"/>
              </a:solidFill>
            </a:endParaRPr>
          </a:p>
        </p:txBody>
      </p:sp>
      <p:grpSp>
        <p:nvGrpSpPr>
          <p:cNvPr id="4" name="Grupo 3"/>
          <p:cNvGrpSpPr/>
          <p:nvPr/>
        </p:nvGrpSpPr>
        <p:grpSpPr>
          <a:xfrm>
            <a:off x="1402187" y="3894334"/>
            <a:ext cx="1800000" cy="1800000"/>
            <a:chOff x="1402187" y="3894334"/>
            <a:chExt cx="1800000" cy="1800000"/>
          </a:xfrm>
        </p:grpSpPr>
        <p:sp>
          <p:nvSpPr>
            <p:cNvPr id="3" name="Rectángulo 2"/>
            <p:cNvSpPr/>
            <p:nvPr/>
          </p:nvSpPr>
          <p:spPr>
            <a:xfrm>
              <a:off x="1402187" y="3894334"/>
              <a:ext cx="1800000" cy="1800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16" name="Imagen 15" descr="C:\Users\franc\Desktop\ARCHIVOS PARA SUBIR\POR ACABAR\MEDI SOPORTE VISUAL\hueso.png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376696">
              <a:off x="1582186" y="4074334"/>
              <a:ext cx="1440000" cy="1440000"/>
            </a:xfrm>
            <a:prstGeom prst="ellipse">
              <a:avLst/>
            </a:prstGeom>
            <a:solidFill>
              <a:schemeClr val="bg1"/>
            </a:solidFill>
            <a:ln w="3175" cap="rnd">
              <a:solidFill>
                <a:srgbClr val="333333"/>
              </a:solidFill>
            </a:ln>
            <a:effectLst/>
          </p:spPr>
        </p:pic>
      </p:grpSp>
      <p:grpSp>
        <p:nvGrpSpPr>
          <p:cNvPr id="8" name="Grupo 7"/>
          <p:cNvGrpSpPr/>
          <p:nvPr/>
        </p:nvGrpSpPr>
        <p:grpSpPr>
          <a:xfrm>
            <a:off x="9149574" y="3778972"/>
            <a:ext cx="1800000" cy="1904841"/>
            <a:chOff x="9149574" y="3778972"/>
            <a:chExt cx="1800000" cy="1904841"/>
          </a:xfrm>
        </p:grpSpPr>
        <p:grpSp>
          <p:nvGrpSpPr>
            <p:cNvPr id="6" name="Grupo 5"/>
            <p:cNvGrpSpPr/>
            <p:nvPr/>
          </p:nvGrpSpPr>
          <p:grpSpPr>
            <a:xfrm>
              <a:off x="9149574" y="3847404"/>
              <a:ext cx="1800000" cy="1800000"/>
              <a:chOff x="9128043" y="3894334"/>
              <a:chExt cx="1800000" cy="1800000"/>
            </a:xfrm>
          </p:grpSpPr>
          <p:sp>
            <p:nvSpPr>
              <p:cNvPr id="14" name="Rectángulo 13"/>
              <p:cNvSpPr/>
              <p:nvPr/>
            </p:nvSpPr>
            <p:spPr>
              <a:xfrm>
                <a:off x="9128043" y="3894334"/>
                <a:ext cx="1800000" cy="18000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pic>
            <p:nvPicPr>
              <p:cNvPr id="17" name="Imagen 16" descr="C:\Users\franc\Desktop\ARCHIVOS PARA SUBIR\POR ACABAR\MEDI SOPORTE VISUAL\hueso.png"/>
              <p:cNvPicPr/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2376696">
                <a:off x="9306107" y="4074332"/>
                <a:ext cx="1440000" cy="1440000"/>
              </a:xfrm>
              <a:prstGeom prst="ellipse">
                <a:avLst/>
              </a:prstGeom>
              <a:solidFill>
                <a:schemeClr val="bg1"/>
              </a:solidFill>
              <a:ln w="3175" cap="rnd">
                <a:solidFill>
                  <a:srgbClr val="333333"/>
                </a:solidFill>
              </a:ln>
              <a:effectLst/>
            </p:spPr>
          </p:pic>
        </p:grpSp>
        <p:sp>
          <p:nvSpPr>
            <p:cNvPr id="18" name="Multiplicar 17"/>
            <p:cNvSpPr/>
            <p:nvPr/>
          </p:nvSpPr>
          <p:spPr>
            <a:xfrm>
              <a:off x="9207137" y="3778972"/>
              <a:ext cx="1678696" cy="1904841"/>
            </a:xfrm>
            <a:prstGeom prst="mathMultiply">
              <a:avLst>
                <a:gd name="adj1" fmla="val 5847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pic>
        <p:nvPicPr>
          <p:cNvPr id="20" name="Imagen 19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14361" y="2397467"/>
            <a:ext cx="1440000" cy="14400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25" name="Imagen 2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9067" y="2516416"/>
            <a:ext cx="1440000" cy="1440000"/>
          </a:xfrm>
          <a:prstGeom prst="rect">
            <a:avLst/>
          </a:prstGeom>
        </p:spPr>
      </p:pic>
      <p:pic>
        <p:nvPicPr>
          <p:cNvPr id="22" name="Imagen 2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4039" y="1228318"/>
            <a:ext cx="2505349" cy="2505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3052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19" grpId="0"/>
      <p:bldP spid="24" grpId="0"/>
      <p:bldP spid="26" grpId="0"/>
      <p:bldP spid="26" grpId="1"/>
    </p:bld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6" y="6347012"/>
            <a:ext cx="1142998" cy="263769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8043" y="230455"/>
            <a:ext cx="895432" cy="500916"/>
          </a:xfrm>
          <a:prstGeom prst="rect">
            <a:avLst/>
          </a:prstGeom>
        </p:spPr>
      </p:pic>
      <p:sp>
        <p:nvSpPr>
          <p:cNvPr id="19" name="Título 1"/>
          <p:cNvSpPr txBox="1">
            <a:spLocks/>
          </p:cNvSpPr>
          <p:nvPr/>
        </p:nvSpPr>
        <p:spPr>
          <a:xfrm>
            <a:off x="4859927" y="480913"/>
            <a:ext cx="2778894" cy="5092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82563" algn="ctr"/>
            <a:r>
              <a:rPr lang="ca-ES" dirty="0" smtClean="0">
                <a:solidFill>
                  <a:srgbClr val="002060"/>
                </a:solidFill>
              </a:rPr>
              <a:t>VERTEBRATS</a:t>
            </a:r>
            <a:endParaRPr lang="ca-ES" dirty="0">
              <a:solidFill>
                <a:srgbClr val="002060"/>
              </a:solidFill>
            </a:endParaRPr>
          </a:p>
        </p:txBody>
      </p:sp>
      <p:sp>
        <p:nvSpPr>
          <p:cNvPr id="24" name="Título 1"/>
          <p:cNvSpPr txBox="1">
            <a:spLocks/>
          </p:cNvSpPr>
          <p:nvPr/>
        </p:nvSpPr>
        <p:spPr>
          <a:xfrm>
            <a:off x="1075591" y="5752596"/>
            <a:ext cx="2229083" cy="36067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82563" algn="ctr"/>
            <a:r>
              <a:rPr lang="ca-ES" sz="2400" dirty="0" smtClean="0">
                <a:solidFill>
                  <a:srgbClr val="002060"/>
                </a:solidFill>
              </a:rPr>
              <a:t>TENEN  OSSOS</a:t>
            </a:r>
            <a:endParaRPr lang="ca-ES" sz="2400" dirty="0">
              <a:solidFill>
                <a:srgbClr val="002060"/>
              </a:solidFill>
            </a:endParaRPr>
          </a:p>
        </p:txBody>
      </p:sp>
      <p:sp>
        <p:nvSpPr>
          <p:cNvPr id="26" name="Título 1"/>
          <p:cNvSpPr txBox="1">
            <a:spLocks/>
          </p:cNvSpPr>
          <p:nvPr/>
        </p:nvSpPr>
        <p:spPr>
          <a:xfrm>
            <a:off x="8637022" y="5741462"/>
            <a:ext cx="2624535" cy="37009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82563" algn="ctr"/>
            <a:r>
              <a:rPr lang="ca-ES" sz="2400" b="1" u="sng" dirty="0" smtClean="0">
                <a:solidFill>
                  <a:srgbClr val="FF0000"/>
                </a:solidFill>
              </a:rPr>
              <a:t>NO</a:t>
            </a:r>
            <a:r>
              <a:rPr lang="ca-ES" sz="2400" dirty="0" smtClean="0">
                <a:solidFill>
                  <a:srgbClr val="002060"/>
                </a:solidFill>
              </a:rPr>
              <a:t> TENEN OSSOS</a:t>
            </a:r>
            <a:endParaRPr lang="ca-ES" sz="2400" dirty="0">
              <a:solidFill>
                <a:srgbClr val="002060"/>
              </a:solidFill>
            </a:endParaRPr>
          </a:p>
        </p:txBody>
      </p:sp>
      <p:grpSp>
        <p:nvGrpSpPr>
          <p:cNvPr id="4" name="Grupo 3"/>
          <p:cNvGrpSpPr/>
          <p:nvPr/>
        </p:nvGrpSpPr>
        <p:grpSpPr>
          <a:xfrm>
            <a:off x="1402187" y="3894334"/>
            <a:ext cx="1800000" cy="1800000"/>
            <a:chOff x="1402187" y="3894334"/>
            <a:chExt cx="1800000" cy="1800000"/>
          </a:xfrm>
        </p:grpSpPr>
        <p:sp>
          <p:nvSpPr>
            <p:cNvPr id="3" name="Rectángulo 2"/>
            <p:cNvSpPr/>
            <p:nvPr/>
          </p:nvSpPr>
          <p:spPr>
            <a:xfrm>
              <a:off x="1402187" y="3894334"/>
              <a:ext cx="1800000" cy="1800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16" name="Imagen 15" descr="C:\Users\franc\Desktop\ARCHIVOS PARA SUBIR\POR ACABAR\MEDI SOPORTE VISUAL\hueso.png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376696">
              <a:off x="1582186" y="4074334"/>
              <a:ext cx="1440000" cy="1440000"/>
            </a:xfrm>
            <a:prstGeom prst="ellipse">
              <a:avLst/>
            </a:prstGeom>
            <a:solidFill>
              <a:schemeClr val="bg1"/>
            </a:solidFill>
            <a:ln w="3175" cap="rnd">
              <a:solidFill>
                <a:srgbClr val="333333"/>
              </a:solidFill>
            </a:ln>
            <a:effectLst/>
          </p:spPr>
        </p:pic>
      </p:grpSp>
      <p:grpSp>
        <p:nvGrpSpPr>
          <p:cNvPr id="8" name="Grupo 7"/>
          <p:cNvGrpSpPr/>
          <p:nvPr/>
        </p:nvGrpSpPr>
        <p:grpSpPr>
          <a:xfrm>
            <a:off x="9149574" y="3778972"/>
            <a:ext cx="1800000" cy="1904841"/>
            <a:chOff x="9149574" y="3778972"/>
            <a:chExt cx="1800000" cy="1904841"/>
          </a:xfrm>
        </p:grpSpPr>
        <p:grpSp>
          <p:nvGrpSpPr>
            <p:cNvPr id="6" name="Grupo 5"/>
            <p:cNvGrpSpPr/>
            <p:nvPr/>
          </p:nvGrpSpPr>
          <p:grpSpPr>
            <a:xfrm>
              <a:off x="9149574" y="3847404"/>
              <a:ext cx="1800000" cy="1800000"/>
              <a:chOff x="9128043" y="3894334"/>
              <a:chExt cx="1800000" cy="1800000"/>
            </a:xfrm>
          </p:grpSpPr>
          <p:sp>
            <p:nvSpPr>
              <p:cNvPr id="14" name="Rectángulo 13"/>
              <p:cNvSpPr/>
              <p:nvPr/>
            </p:nvSpPr>
            <p:spPr>
              <a:xfrm>
                <a:off x="9128043" y="3894334"/>
                <a:ext cx="1800000" cy="18000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pic>
            <p:nvPicPr>
              <p:cNvPr id="17" name="Imagen 16" descr="C:\Users\franc\Desktop\ARCHIVOS PARA SUBIR\POR ACABAR\MEDI SOPORTE VISUAL\hueso.png"/>
              <p:cNvPicPr/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2376696">
                <a:off x="9306107" y="4074332"/>
                <a:ext cx="1440000" cy="1440000"/>
              </a:xfrm>
              <a:prstGeom prst="ellipse">
                <a:avLst/>
              </a:prstGeom>
              <a:solidFill>
                <a:schemeClr val="bg1"/>
              </a:solidFill>
              <a:ln w="3175" cap="rnd">
                <a:solidFill>
                  <a:srgbClr val="333333"/>
                </a:solidFill>
              </a:ln>
              <a:effectLst/>
            </p:spPr>
          </p:pic>
        </p:grpSp>
        <p:sp>
          <p:nvSpPr>
            <p:cNvPr id="18" name="Multiplicar 17"/>
            <p:cNvSpPr/>
            <p:nvPr/>
          </p:nvSpPr>
          <p:spPr>
            <a:xfrm>
              <a:off x="9207137" y="3778972"/>
              <a:ext cx="1678696" cy="1904841"/>
            </a:xfrm>
            <a:prstGeom prst="mathMultiply">
              <a:avLst>
                <a:gd name="adj1" fmla="val 5847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pic>
        <p:nvPicPr>
          <p:cNvPr id="20" name="Imagen 19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14361" y="2397467"/>
            <a:ext cx="1440000" cy="14400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25" name="Imagen 2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9067" y="2516416"/>
            <a:ext cx="1440000" cy="1440000"/>
          </a:xfrm>
          <a:prstGeom prst="rect">
            <a:avLst/>
          </a:prstGeom>
        </p:spPr>
      </p:pic>
      <p:pic>
        <p:nvPicPr>
          <p:cNvPr id="21" name="Imagen 2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8555" y="824852"/>
            <a:ext cx="3158561" cy="3158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935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19" grpId="0"/>
      <p:bldP spid="24" grpId="0"/>
      <p:bldP spid="26" grpId="0"/>
      <p:bldP spid="26" grpId="1"/>
    </p:bld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6" y="6347012"/>
            <a:ext cx="1142998" cy="263769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8043" y="230455"/>
            <a:ext cx="895432" cy="500916"/>
          </a:xfrm>
          <a:prstGeom prst="rect">
            <a:avLst/>
          </a:prstGeom>
        </p:spPr>
      </p:pic>
      <p:sp>
        <p:nvSpPr>
          <p:cNvPr id="19" name="Título 1"/>
          <p:cNvSpPr txBox="1">
            <a:spLocks/>
          </p:cNvSpPr>
          <p:nvPr/>
        </p:nvSpPr>
        <p:spPr>
          <a:xfrm>
            <a:off x="4859927" y="480913"/>
            <a:ext cx="2778894" cy="5092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82563" algn="ctr"/>
            <a:r>
              <a:rPr lang="ca-ES" dirty="0" smtClean="0">
                <a:solidFill>
                  <a:srgbClr val="002060"/>
                </a:solidFill>
              </a:rPr>
              <a:t>VERTEBRATS</a:t>
            </a:r>
            <a:endParaRPr lang="ca-ES" dirty="0">
              <a:solidFill>
                <a:srgbClr val="002060"/>
              </a:solidFill>
            </a:endParaRPr>
          </a:p>
        </p:txBody>
      </p:sp>
      <p:sp>
        <p:nvSpPr>
          <p:cNvPr id="24" name="Título 1"/>
          <p:cNvSpPr txBox="1">
            <a:spLocks/>
          </p:cNvSpPr>
          <p:nvPr/>
        </p:nvSpPr>
        <p:spPr>
          <a:xfrm>
            <a:off x="1075591" y="5752596"/>
            <a:ext cx="2229083" cy="36067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82563" algn="ctr"/>
            <a:r>
              <a:rPr lang="ca-ES" sz="2400" dirty="0" smtClean="0">
                <a:solidFill>
                  <a:srgbClr val="002060"/>
                </a:solidFill>
              </a:rPr>
              <a:t>TENEN  OSSOS</a:t>
            </a:r>
            <a:endParaRPr lang="ca-ES" sz="2400" dirty="0">
              <a:solidFill>
                <a:srgbClr val="002060"/>
              </a:solidFill>
            </a:endParaRPr>
          </a:p>
        </p:txBody>
      </p:sp>
      <p:sp>
        <p:nvSpPr>
          <p:cNvPr id="26" name="Título 1"/>
          <p:cNvSpPr txBox="1">
            <a:spLocks/>
          </p:cNvSpPr>
          <p:nvPr/>
        </p:nvSpPr>
        <p:spPr>
          <a:xfrm>
            <a:off x="8637022" y="5741462"/>
            <a:ext cx="2624535" cy="37009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82563" algn="ctr"/>
            <a:r>
              <a:rPr lang="ca-ES" sz="2400" b="1" u="sng" dirty="0" smtClean="0">
                <a:solidFill>
                  <a:srgbClr val="FF0000"/>
                </a:solidFill>
              </a:rPr>
              <a:t>NO</a:t>
            </a:r>
            <a:r>
              <a:rPr lang="ca-ES" sz="2400" dirty="0" smtClean="0">
                <a:solidFill>
                  <a:srgbClr val="002060"/>
                </a:solidFill>
              </a:rPr>
              <a:t> TENEN OSSOS</a:t>
            </a:r>
            <a:endParaRPr lang="ca-ES" sz="2400" dirty="0">
              <a:solidFill>
                <a:srgbClr val="002060"/>
              </a:solidFill>
            </a:endParaRPr>
          </a:p>
        </p:txBody>
      </p:sp>
      <p:grpSp>
        <p:nvGrpSpPr>
          <p:cNvPr id="4" name="Grupo 3"/>
          <p:cNvGrpSpPr/>
          <p:nvPr/>
        </p:nvGrpSpPr>
        <p:grpSpPr>
          <a:xfrm>
            <a:off x="1402187" y="3894334"/>
            <a:ext cx="1800000" cy="1800000"/>
            <a:chOff x="1402187" y="3894334"/>
            <a:chExt cx="1800000" cy="1800000"/>
          </a:xfrm>
        </p:grpSpPr>
        <p:sp>
          <p:nvSpPr>
            <p:cNvPr id="3" name="Rectángulo 2"/>
            <p:cNvSpPr/>
            <p:nvPr/>
          </p:nvSpPr>
          <p:spPr>
            <a:xfrm>
              <a:off x="1402187" y="3894334"/>
              <a:ext cx="1800000" cy="1800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16" name="Imagen 15" descr="C:\Users\franc\Desktop\ARCHIVOS PARA SUBIR\POR ACABAR\MEDI SOPORTE VISUAL\hueso.png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376696">
              <a:off x="1582186" y="4074334"/>
              <a:ext cx="1440000" cy="1440000"/>
            </a:xfrm>
            <a:prstGeom prst="ellipse">
              <a:avLst/>
            </a:prstGeom>
            <a:solidFill>
              <a:schemeClr val="bg1"/>
            </a:solidFill>
            <a:ln w="3175" cap="rnd">
              <a:solidFill>
                <a:srgbClr val="333333"/>
              </a:solidFill>
            </a:ln>
            <a:effectLst/>
          </p:spPr>
        </p:pic>
      </p:grpSp>
      <p:grpSp>
        <p:nvGrpSpPr>
          <p:cNvPr id="8" name="Grupo 7"/>
          <p:cNvGrpSpPr/>
          <p:nvPr/>
        </p:nvGrpSpPr>
        <p:grpSpPr>
          <a:xfrm>
            <a:off x="9149574" y="3778972"/>
            <a:ext cx="1800000" cy="1904841"/>
            <a:chOff x="9149574" y="3778972"/>
            <a:chExt cx="1800000" cy="1904841"/>
          </a:xfrm>
        </p:grpSpPr>
        <p:grpSp>
          <p:nvGrpSpPr>
            <p:cNvPr id="6" name="Grupo 5"/>
            <p:cNvGrpSpPr/>
            <p:nvPr/>
          </p:nvGrpSpPr>
          <p:grpSpPr>
            <a:xfrm>
              <a:off x="9149574" y="3847404"/>
              <a:ext cx="1800000" cy="1800000"/>
              <a:chOff x="9128043" y="3894334"/>
              <a:chExt cx="1800000" cy="1800000"/>
            </a:xfrm>
          </p:grpSpPr>
          <p:sp>
            <p:nvSpPr>
              <p:cNvPr id="14" name="Rectángulo 13"/>
              <p:cNvSpPr/>
              <p:nvPr/>
            </p:nvSpPr>
            <p:spPr>
              <a:xfrm>
                <a:off x="9128043" y="3894334"/>
                <a:ext cx="1800000" cy="18000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pic>
            <p:nvPicPr>
              <p:cNvPr id="17" name="Imagen 16" descr="C:\Users\franc\Desktop\ARCHIVOS PARA SUBIR\POR ACABAR\MEDI SOPORTE VISUAL\hueso.png"/>
              <p:cNvPicPr/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2376696">
                <a:off x="9306107" y="4074332"/>
                <a:ext cx="1440000" cy="1440000"/>
              </a:xfrm>
              <a:prstGeom prst="ellipse">
                <a:avLst/>
              </a:prstGeom>
              <a:solidFill>
                <a:schemeClr val="bg1"/>
              </a:solidFill>
              <a:ln w="3175" cap="rnd">
                <a:solidFill>
                  <a:srgbClr val="333333"/>
                </a:solidFill>
              </a:ln>
              <a:effectLst/>
            </p:spPr>
          </p:pic>
        </p:grpSp>
        <p:sp>
          <p:nvSpPr>
            <p:cNvPr id="18" name="Multiplicar 17"/>
            <p:cNvSpPr/>
            <p:nvPr/>
          </p:nvSpPr>
          <p:spPr>
            <a:xfrm>
              <a:off x="9207137" y="3778972"/>
              <a:ext cx="1678696" cy="1904841"/>
            </a:xfrm>
            <a:prstGeom prst="mathMultiply">
              <a:avLst>
                <a:gd name="adj1" fmla="val 5847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pic>
        <p:nvPicPr>
          <p:cNvPr id="20" name="Imagen 19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14361" y="2397467"/>
            <a:ext cx="1440000" cy="14400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25" name="Imagen 2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9067" y="2516416"/>
            <a:ext cx="1440000" cy="1440000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4562" y="1086944"/>
            <a:ext cx="2609623" cy="2609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6399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19" grpId="0"/>
      <p:bldP spid="24" grpId="0"/>
      <p:bldP spid="26" grpId="0"/>
      <p:bldP spid="26" grpId="1"/>
    </p:bld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6" y="6347012"/>
            <a:ext cx="1142998" cy="263769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8043" y="230455"/>
            <a:ext cx="895432" cy="500916"/>
          </a:xfrm>
          <a:prstGeom prst="rect">
            <a:avLst/>
          </a:prstGeom>
        </p:spPr>
      </p:pic>
      <p:sp>
        <p:nvSpPr>
          <p:cNvPr id="19" name="Título 1"/>
          <p:cNvSpPr txBox="1">
            <a:spLocks/>
          </p:cNvSpPr>
          <p:nvPr/>
        </p:nvSpPr>
        <p:spPr>
          <a:xfrm>
            <a:off x="4655655" y="731371"/>
            <a:ext cx="2958471" cy="5092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82563" algn="ctr"/>
            <a:r>
              <a:rPr lang="ca-ES" dirty="0" smtClean="0">
                <a:solidFill>
                  <a:srgbClr val="002060"/>
                </a:solidFill>
              </a:rPr>
              <a:t>INVERTEBRATS</a:t>
            </a:r>
            <a:endParaRPr lang="ca-ES" dirty="0">
              <a:solidFill>
                <a:srgbClr val="002060"/>
              </a:solidFill>
            </a:endParaRPr>
          </a:p>
        </p:txBody>
      </p:sp>
      <p:sp>
        <p:nvSpPr>
          <p:cNvPr id="24" name="Título 1"/>
          <p:cNvSpPr txBox="1">
            <a:spLocks/>
          </p:cNvSpPr>
          <p:nvPr/>
        </p:nvSpPr>
        <p:spPr>
          <a:xfrm>
            <a:off x="1075591" y="5752596"/>
            <a:ext cx="2229083" cy="36067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82563" algn="ctr"/>
            <a:r>
              <a:rPr lang="ca-ES" sz="2400" dirty="0" smtClean="0">
                <a:solidFill>
                  <a:srgbClr val="002060"/>
                </a:solidFill>
              </a:rPr>
              <a:t>TENEN  OSSOS</a:t>
            </a:r>
            <a:endParaRPr lang="ca-ES" sz="2400" dirty="0">
              <a:solidFill>
                <a:srgbClr val="002060"/>
              </a:solidFill>
            </a:endParaRPr>
          </a:p>
        </p:txBody>
      </p:sp>
      <p:sp>
        <p:nvSpPr>
          <p:cNvPr id="26" name="Título 1"/>
          <p:cNvSpPr txBox="1">
            <a:spLocks/>
          </p:cNvSpPr>
          <p:nvPr/>
        </p:nvSpPr>
        <p:spPr>
          <a:xfrm>
            <a:off x="8637022" y="5741462"/>
            <a:ext cx="2624535" cy="37009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82563" algn="ctr"/>
            <a:r>
              <a:rPr lang="ca-ES" sz="2400" b="1" u="sng" dirty="0" smtClean="0">
                <a:solidFill>
                  <a:srgbClr val="FF0000"/>
                </a:solidFill>
              </a:rPr>
              <a:t>NO</a:t>
            </a:r>
            <a:r>
              <a:rPr lang="ca-ES" sz="2400" dirty="0" smtClean="0">
                <a:solidFill>
                  <a:srgbClr val="002060"/>
                </a:solidFill>
              </a:rPr>
              <a:t> TENEN OSSOS</a:t>
            </a:r>
            <a:endParaRPr lang="ca-ES" sz="2400" dirty="0">
              <a:solidFill>
                <a:srgbClr val="002060"/>
              </a:solidFill>
            </a:endParaRPr>
          </a:p>
        </p:txBody>
      </p:sp>
      <p:grpSp>
        <p:nvGrpSpPr>
          <p:cNvPr id="4" name="Grupo 3"/>
          <p:cNvGrpSpPr/>
          <p:nvPr/>
        </p:nvGrpSpPr>
        <p:grpSpPr>
          <a:xfrm>
            <a:off x="1402187" y="3894334"/>
            <a:ext cx="1800000" cy="1800000"/>
            <a:chOff x="1402187" y="3894334"/>
            <a:chExt cx="1800000" cy="1800000"/>
          </a:xfrm>
        </p:grpSpPr>
        <p:sp>
          <p:nvSpPr>
            <p:cNvPr id="3" name="Rectángulo 2"/>
            <p:cNvSpPr/>
            <p:nvPr/>
          </p:nvSpPr>
          <p:spPr>
            <a:xfrm>
              <a:off x="1402187" y="3894334"/>
              <a:ext cx="1800000" cy="1800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16" name="Imagen 15" descr="C:\Users\franc\Desktop\ARCHIVOS PARA SUBIR\POR ACABAR\MEDI SOPORTE VISUAL\hueso.png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376696">
              <a:off x="1582186" y="4074334"/>
              <a:ext cx="1440000" cy="1440000"/>
            </a:xfrm>
            <a:prstGeom prst="ellipse">
              <a:avLst/>
            </a:prstGeom>
            <a:solidFill>
              <a:schemeClr val="bg1"/>
            </a:solidFill>
            <a:ln w="3175" cap="rnd">
              <a:solidFill>
                <a:srgbClr val="333333"/>
              </a:solidFill>
            </a:ln>
            <a:effectLst/>
          </p:spPr>
        </p:pic>
      </p:grpSp>
      <p:grpSp>
        <p:nvGrpSpPr>
          <p:cNvPr id="8" name="Grupo 7"/>
          <p:cNvGrpSpPr/>
          <p:nvPr/>
        </p:nvGrpSpPr>
        <p:grpSpPr>
          <a:xfrm>
            <a:off x="9149574" y="3778972"/>
            <a:ext cx="1800000" cy="1904841"/>
            <a:chOff x="9149574" y="3778972"/>
            <a:chExt cx="1800000" cy="1904841"/>
          </a:xfrm>
        </p:grpSpPr>
        <p:grpSp>
          <p:nvGrpSpPr>
            <p:cNvPr id="6" name="Grupo 5"/>
            <p:cNvGrpSpPr/>
            <p:nvPr/>
          </p:nvGrpSpPr>
          <p:grpSpPr>
            <a:xfrm>
              <a:off x="9149574" y="3847404"/>
              <a:ext cx="1800000" cy="1800000"/>
              <a:chOff x="9128043" y="3894334"/>
              <a:chExt cx="1800000" cy="1800000"/>
            </a:xfrm>
          </p:grpSpPr>
          <p:sp>
            <p:nvSpPr>
              <p:cNvPr id="14" name="Rectángulo 13"/>
              <p:cNvSpPr/>
              <p:nvPr/>
            </p:nvSpPr>
            <p:spPr>
              <a:xfrm>
                <a:off x="9128043" y="3894334"/>
                <a:ext cx="1800000" cy="18000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pic>
            <p:nvPicPr>
              <p:cNvPr id="17" name="Imagen 16" descr="C:\Users\franc\Desktop\ARCHIVOS PARA SUBIR\POR ACABAR\MEDI SOPORTE VISUAL\hueso.png"/>
              <p:cNvPicPr/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2376696">
                <a:off x="9306107" y="4074332"/>
                <a:ext cx="1440000" cy="1440000"/>
              </a:xfrm>
              <a:prstGeom prst="ellipse">
                <a:avLst/>
              </a:prstGeom>
              <a:solidFill>
                <a:schemeClr val="bg1"/>
              </a:solidFill>
              <a:ln w="3175" cap="rnd">
                <a:solidFill>
                  <a:srgbClr val="333333"/>
                </a:solidFill>
              </a:ln>
              <a:effectLst/>
            </p:spPr>
          </p:pic>
        </p:grpSp>
        <p:sp>
          <p:nvSpPr>
            <p:cNvPr id="18" name="Multiplicar 17"/>
            <p:cNvSpPr/>
            <p:nvPr/>
          </p:nvSpPr>
          <p:spPr>
            <a:xfrm>
              <a:off x="9207137" y="3778972"/>
              <a:ext cx="1678696" cy="1904841"/>
            </a:xfrm>
            <a:prstGeom prst="mathMultiply">
              <a:avLst>
                <a:gd name="adj1" fmla="val 5847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pic>
        <p:nvPicPr>
          <p:cNvPr id="20" name="Imagen 19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307001" y="2373188"/>
            <a:ext cx="1440000" cy="14400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25" name="Imagen 2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5965" y="2496689"/>
            <a:ext cx="1440000" cy="1440000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8909" y="1216790"/>
            <a:ext cx="2516877" cy="2516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015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26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19" grpId="0"/>
      <p:bldP spid="24" grpId="0"/>
      <p:bldP spid="24" grpId="1"/>
      <p:bldP spid="26" grpId="0"/>
      <p:bldP spid="26" grpId="1"/>
    </p:bld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6" y="6347012"/>
            <a:ext cx="1142998" cy="263769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8043" y="230455"/>
            <a:ext cx="895432" cy="500916"/>
          </a:xfrm>
          <a:prstGeom prst="rect">
            <a:avLst/>
          </a:prstGeom>
        </p:spPr>
      </p:pic>
      <p:sp>
        <p:nvSpPr>
          <p:cNvPr id="19" name="Título 1"/>
          <p:cNvSpPr txBox="1">
            <a:spLocks/>
          </p:cNvSpPr>
          <p:nvPr/>
        </p:nvSpPr>
        <p:spPr>
          <a:xfrm>
            <a:off x="4859927" y="480913"/>
            <a:ext cx="2778894" cy="5092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82563" algn="ctr"/>
            <a:r>
              <a:rPr lang="ca-ES" dirty="0" smtClean="0">
                <a:solidFill>
                  <a:srgbClr val="002060"/>
                </a:solidFill>
              </a:rPr>
              <a:t>VERTEBRATS</a:t>
            </a:r>
            <a:endParaRPr lang="ca-ES" dirty="0">
              <a:solidFill>
                <a:srgbClr val="002060"/>
              </a:solidFill>
            </a:endParaRPr>
          </a:p>
        </p:txBody>
      </p:sp>
      <p:sp>
        <p:nvSpPr>
          <p:cNvPr id="24" name="Título 1"/>
          <p:cNvSpPr txBox="1">
            <a:spLocks/>
          </p:cNvSpPr>
          <p:nvPr/>
        </p:nvSpPr>
        <p:spPr>
          <a:xfrm>
            <a:off x="1075591" y="5752596"/>
            <a:ext cx="2229083" cy="36067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82563" algn="ctr"/>
            <a:r>
              <a:rPr lang="ca-ES" sz="2400" dirty="0" smtClean="0">
                <a:solidFill>
                  <a:srgbClr val="002060"/>
                </a:solidFill>
              </a:rPr>
              <a:t>TENEN  OSSOS</a:t>
            </a:r>
            <a:endParaRPr lang="ca-ES" sz="2400" dirty="0">
              <a:solidFill>
                <a:srgbClr val="002060"/>
              </a:solidFill>
            </a:endParaRPr>
          </a:p>
        </p:txBody>
      </p:sp>
      <p:sp>
        <p:nvSpPr>
          <p:cNvPr id="26" name="Título 1"/>
          <p:cNvSpPr txBox="1">
            <a:spLocks/>
          </p:cNvSpPr>
          <p:nvPr/>
        </p:nvSpPr>
        <p:spPr>
          <a:xfrm>
            <a:off x="8637022" y="5741462"/>
            <a:ext cx="2624535" cy="37009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82563" algn="ctr"/>
            <a:r>
              <a:rPr lang="ca-ES" sz="2400" b="1" u="sng" dirty="0" smtClean="0">
                <a:solidFill>
                  <a:srgbClr val="FF0000"/>
                </a:solidFill>
              </a:rPr>
              <a:t>NO</a:t>
            </a:r>
            <a:r>
              <a:rPr lang="ca-ES" sz="2400" dirty="0" smtClean="0">
                <a:solidFill>
                  <a:srgbClr val="002060"/>
                </a:solidFill>
              </a:rPr>
              <a:t> TENEN OSSOS</a:t>
            </a:r>
            <a:endParaRPr lang="ca-ES" sz="2400" dirty="0">
              <a:solidFill>
                <a:srgbClr val="002060"/>
              </a:solidFill>
            </a:endParaRPr>
          </a:p>
        </p:txBody>
      </p:sp>
      <p:grpSp>
        <p:nvGrpSpPr>
          <p:cNvPr id="4" name="Grupo 3"/>
          <p:cNvGrpSpPr/>
          <p:nvPr/>
        </p:nvGrpSpPr>
        <p:grpSpPr>
          <a:xfrm>
            <a:off x="1402187" y="3894334"/>
            <a:ext cx="1800000" cy="1800000"/>
            <a:chOff x="1402187" y="3894334"/>
            <a:chExt cx="1800000" cy="1800000"/>
          </a:xfrm>
        </p:grpSpPr>
        <p:sp>
          <p:nvSpPr>
            <p:cNvPr id="3" name="Rectángulo 2"/>
            <p:cNvSpPr/>
            <p:nvPr/>
          </p:nvSpPr>
          <p:spPr>
            <a:xfrm>
              <a:off x="1402187" y="3894334"/>
              <a:ext cx="1800000" cy="1800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16" name="Imagen 15" descr="C:\Users\franc\Desktop\ARCHIVOS PARA SUBIR\POR ACABAR\MEDI SOPORTE VISUAL\hueso.png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376696">
              <a:off x="1582186" y="4074334"/>
              <a:ext cx="1440000" cy="1440000"/>
            </a:xfrm>
            <a:prstGeom prst="ellipse">
              <a:avLst/>
            </a:prstGeom>
            <a:solidFill>
              <a:schemeClr val="bg1"/>
            </a:solidFill>
            <a:ln w="3175" cap="rnd">
              <a:solidFill>
                <a:srgbClr val="333333"/>
              </a:solidFill>
            </a:ln>
            <a:effectLst/>
          </p:spPr>
        </p:pic>
      </p:grpSp>
      <p:grpSp>
        <p:nvGrpSpPr>
          <p:cNvPr id="8" name="Grupo 7"/>
          <p:cNvGrpSpPr/>
          <p:nvPr/>
        </p:nvGrpSpPr>
        <p:grpSpPr>
          <a:xfrm>
            <a:off x="9149574" y="3778972"/>
            <a:ext cx="1800000" cy="1904841"/>
            <a:chOff x="9149574" y="3778972"/>
            <a:chExt cx="1800000" cy="1904841"/>
          </a:xfrm>
        </p:grpSpPr>
        <p:grpSp>
          <p:nvGrpSpPr>
            <p:cNvPr id="6" name="Grupo 5"/>
            <p:cNvGrpSpPr/>
            <p:nvPr/>
          </p:nvGrpSpPr>
          <p:grpSpPr>
            <a:xfrm>
              <a:off x="9149574" y="3847404"/>
              <a:ext cx="1800000" cy="1800000"/>
              <a:chOff x="9128043" y="3894334"/>
              <a:chExt cx="1800000" cy="1800000"/>
            </a:xfrm>
          </p:grpSpPr>
          <p:sp>
            <p:nvSpPr>
              <p:cNvPr id="14" name="Rectángulo 13"/>
              <p:cNvSpPr/>
              <p:nvPr/>
            </p:nvSpPr>
            <p:spPr>
              <a:xfrm>
                <a:off x="9128043" y="3894334"/>
                <a:ext cx="1800000" cy="18000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pic>
            <p:nvPicPr>
              <p:cNvPr id="17" name="Imagen 16" descr="C:\Users\franc\Desktop\ARCHIVOS PARA SUBIR\POR ACABAR\MEDI SOPORTE VISUAL\hueso.png"/>
              <p:cNvPicPr/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2376696">
                <a:off x="9306107" y="4074332"/>
                <a:ext cx="1440000" cy="1440000"/>
              </a:xfrm>
              <a:prstGeom prst="ellipse">
                <a:avLst/>
              </a:prstGeom>
              <a:solidFill>
                <a:schemeClr val="bg1"/>
              </a:solidFill>
              <a:ln w="3175" cap="rnd">
                <a:solidFill>
                  <a:srgbClr val="333333"/>
                </a:solidFill>
              </a:ln>
              <a:effectLst/>
            </p:spPr>
          </p:pic>
        </p:grpSp>
        <p:sp>
          <p:nvSpPr>
            <p:cNvPr id="18" name="Multiplicar 17"/>
            <p:cNvSpPr/>
            <p:nvPr/>
          </p:nvSpPr>
          <p:spPr>
            <a:xfrm>
              <a:off x="9207137" y="3778972"/>
              <a:ext cx="1678696" cy="1904841"/>
            </a:xfrm>
            <a:prstGeom prst="mathMultiply">
              <a:avLst>
                <a:gd name="adj1" fmla="val 5847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pic>
        <p:nvPicPr>
          <p:cNvPr id="20" name="Imagen 19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14361" y="2397467"/>
            <a:ext cx="1440000" cy="14400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25" name="Imagen 2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9067" y="2516416"/>
            <a:ext cx="1440000" cy="1440000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1750" y="880349"/>
            <a:ext cx="3034235" cy="3034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1814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19" grpId="0"/>
      <p:bldP spid="24" grpId="0"/>
      <p:bldP spid="26" grpId="0"/>
      <p:bldP spid="26" grpId="1"/>
    </p:bld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6" y="6347012"/>
            <a:ext cx="1142998" cy="263769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8043" y="230455"/>
            <a:ext cx="895432" cy="500916"/>
          </a:xfrm>
          <a:prstGeom prst="rect">
            <a:avLst/>
          </a:prstGeom>
        </p:spPr>
      </p:pic>
      <p:sp>
        <p:nvSpPr>
          <p:cNvPr id="19" name="Título 1"/>
          <p:cNvSpPr txBox="1">
            <a:spLocks/>
          </p:cNvSpPr>
          <p:nvPr/>
        </p:nvSpPr>
        <p:spPr>
          <a:xfrm>
            <a:off x="4655655" y="731371"/>
            <a:ext cx="2958471" cy="5092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82563" algn="ctr"/>
            <a:r>
              <a:rPr lang="ca-ES" dirty="0" smtClean="0">
                <a:solidFill>
                  <a:srgbClr val="002060"/>
                </a:solidFill>
              </a:rPr>
              <a:t>INVERTEBRATS</a:t>
            </a:r>
            <a:endParaRPr lang="ca-ES" dirty="0">
              <a:solidFill>
                <a:srgbClr val="002060"/>
              </a:solidFill>
            </a:endParaRPr>
          </a:p>
        </p:txBody>
      </p:sp>
      <p:sp>
        <p:nvSpPr>
          <p:cNvPr id="24" name="Título 1"/>
          <p:cNvSpPr txBox="1">
            <a:spLocks/>
          </p:cNvSpPr>
          <p:nvPr/>
        </p:nvSpPr>
        <p:spPr>
          <a:xfrm>
            <a:off x="1075591" y="5752596"/>
            <a:ext cx="2229083" cy="36067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82563" algn="ctr"/>
            <a:r>
              <a:rPr lang="ca-ES" sz="2400" dirty="0" smtClean="0">
                <a:solidFill>
                  <a:srgbClr val="002060"/>
                </a:solidFill>
              </a:rPr>
              <a:t>TENEN  OSSOS</a:t>
            </a:r>
            <a:endParaRPr lang="ca-ES" sz="2400" dirty="0">
              <a:solidFill>
                <a:srgbClr val="002060"/>
              </a:solidFill>
            </a:endParaRPr>
          </a:p>
        </p:txBody>
      </p:sp>
      <p:sp>
        <p:nvSpPr>
          <p:cNvPr id="26" name="Título 1"/>
          <p:cNvSpPr txBox="1">
            <a:spLocks/>
          </p:cNvSpPr>
          <p:nvPr/>
        </p:nvSpPr>
        <p:spPr>
          <a:xfrm>
            <a:off x="8637022" y="5741462"/>
            <a:ext cx="2624535" cy="37009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82563" algn="ctr"/>
            <a:r>
              <a:rPr lang="ca-ES" sz="2400" b="1" u="sng" dirty="0" smtClean="0">
                <a:solidFill>
                  <a:srgbClr val="FF0000"/>
                </a:solidFill>
              </a:rPr>
              <a:t>NO</a:t>
            </a:r>
            <a:r>
              <a:rPr lang="ca-ES" sz="2400" dirty="0" smtClean="0">
                <a:solidFill>
                  <a:srgbClr val="002060"/>
                </a:solidFill>
              </a:rPr>
              <a:t> TENEN OSSOS</a:t>
            </a:r>
            <a:endParaRPr lang="ca-ES" sz="2400" dirty="0">
              <a:solidFill>
                <a:srgbClr val="002060"/>
              </a:solidFill>
            </a:endParaRPr>
          </a:p>
        </p:txBody>
      </p:sp>
      <p:grpSp>
        <p:nvGrpSpPr>
          <p:cNvPr id="4" name="Grupo 3"/>
          <p:cNvGrpSpPr/>
          <p:nvPr/>
        </p:nvGrpSpPr>
        <p:grpSpPr>
          <a:xfrm>
            <a:off x="1402187" y="3894334"/>
            <a:ext cx="1800000" cy="1800000"/>
            <a:chOff x="1402187" y="3894334"/>
            <a:chExt cx="1800000" cy="1800000"/>
          </a:xfrm>
        </p:grpSpPr>
        <p:sp>
          <p:nvSpPr>
            <p:cNvPr id="3" name="Rectángulo 2"/>
            <p:cNvSpPr/>
            <p:nvPr/>
          </p:nvSpPr>
          <p:spPr>
            <a:xfrm>
              <a:off x="1402187" y="3894334"/>
              <a:ext cx="1800000" cy="1800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16" name="Imagen 15" descr="C:\Users\franc\Desktop\ARCHIVOS PARA SUBIR\POR ACABAR\MEDI SOPORTE VISUAL\hueso.png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376696">
              <a:off x="1582186" y="4074334"/>
              <a:ext cx="1440000" cy="1440000"/>
            </a:xfrm>
            <a:prstGeom prst="ellipse">
              <a:avLst/>
            </a:prstGeom>
            <a:solidFill>
              <a:schemeClr val="bg1"/>
            </a:solidFill>
            <a:ln w="3175" cap="rnd">
              <a:solidFill>
                <a:srgbClr val="333333"/>
              </a:solidFill>
            </a:ln>
            <a:effectLst/>
          </p:spPr>
        </p:pic>
      </p:grpSp>
      <p:grpSp>
        <p:nvGrpSpPr>
          <p:cNvPr id="8" name="Grupo 7"/>
          <p:cNvGrpSpPr/>
          <p:nvPr/>
        </p:nvGrpSpPr>
        <p:grpSpPr>
          <a:xfrm>
            <a:off x="9149574" y="3778972"/>
            <a:ext cx="1800000" cy="1904841"/>
            <a:chOff x="9149574" y="3778972"/>
            <a:chExt cx="1800000" cy="1904841"/>
          </a:xfrm>
        </p:grpSpPr>
        <p:grpSp>
          <p:nvGrpSpPr>
            <p:cNvPr id="6" name="Grupo 5"/>
            <p:cNvGrpSpPr/>
            <p:nvPr/>
          </p:nvGrpSpPr>
          <p:grpSpPr>
            <a:xfrm>
              <a:off x="9149574" y="3847404"/>
              <a:ext cx="1800000" cy="1800000"/>
              <a:chOff x="9128043" y="3894334"/>
              <a:chExt cx="1800000" cy="1800000"/>
            </a:xfrm>
          </p:grpSpPr>
          <p:sp>
            <p:nvSpPr>
              <p:cNvPr id="14" name="Rectángulo 13"/>
              <p:cNvSpPr/>
              <p:nvPr/>
            </p:nvSpPr>
            <p:spPr>
              <a:xfrm>
                <a:off x="9128043" y="3894334"/>
                <a:ext cx="1800000" cy="18000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pic>
            <p:nvPicPr>
              <p:cNvPr id="17" name="Imagen 16" descr="C:\Users\franc\Desktop\ARCHIVOS PARA SUBIR\POR ACABAR\MEDI SOPORTE VISUAL\hueso.png"/>
              <p:cNvPicPr/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2376696">
                <a:off x="9306107" y="4074332"/>
                <a:ext cx="1440000" cy="1440000"/>
              </a:xfrm>
              <a:prstGeom prst="ellipse">
                <a:avLst/>
              </a:prstGeom>
              <a:solidFill>
                <a:schemeClr val="bg1"/>
              </a:solidFill>
              <a:ln w="3175" cap="rnd">
                <a:solidFill>
                  <a:srgbClr val="333333"/>
                </a:solidFill>
              </a:ln>
              <a:effectLst/>
            </p:spPr>
          </p:pic>
        </p:grpSp>
        <p:sp>
          <p:nvSpPr>
            <p:cNvPr id="18" name="Multiplicar 17"/>
            <p:cNvSpPr/>
            <p:nvPr/>
          </p:nvSpPr>
          <p:spPr>
            <a:xfrm>
              <a:off x="9207137" y="3778972"/>
              <a:ext cx="1678696" cy="1904841"/>
            </a:xfrm>
            <a:prstGeom prst="mathMultiply">
              <a:avLst>
                <a:gd name="adj1" fmla="val 5847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pic>
        <p:nvPicPr>
          <p:cNvPr id="20" name="Imagen 19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307001" y="2373188"/>
            <a:ext cx="1440000" cy="14400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25" name="Imagen 2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5965" y="2496689"/>
            <a:ext cx="1440000" cy="144000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1775" y="1169605"/>
            <a:ext cx="2814167" cy="2814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803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26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19" grpId="0"/>
      <p:bldP spid="24" grpId="0"/>
      <p:bldP spid="24" grpId="1"/>
      <p:bldP spid="26" grpId="0"/>
      <p:bldP spid="26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1245886" y="2757566"/>
            <a:ext cx="198759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4625"/>
            <a:r>
              <a:rPr lang="ca-ES" sz="2800" i="1" dirty="0"/>
              <a:t>1</a:t>
            </a:r>
            <a:r>
              <a:rPr lang="ca-ES" sz="2800" i="1" dirty="0" smtClean="0"/>
              <a:t>. </a:t>
            </a:r>
            <a:r>
              <a:rPr lang="ca-ES" sz="2800" i="1" dirty="0" smtClean="0">
                <a:solidFill>
                  <a:srgbClr val="00B050"/>
                </a:solidFill>
              </a:rPr>
              <a:t>VERITAT.</a:t>
            </a:r>
            <a:endParaRPr lang="ca-ES" sz="2800" i="1" dirty="0">
              <a:solidFill>
                <a:srgbClr val="00B050"/>
              </a:solidFill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>
                <a:solidFill>
                  <a:srgbClr val="002060"/>
                </a:solidFill>
              </a:rPr>
              <a:t>QÜESTIONARI.</a:t>
            </a:r>
          </a:p>
        </p:txBody>
      </p:sp>
      <p:sp>
        <p:nvSpPr>
          <p:cNvPr id="9" name="Rectángulo 8"/>
          <p:cNvSpPr/>
          <p:nvPr/>
        </p:nvSpPr>
        <p:spPr>
          <a:xfrm>
            <a:off x="1245886" y="4228465"/>
            <a:ext cx="149829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4625"/>
            <a:r>
              <a:rPr lang="ca-ES" sz="2800" i="1" dirty="0"/>
              <a:t>2</a:t>
            </a:r>
            <a:r>
              <a:rPr lang="ca-ES" sz="2800" i="1" dirty="0" smtClean="0"/>
              <a:t>.</a:t>
            </a:r>
            <a:r>
              <a:rPr lang="ca-ES" sz="2800" i="1" dirty="0" smtClean="0">
                <a:solidFill>
                  <a:srgbClr val="FF0000"/>
                </a:solidFill>
              </a:rPr>
              <a:t> </a:t>
            </a:r>
            <a:r>
              <a:rPr lang="ca-ES" sz="2800" i="1" dirty="0" smtClean="0">
                <a:solidFill>
                  <a:srgbClr val="00B050"/>
                </a:solidFill>
              </a:rPr>
              <a:t>FALS.</a:t>
            </a:r>
            <a:endParaRPr lang="ca-ES" i="1" dirty="0">
              <a:solidFill>
                <a:srgbClr val="00B050"/>
              </a:solidFill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628" y="6413084"/>
            <a:ext cx="1292038" cy="298163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6496938" y="5006425"/>
            <a:ext cx="41832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dirty="0" smtClean="0">
                <a:solidFill>
                  <a:srgbClr val="00B050"/>
                </a:solidFill>
              </a:rPr>
              <a:t>VERITAT</a:t>
            </a:r>
            <a:endParaRPr lang="es-ES" sz="3600" dirty="0">
              <a:solidFill>
                <a:srgbClr val="00B050"/>
              </a:solidFill>
            </a:endParaRPr>
          </a:p>
        </p:txBody>
      </p:sp>
      <p:pic>
        <p:nvPicPr>
          <p:cNvPr id="16" name="Imagen 15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852"/>
          <a:stretch/>
        </p:blipFill>
        <p:spPr bwMode="auto">
          <a:xfrm>
            <a:off x="10864664" y="297870"/>
            <a:ext cx="1085850" cy="56070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7" name="Título 1"/>
          <p:cNvSpPr txBox="1">
            <a:spLocks/>
          </p:cNvSpPr>
          <p:nvPr/>
        </p:nvSpPr>
        <p:spPr>
          <a:xfrm>
            <a:off x="508000" y="1756605"/>
            <a:ext cx="11150600" cy="7603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88938" indent="-206375">
              <a:buFont typeface="Arial" panose="020B0604020202020204" pitchFamily="34" charset="0"/>
              <a:buChar char="•"/>
            </a:pPr>
            <a:r>
              <a:rPr lang="ca-ES" sz="3100" b="1" i="1" dirty="0">
                <a:solidFill>
                  <a:srgbClr val="0070C0"/>
                </a:solidFill>
              </a:rPr>
              <a:t>ELS </a:t>
            </a:r>
            <a:r>
              <a:rPr lang="ca-ES" sz="3100" b="1" i="1" dirty="0" smtClean="0">
                <a:solidFill>
                  <a:srgbClr val="0070C0"/>
                </a:solidFill>
              </a:rPr>
              <a:t>ANIMALS  </a:t>
            </a:r>
            <a:r>
              <a:rPr lang="ca-ES" sz="3100" b="1" i="1" u="sng" dirty="0" smtClean="0">
                <a:solidFill>
                  <a:srgbClr val="0070C0"/>
                </a:solidFill>
              </a:rPr>
              <a:t>OMNÍVORS</a:t>
            </a:r>
            <a:r>
              <a:rPr lang="ca-ES" sz="3100" b="1" i="1" dirty="0" smtClean="0">
                <a:solidFill>
                  <a:srgbClr val="0070C0"/>
                </a:solidFill>
              </a:rPr>
              <a:t>  MENGEN PLANTES I ALTRES ANIMALS ... </a:t>
            </a:r>
            <a:r>
              <a:rPr lang="ca-ES" sz="3100" dirty="0" smtClean="0">
                <a:solidFill>
                  <a:srgbClr val="002060"/>
                </a:solidFill>
              </a:rPr>
              <a:t/>
            </a:r>
            <a:br>
              <a:rPr lang="ca-ES" sz="3100" dirty="0" smtClean="0">
                <a:solidFill>
                  <a:srgbClr val="002060"/>
                </a:solidFill>
              </a:rPr>
            </a:br>
            <a:endParaRPr lang="ca-ES" sz="3100" dirty="0">
              <a:solidFill>
                <a:srgbClr val="002060"/>
              </a:solidFill>
            </a:endParaRPr>
          </a:p>
        </p:txBody>
      </p:sp>
      <p:pic>
        <p:nvPicPr>
          <p:cNvPr id="11" name="Imagen 10" descr="C:\Users\franc\Desktop\ARCHIVOS PARA SUBIR\POR ACABAR\MEDI SOPORTE VISUAL\hierba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1397" y="3158978"/>
            <a:ext cx="1562662" cy="1592707"/>
          </a:xfrm>
          <a:prstGeom prst="ellipse">
            <a:avLst/>
          </a:prstGeom>
          <a:ln w="3175" cap="rnd">
            <a:solidFill>
              <a:srgbClr val="333333"/>
            </a:solidFill>
          </a:ln>
          <a:effectLst/>
        </p:spPr>
      </p:pic>
      <p:grpSp>
        <p:nvGrpSpPr>
          <p:cNvPr id="12" name="Grupo 11"/>
          <p:cNvGrpSpPr/>
          <p:nvPr/>
        </p:nvGrpSpPr>
        <p:grpSpPr>
          <a:xfrm>
            <a:off x="8318500" y="3275253"/>
            <a:ext cx="1879809" cy="1346522"/>
            <a:chOff x="7590120" y="2532157"/>
            <a:chExt cx="2925689" cy="2229318"/>
          </a:xfrm>
        </p:grpSpPr>
        <p:pic>
          <p:nvPicPr>
            <p:cNvPr id="13" name="Imagen 12" descr="C:\Users\franc\Desktop\ARCHIVOS PARA SUBIR\POR ACABAR\MEDI SOPORTE VISUAL\pez.png"/>
            <p:cNvPicPr/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72809" y="3618475"/>
              <a:ext cx="1143000" cy="1143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" name="Imagen 13" descr="C:\Users\franc\Desktop\ARCHIVOS PARA SUBIR\POR ACABAR\MEDI SOPORTE VISUAL\gacela.png"/>
            <p:cNvPicPr/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26049" y="2532157"/>
              <a:ext cx="1318260" cy="131826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" name="Imagen 14" descr="C:\Users\franc\Desktop\ARCHIVOS PARA SUBIR\POR ACABAR\MEDI SOPORTE VISUAL\conejo.png"/>
            <p:cNvPicPr/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90120" y="3537559"/>
              <a:ext cx="1211580" cy="1211580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114600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" dur="1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1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600"/>
                            </p:stCondLst>
                            <p:childTnLst>
                              <p:par>
                                <p:cTn id="34" presetID="9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4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6" grpId="2"/>
      <p:bldP spid="9" grpId="0"/>
      <p:bldP spid="9" grpId="1"/>
      <p:bldP spid="9" grpId="2"/>
      <p:bldP spid="9" grpId="3"/>
      <p:bldP spid="5" grpId="0"/>
      <p:bldP spid="17" grpId="0"/>
    </p:bld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6" y="6347012"/>
            <a:ext cx="1142998" cy="263769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8043" y="230455"/>
            <a:ext cx="895432" cy="500916"/>
          </a:xfrm>
          <a:prstGeom prst="rect">
            <a:avLst/>
          </a:prstGeom>
        </p:spPr>
      </p:pic>
      <p:sp>
        <p:nvSpPr>
          <p:cNvPr id="19" name="Título 1"/>
          <p:cNvSpPr txBox="1">
            <a:spLocks/>
          </p:cNvSpPr>
          <p:nvPr/>
        </p:nvSpPr>
        <p:spPr>
          <a:xfrm>
            <a:off x="4655655" y="731371"/>
            <a:ext cx="2958471" cy="5092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82563" algn="ctr"/>
            <a:r>
              <a:rPr lang="ca-ES" dirty="0" smtClean="0">
                <a:solidFill>
                  <a:srgbClr val="002060"/>
                </a:solidFill>
              </a:rPr>
              <a:t>INVERTEBRATS</a:t>
            </a:r>
            <a:endParaRPr lang="ca-ES" dirty="0">
              <a:solidFill>
                <a:srgbClr val="002060"/>
              </a:solidFill>
            </a:endParaRPr>
          </a:p>
        </p:txBody>
      </p:sp>
      <p:sp>
        <p:nvSpPr>
          <p:cNvPr id="24" name="Título 1"/>
          <p:cNvSpPr txBox="1">
            <a:spLocks/>
          </p:cNvSpPr>
          <p:nvPr/>
        </p:nvSpPr>
        <p:spPr>
          <a:xfrm>
            <a:off x="1075591" y="5752596"/>
            <a:ext cx="2229083" cy="36067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82563" algn="ctr"/>
            <a:r>
              <a:rPr lang="ca-ES" sz="2400" dirty="0" smtClean="0">
                <a:solidFill>
                  <a:srgbClr val="002060"/>
                </a:solidFill>
              </a:rPr>
              <a:t>TENEN  OSSOS</a:t>
            </a:r>
            <a:endParaRPr lang="ca-ES" sz="2400" dirty="0">
              <a:solidFill>
                <a:srgbClr val="002060"/>
              </a:solidFill>
            </a:endParaRPr>
          </a:p>
        </p:txBody>
      </p:sp>
      <p:sp>
        <p:nvSpPr>
          <p:cNvPr id="26" name="Título 1"/>
          <p:cNvSpPr txBox="1">
            <a:spLocks/>
          </p:cNvSpPr>
          <p:nvPr/>
        </p:nvSpPr>
        <p:spPr>
          <a:xfrm>
            <a:off x="8637022" y="5741462"/>
            <a:ext cx="2624535" cy="37009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82563" algn="ctr"/>
            <a:r>
              <a:rPr lang="ca-ES" sz="2400" b="1" u="sng" dirty="0" smtClean="0">
                <a:solidFill>
                  <a:srgbClr val="FF0000"/>
                </a:solidFill>
              </a:rPr>
              <a:t>NO</a:t>
            </a:r>
            <a:r>
              <a:rPr lang="ca-ES" sz="2400" dirty="0" smtClean="0">
                <a:solidFill>
                  <a:srgbClr val="002060"/>
                </a:solidFill>
              </a:rPr>
              <a:t> TENEN OSSOS</a:t>
            </a:r>
            <a:endParaRPr lang="ca-ES" sz="2400" dirty="0">
              <a:solidFill>
                <a:srgbClr val="002060"/>
              </a:solidFill>
            </a:endParaRPr>
          </a:p>
        </p:txBody>
      </p:sp>
      <p:grpSp>
        <p:nvGrpSpPr>
          <p:cNvPr id="4" name="Grupo 3"/>
          <p:cNvGrpSpPr/>
          <p:nvPr/>
        </p:nvGrpSpPr>
        <p:grpSpPr>
          <a:xfrm>
            <a:off x="1402187" y="3894334"/>
            <a:ext cx="1800000" cy="1800000"/>
            <a:chOff x="1402187" y="3894334"/>
            <a:chExt cx="1800000" cy="1800000"/>
          </a:xfrm>
        </p:grpSpPr>
        <p:sp>
          <p:nvSpPr>
            <p:cNvPr id="3" name="Rectángulo 2"/>
            <p:cNvSpPr/>
            <p:nvPr/>
          </p:nvSpPr>
          <p:spPr>
            <a:xfrm>
              <a:off x="1402187" y="3894334"/>
              <a:ext cx="1800000" cy="1800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16" name="Imagen 15" descr="C:\Users\franc\Desktop\ARCHIVOS PARA SUBIR\POR ACABAR\MEDI SOPORTE VISUAL\hueso.png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376696">
              <a:off x="1582186" y="4074334"/>
              <a:ext cx="1440000" cy="1440000"/>
            </a:xfrm>
            <a:prstGeom prst="ellipse">
              <a:avLst/>
            </a:prstGeom>
            <a:solidFill>
              <a:schemeClr val="bg1"/>
            </a:solidFill>
            <a:ln w="3175" cap="rnd">
              <a:solidFill>
                <a:srgbClr val="333333"/>
              </a:solidFill>
            </a:ln>
            <a:effectLst/>
          </p:spPr>
        </p:pic>
      </p:grpSp>
      <p:grpSp>
        <p:nvGrpSpPr>
          <p:cNvPr id="8" name="Grupo 7"/>
          <p:cNvGrpSpPr/>
          <p:nvPr/>
        </p:nvGrpSpPr>
        <p:grpSpPr>
          <a:xfrm>
            <a:off x="9149574" y="3778972"/>
            <a:ext cx="1800000" cy="1904841"/>
            <a:chOff x="9149574" y="3778972"/>
            <a:chExt cx="1800000" cy="1904841"/>
          </a:xfrm>
        </p:grpSpPr>
        <p:grpSp>
          <p:nvGrpSpPr>
            <p:cNvPr id="6" name="Grupo 5"/>
            <p:cNvGrpSpPr/>
            <p:nvPr/>
          </p:nvGrpSpPr>
          <p:grpSpPr>
            <a:xfrm>
              <a:off x="9149574" y="3847404"/>
              <a:ext cx="1800000" cy="1800000"/>
              <a:chOff x="9128043" y="3894334"/>
              <a:chExt cx="1800000" cy="1800000"/>
            </a:xfrm>
          </p:grpSpPr>
          <p:sp>
            <p:nvSpPr>
              <p:cNvPr id="14" name="Rectángulo 13"/>
              <p:cNvSpPr/>
              <p:nvPr/>
            </p:nvSpPr>
            <p:spPr>
              <a:xfrm>
                <a:off x="9128043" y="3894334"/>
                <a:ext cx="1800000" cy="18000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pic>
            <p:nvPicPr>
              <p:cNvPr id="17" name="Imagen 16" descr="C:\Users\franc\Desktop\ARCHIVOS PARA SUBIR\POR ACABAR\MEDI SOPORTE VISUAL\hueso.png"/>
              <p:cNvPicPr/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2376696">
                <a:off x="9306107" y="4074332"/>
                <a:ext cx="1440000" cy="1440000"/>
              </a:xfrm>
              <a:prstGeom prst="ellipse">
                <a:avLst/>
              </a:prstGeom>
              <a:solidFill>
                <a:schemeClr val="bg1"/>
              </a:solidFill>
              <a:ln w="3175" cap="rnd">
                <a:solidFill>
                  <a:srgbClr val="333333"/>
                </a:solidFill>
              </a:ln>
              <a:effectLst/>
            </p:spPr>
          </p:pic>
        </p:grpSp>
        <p:sp>
          <p:nvSpPr>
            <p:cNvPr id="18" name="Multiplicar 17"/>
            <p:cNvSpPr/>
            <p:nvPr/>
          </p:nvSpPr>
          <p:spPr>
            <a:xfrm>
              <a:off x="9207137" y="3778972"/>
              <a:ext cx="1678696" cy="1904841"/>
            </a:xfrm>
            <a:prstGeom prst="mathMultiply">
              <a:avLst>
                <a:gd name="adj1" fmla="val 5847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pic>
        <p:nvPicPr>
          <p:cNvPr id="20" name="Imagen 19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307001" y="2373188"/>
            <a:ext cx="1440000" cy="14400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25" name="Imagen 2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5965" y="2496689"/>
            <a:ext cx="1440000" cy="1440000"/>
          </a:xfrm>
          <a:prstGeom prst="rect">
            <a:avLst/>
          </a:prstGeom>
        </p:spPr>
      </p:pic>
      <p:pic>
        <p:nvPicPr>
          <p:cNvPr id="22" name="Imagen 2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1132" y="824852"/>
            <a:ext cx="3639937" cy="3639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3161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26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19" grpId="0"/>
      <p:bldP spid="24" grpId="0"/>
      <p:bldP spid="24" grpId="1"/>
      <p:bldP spid="26" grpId="0"/>
      <p:bldP spid="26" grpId="1"/>
    </p:bld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6" y="6347012"/>
            <a:ext cx="1142998" cy="263769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8043" y="230455"/>
            <a:ext cx="895432" cy="500916"/>
          </a:xfrm>
          <a:prstGeom prst="rect">
            <a:avLst/>
          </a:prstGeom>
        </p:spPr>
      </p:pic>
      <p:sp>
        <p:nvSpPr>
          <p:cNvPr id="19" name="Título 1"/>
          <p:cNvSpPr txBox="1">
            <a:spLocks/>
          </p:cNvSpPr>
          <p:nvPr/>
        </p:nvSpPr>
        <p:spPr>
          <a:xfrm>
            <a:off x="4859927" y="480913"/>
            <a:ext cx="2778894" cy="5092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82563" algn="ctr"/>
            <a:r>
              <a:rPr lang="ca-ES" dirty="0" smtClean="0">
                <a:solidFill>
                  <a:srgbClr val="002060"/>
                </a:solidFill>
              </a:rPr>
              <a:t>VERTEBRATS</a:t>
            </a:r>
            <a:endParaRPr lang="ca-ES" dirty="0">
              <a:solidFill>
                <a:srgbClr val="002060"/>
              </a:solidFill>
            </a:endParaRPr>
          </a:p>
        </p:txBody>
      </p:sp>
      <p:sp>
        <p:nvSpPr>
          <p:cNvPr id="24" name="Título 1"/>
          <p:cNvSpPr txBox="1">
            <a:spLocks/>
          </p:cNvSpPr>
          <p:nvPr/>
        </p:nvSpPr>
        <p:spPr>
          <a:xfrm>
            <a:off x="1075591" y="5752596"/>
            <a:ext cx="2229083" cy="36067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82563" algn="ctr"/>
            <a:r>
              <a:rPr lang="ca-ES" sz="2400" dirty="0" smtClean="0">
                <a:solidFill>
                  <a:srgbClr val="002060"/>
                </a:solidFill>
              </a:rPr>
              <a:t>TENEN  OSSOS</a:t>
            </a:r>
            <a:endParaRPr lang="ca-ES" sz="2400" dirty="0">
              <a:solidFill>
                <a:srgbClr val="002060"/>
              </a:solidFill>
            </a:endParaRPr>
          </a:p>
        </p:txBody>
      </p:sp>
      <p:sp>
        <p:nvSpPr>
          <p:cNvPr id="26" name="Título 1"/>
          <p:cNvSpPr txBox="1">
            <a:spLocks/>
          </p:cNvSpPr>
          <p:nvPr/>
        </p:nvSpPr>
        <p:spPr>
          <a:xfrm>
            <a:off x="8637022" y="5741462"/>
            <a:ext cx="2624535" cy="37009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82563" algn="ctr"/>
            <a:r>
              <a:rPr lang="ca-ES" sz="2400" b="1" u="sng" dirty="0" smtClean="0">
                <a:solidFill>
                  <a:srgbClr val="FF0000"/>
                </a:solidFill>
              </a:rPr>
              <a:t>NO</a:t>
            </a:r>
            <a:r>
              <a:rPr lang="ca-ES" sz="2400" dirty="0" smtClean="0">
                <a:solidFill>
                  <a:srgbClr val="002060"/>
                </a:solidFill>
              </a:rPr>
              <a:t> TENEN OSSOS</a:t>
            </a:r>
            <a:endParaRPr lang="ca-ES" sz="2400" dirty="0">
              <a:solidFill>
                <a:srgbClr val="002060"/>
              </a:solidFill>
            </a:endParaRPr>
          </a:p>
        </p:txBody>
      </p:sp>
      <p:grpSp>
        <p:nvGrpSpPr>
          <p:cNvPr id="4" name="Grupo 3"/>
          <p:cNvGrpSpPr/>
          <p:nvPr/>
        </p:nvGrpSpPr>
        <p:grpSpPr>
          <a:xfrm>
            <a:off x="1402187" y="3894334"/>
            <a:ext cx="1800000" cy="1800000"/>
            <a:chOff x="1402187" y="3894334"/>
            <a:chExt cx="1800000" cy="1800000"/>
          </a:xfrm>
        </p:grpSpPr>
        <p:sp>
          <p:nvSpPr>
            <p:cNvPr id="3" name="Rectángulo 2"/>
            <p:cNvSpPr/>
            <p:nvPr/>
          </p:nvSpPr>
          <p:spPr>
            <a:xfrm>
              <a:off x="1402187" y="3894334"/>
              <a:ext cx="1800000" cy="1800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16" name="Imagen 15" descr="C:\Users\franc\Desktop\ARCHIVOS PARA SUBIR\POR ACABAR\MEDI SOPORTE VISUAL\hueso.png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376696">
              <a:off x="1582186" y="4074334"/>
              <a:ext cx="1440000" cy="1440000"/>
            </a:xfrm>
            <a:prstGeom prst="ellipse">
              <a:avLst/>
            </a:prstGeom>
            <a:solidFill>
              <a:schemeClr val="bg1"/>
            </a:solidFill>
            <a:ln w="3175" cap="rnd">
              <a:solidFill>
                <a:srgbClr val="333333"/>
              </a:solidFill>
            </a:ln>
            <a:effectLst/>
          </p:spPr>
        </p:pic>
      </p:grpSp>
      <p:grpSp>
        <p:nvGrpSpPr>
          <p:cNvPr id="8" name="Grupo 7"/>
          <p:cNvGrpSpPr/>
          <p:nvPr/>
        </p:nvGrpSpPr>
        <p:grpSpPr>
          <a:xfrm>
            <a:off x="9149574" y="3778972"/>
            <a:ext cx="1800000" cy="1904841"/>
            <a:chOff x="9149574" y="3778972"/>
            <a:chExt cx="1800000" cy="1904841"/>
          </a:xfrm>
        </p:grpSpPr>
        <p:grpSp>
          <p:nvGrpSpPr>
            <p:cNvPr id="6" name="Grupo 5"/>
            <p:cNvGrpSpPr/>
            <p:nvPr/>
          </p:nvGrpSpPr>
          <p:grpSpPr>
            <a:xfrm>
              <a:off x="9149574" y="3847404"/>
              <a:ext cx="1800000" cy="1800000"/>
              <a:chOff x="9128043" y="3894334"/>
              <a:chExt cx="1800000" cy="1800000"/>
            </a:xfrm>
          </p:grpSpPr>
          <p:sp>
            <p:nvSpPr>
              <p:cNvPr id="14" name="Rectángulo 13"/>
              <p:cNvSpPr/>
              <p:nvPr/>
            </p:nvSpPr>
            <p:spPr>
              <a:xfrm>
                <a:off x="9128043" y="3894334"/>
                <a:ext cx="1800000" cy="18000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pic>
            <p:nvPicPr>
              <p:cNvPr id="17" name="Imagen 16" descr="C:\Users\franc\Desktop\ARCHIVOS PARA SUBIR\POR ACABAR\MEDI SOPORTE VISUAL\hueso.png"/>
              <p:cNvPicPr/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2376696">
                <a:off x="9306107" y="4074332"/>
                <a:ext cx="1440000" cy="1440000"/>
              </a:xfrm>
              <a:prstGeom prst="ellipse">
                <a:avLst/>
              </a:prstGeom>
              <a:solidFill>
                <a:schemeClr val="bg1"/>
              </a:solidFill>
              <a:ln w="3175" cap="rnd">
                <a:solidFill>
                  <a:srgbClr val="333333"/>
                </a:solidFill>
              </a:ln>
              <a:effectLst/>
            </p:spPr>
          </p:pic>
        </p:grpSp>
        <p:sp>
          <p:nvSpPr>
            <p:cNvPr id="18" name="Multiplicar 17"/>
            <p:cNvSpPr/>
            <p:nvPr/>
          </p:nvSpPr>
          <p:spPr>
            <a:xfrm>
              <a:off x="9207137" y="3778972"/>
              <a:ext cx="1678696" cy="1904841"/>
            </a:xfrm>
            <a:prstGeom prst="mathMultiply">
              <a:avLst>
                <a:gd name="adj1" fmla="val 5847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pic>
        <p:nvPicPr>
          <p:cNvPr id="20" name="Imagen 19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14361" y="2397467"/>
            <a:ext cx="1440000" cy="14400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25" name="Imagen 2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9067" y="2516416"/>
            <a:ext cx="1440000" cy="1440000"/>
          </a:xfrm>
          <a:prstGeom prst="rect">
            <a:avLst/>
          </a:prstGeom>
        </p:spPr>
      </p:pic>
      <p:pic>
        <p:nvPicPr>
          <p:cNvPr id="22" name="Imagen 2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8289" y="368133"/>
            <a:ext cx="3526201" cy="3526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7853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19" grpId="0"/>
      <p:bldP spid="24" grpId="0"/>
      <p:bldP spid="26" grpId="0"/>
      <p:bldP spid="26" grpId="1"/>
    </p:bld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6" y="6347012"/>
            <a:ext cx="1142998" cy="263769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8043" y="230455"/>
            <a:ext cx="895432" cy="500916"/>
          </a:xfrm>
          <a:prstGeom prst="rect">
            <a:avLst/>
          </a:prstGeom>
        </p:spPr>
      </p:pic>
      <p:sp>
        <p:nvSpPr>
          <p:cNvPr id="19" name="Título 1"/>
          <p:cNvSpPr txBox="1">
            <a:spLocks/>
          </p:cNvSpPr>
          <p:nvPr/>
        </p:nvSpPr>
        <p:spPr>
          <a:xfrm>
            <a:off x="4655655" y="731371"/>
            <a:ext cx="2958471" cy="5092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82563" algn="ctr"/>
            <a:r>
              <a:rPr lang="ca-ES" dirty="0" smtClean="0">
                <a:solidFill>
                  <a:srgbClr val="002060"/>
                </a:solidFill>
              </a:rPr>
              <a:t>INVERTEBRATS</a:t>
            </a:r>
            <a:endParaRPr lang="ca-ES" dirty="0">
              <a:solidFill>
                <a:srgbClr val="002060"/>
              </a:solidFill>
            </a:endParaRPr>
          </a:p>
        </p:txBody>
      </p:sp>
      <p:sp>
        <p:nvSpPr>
          <p:cNvPr id="24" name="Título 1"/>
          <p:cNvSpPr txBox="1">
            <a:spLocks/>
          </p:cNvSpPr>
          <p:nvPr/>
        </p:nvSpPr>
        <p:spPr>
          <a:xfrm>
            <a:off x="1075591" y="5752596"/>
            <a:ext cx="2229083" cy="36067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82563" algn="ctr"/>
            <a:r>
              <a:rPr lang="ca-ES" sz="2400" dirty="0" smtClean="0">
                <a:solidFill>
                  <a:srgbClr val="002060"/>
                </a:solidFill>
              </a:rPr>
              <a:t>TENEN  OSSOS</a:t>
            </a:r>
            <a:endParaRPr lang="ca-ES" sz="2400" dirty="0">
              <a:solidFill>
                <a:srgbClr val="002060"/>
              </a:solidFill>
            </a:endParaRPr>
          </a:p>
        </p:txBody>
      </p:sp>
      <p:sp>
        <p:nvSpPr>
          <p:cNvPr id="26" name="Título 1"/>
          <p:cNvSpPr txBox="1">
            <a:spLocks/>
          </p:cNvSpPr>
          <p:nvPr/>
        </p:nvSpPr>
        <p:spPr>
          <a:xfrm>
            <a:off x="8637022" y="5741462"/>
            <a:ext cx="2624535" cy="37009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82563" algn="ctr"/>
            <a:r>
              <a:rPr lang="ca-ES" sz="2400" b="1" u="sng" dirty="0" smtClean="0">
                <a:solidFill>
                  <a:srgbClr val="FF0000"/>
                </a:solidFill>
              </a:rPr>
              <a:t>NO</a:t>
            </a:r>
            <a:r>
              <a:rPr lang="ca-ES" sz="2400" dirty="0" smtClean="0">
                <a:solidFill>
                  <a:srgbClr val="002060"/>
                </a:solidFill>
              </a:rPr>
              <a:t> TENEN OSSOS</a:t>
            </a:r>
            <a:endParaRPr lang="ca-ES" sz="2400" dirty="0">
              <a:solidFill>
                <a:srgbClr val="002060"/>
              </a:solidFill>
            </a:endParaRPr>
          </a:p>
        </p:txBody>
      </p:sp>
      <p:grpSp>
        <p:nvGrpSpPr>
          <p:cNvPr id="4" name="Grupo 3"/>
          <p:cNvGrpSpPr/>
          <p:nvPr/>
        </p:nvGrpSpPr>
        <p:grpSpPr>
          <a:xfrm>
            <a:off x="1402187" y="3894334"/>
            <a:ext cx="1800000" cy="1800000"/>
            <a:chOff x="1402187" y="3894334"/>
            <a:chExt cx="1800000" cy="1800000"/>
          </a:xfrm>
        </p:grpSpPr>
        <p:sp>
          <p:nvSpPr>
            <p:cNvPr id="3" name="Rectángulo 2"/>
            <p:cNvSpPr/>
            <p:nvPr/>
          </p:nvSpPr>
          <p:spPr>
            <a:xfrm>
              <a:off x="1402187" y="3894334"/>
              <a:ext cx="1800000" cy="1800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16" name="Imagen 15" descr="C:\Users\franc\Desktop\ARCHIVOS PARA SUBIR\POR ACABAR\MEDI SOPORTE VISUAL\hueso.png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376696">
              <a:off x="1582186" y="4074334"/>
              <a:ext cx="1440000" cy="1440000"/>
            </a:xfrm>
            <a:prstGeom prst="ellipse">
              <a:avLst/>
            </a:prstGeom>
            <a:solidFill>
              <a:schemeClr val="bg1"/>
            </a:solidFill>
            <a:ln w="3175" cap="rnd">
              <a:solidFill>
                <a:srgbClr val="333333"/>
              </a:solidFill>
            </a:ln>
            <a:effectLst/>
          </p:spPr>
        </p:pic>
      </p:grpSp>
      <p:grpSp>
        <p:nvGrpSpPr>
          <p:cNvPr id="8" name="Grupo 7"/>
          <p:cNvGrpSpPr/>
          <p:nvPr/>
        </p:nvGrpSpPr>
        <p:grpSpPr>
          <a:xfrm>
            <a:off x="9149574" y="3778972"/>
            <a:ext cx="1800000" cy="1904841"/>
            <a:chOff x="9149574" y="3778972"/>
            <a:chExt cx="1800000" cy="1904841"/>
          </a:xfrm>
        </p:grpSpPr>
        <p:grpSp>
          <p:nvGrpSpPr>
            <p:cNvPr id="6" name="Grupo 5"/>
            <p:cNvGrpSpPr/>
            <p:nvPr/>
          </p:nvGrpSpPr>
          <p:grpSpPr>
            <a:xfrm>
              <a:off x="9149574" y="3847404"/>
              <a:ext cx="1800000" cy="1800000"/>
              <a:chOff x="9128043" y="3894334"/>
              <a:chExt cx="1800000" cy="1800000"/>
            </a:xfrm>
          </p:grpSpPr>
          <p:sp>
            <p:nvSpPr>
              <p:cNvPr id="14" name="Rectángulo 13"/>
              <p:cNvSpPr/>
              <p:nvPr/>
            </p:nvSpPr>
            <p:spPr>
              <a:xfrm>
                <a:off x="9128043" y="3894334"/>
                <a:ext cx="1800000" cy="18000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pic>
            <p:nvPicPr>
              <p:cNvPr id="17" name="Imagen 16" descr="C:\Users\franc\Desktop\ARCHIVOS PARA SUBIR\POR ACABAR\MEDI SOPORTE VISUAL\hueso.png"/>
              <p:cNvPicPr/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2376696">
                <a:off x="9306107" y="4074332"/>
                <a:ext cx="1440000" cy="1440000"/>
              </a:xfrm>
              <a:prstGeom prst="ellipse">
                <a:avLst/>
              </a:prstGeom>
              <a:solidFill>
                <a:schemeClr val="bg1"/>
              </a:solidFill>
              <a:ln w="3175" cap="rnd">
                <a:solidFill>
                  <a:srgbClr val="333333"/>
                </a:solidFill>
              </a:ln>
              <a:effectLst/>
            </p:spPr>
          </p:pic>
        </p:grpSp>
        <p:sp>
          <p:nvSpPr>
            <p:cNvPr id="18" name="Multiplicar 17"/>
            <p:cNvSpPr/>
            <p:nvPr/>
          </p:nvSpPr>
          <p:spPr>
            <a:xfrm>
              <a:off x="9207137" y="3778972"/>
              <a:ext cx="1678696" cy="1904841"/>
            </a:xfrm>
            <a:prstGeom prst="mathMultiply">
              <a:avLst>
                <a:gd name="adj1" fmla="val 5847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pic>
        <p:nvPicPr>
          <p:cNvPr id="20" name="Imagen 19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307001" y="2373188"/>
            <a:ext cx="1440000" cy="14400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25" name="Imagen 2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5965" y="2496689"/>
            <a:ext cx="1440000" cy="1440000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4544" y="1548149"/>
            <a:ext cx="2388540" cy="2388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2599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26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19" grpId="0"/>
      <p:bldP spid="24" grpId="0"/>
      <p:bldP spid="24" grpId="1"/>
      <p:bldP spid="26" grpId="0"/>
      <p:bldP spid="26" grpId="1"/>
    </p:bld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6" y="6347012"/>
            <a:ext cx="1142998" cy="263769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8043" y="230455"/>
            <a:ext cx="895432" cy="500916"/>
          </a:xfrm>
          <a:prstGeom prst="rect">
            <a:avLst/>
          </a:prstGeom>
        </p:spPr>
      </p:pic>
      <p:sp>
        <p:nvSpPr>
          <p:cNvPr id="19" name="Título 1"/>
          <p:cNvSpPr txBox="1">
            <a:spLocks/>
          </p:cNvSpPr>
          <p:nvPr/>
        </p:nvSpPr>
        <p:spPr>
          <a:xfrm>
            <a:off x="4859927" y="480913"/>
            <a:ext cx="2778894" cy="5092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82563" algn="ctr"/>
            <a:r>
              <a:rPr lang="ca-ES" dirty="0" smtClean="0">
                <a:solidFill>
                  <a:srgbClr val="002060"/>
                </a:solidFill>
              </a:rPr>
              <a:t>VERTEBRATS</a:t>
            </a:r>
            <a:endParaRPr lang="ca-ES" dirty="0">
              <a:solidFill>
                <a:srgbClr val="002060"/>
              </a:solidFill>
            </a:endParaRPr>
          </a:p>
        </p:txBody>
      </p:sp>
      <p:sp>
        <p:nvSpPr>
          <p:cNvPr id="24" name="Título 1"/>
          <p:cNvSpPr txBox="1">
            <a:spLocks/>
          </p:cNvSpPr>
          <p:nvPr/>
        </p:nvSpPr>
        <p:spPr>
          <a:xfrm>
            <a:off x="1075591" y="5752596"/>
            <a:ext cx="2229083" cy="36067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82563" algn="ctr"/>
            <a:r>
              <a:rPr lang="ca-ES" sz="2400" dirty="0" smtClean="0">
                <a:solidFill>
                  <a:srgbClr val="002060"/>
                </a:solidFill>
              </a:rPr>
              <a:t>TENEN  OSSOS</a:t>
            </a:r>
            <a:endParaRPr lang="ca-ES" sz="2400" dirty="0">
              <a:solidFill>
                <a:srgbClr val="002060"/>
              </a:solidFill>
            </a:endParaRPr>
          </a:p>
        </p:txBody>
      </p:sp>
      <p:sp>
        <p:nvSpPr>
          <p:cNvPr id="26" name="Título 1"/>
          <p:cNvSpPr txBox="1">
            <a:spLocks/>
          </p:cNvSpPr>
          <p:nvPr/>
        </p:nvSpPr>
        <p:spPr>
          <a:xfrm>
            <a:off x="8637022" y="5741462"/>
            <a:ext cx="2624535" cy="37009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82563" algn="ctr"/>
            <a:r>
              <a:rPr lang="ca-ES" sz="2400" b="1" u="sng" dirty="0" smtClean="0">
                <a:solidFill>
                  <a:srgbClr val="FF0000"/>
                </a:solidFill>
              </a:rPr>
              <a:t>NO</a:t>
            </a:r>
            <a:r>
              <a:rPr lang="ca-ES" sz="2400" dirty="0" smtClean="0">
                <a:solidFill>
                  <a:srgbClr val="002060"/>
                </a:solidFill>
              </a:rPr>
              <a:t> TENEN OSSOS</a:t>
            </a:r>
            <a:endParaRPr lang="ca-ES" sz="2400" dirty="0">
              <a:solidFill>
                <a:srgbClr val="002060"/>
              </a:solidFill>
            </a:endParaRPr>
          </a:p>
        </p:txBody>
      </p:sp>
      <p:grpSp>
        <p:nvGrpSpPr>
          <p:cNvPr id="4" name="Grupo 3"/>
          <p:cNvGrpSpPr/>
          <p:nvPr/>
        </p:nvGrpSpPr>
        <p:grpSpPr>
          <a:xfrm>
            <a:off x="1402187" y="3894334"/>
            <a:ext cx="1800000" cy="1800000"/>
            <a:chOff x="1402187" y="3894334"/>
            <a:chExt cx="1800000" cy="1800000"/>
          </a:xfrm>
        </p:grpSpPr>
        <p:sp>
          <p:nvSpPr>
            <p:cNvPr id="3" name="Rectángulo 2"/>
            <p:cNvSpPr/>
            <p:nvPr/>
          </p:nvSpPr>
          <p:spPr>
            <a:xfrm>
              <a:off x="1402187" y="3894334"/>
              <a:ext cx="1800000" cy="1800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16" name="Imagen 15" descr="C:\Users\franc\Desktop\ARCHIVOS PARA SUBIR\POR ACABAR\MEDI SOPORTE VISUAL\hueso.png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376696">
              <a:off x="1582186" y="4074334"/>
              <a:ext cx="1440000" cy="1440000"/>
            </a:xfrm>
            <a:prstGeom prst="ellipse">
              <a:avLst/>
            </a:prstGeom>
            <a:solidFill>
              <a:schemeClr val="bg1"/>
            </a:solidFill>
            <a:ln w="3175" cap="rnd">
              <a:solidFill>
                <a:srgbClr val="333333"/>
              </a:solidFill>
            </a:ln>
            <a:effectLst/>
          </p:spPr>
        </p:pic>
      </p:grpSp>
      <p:grpSp>
        <p:nvGrpSpPr>
          <p:cNvPr id="8" name="Grupo 7"/>
          <p:cNvGrpSpPr/>
          <p:nvPr/>
        </p:nvGrpSpPr>
        <p:grpSpPr>
          <a:xfrm>
            <a:off x="9149574" y="3778972"/>
            <a:ext cx="1800000" cy="1904841"/>
            <a:chOff x="9149574" y="3778972"/>
            <a:chExt cx="1800000" cy="1904841"/>
          </a:xfrm>
        </p:grpSpPr>
        <p:grpSp>
          <p:nvGrpSpPr>
            <p:cNvPr id="6" name="Grupo 5"/>
            <p:cNvGrpSpPr/>
            <p:nvPr/>
          </p:nvGrpSpPr>
          <p:grpSpPr>
            <a:xfrm>
              <a:off x="9149574" y="3847404"/>
              <a:ext cx="1800000" cy="1800000"/>
              <a:chOff x="9128043" y="3894334"/>
              <a:chExt cx="1800000" cy="1800000"/>
            </a:xfrm>
          </p:grpSpPr>
          <p:sp>
            <p:nvSpPr>
              <p:cNvPr id="14" name="Rectángulo 13"/>
              <p:cNvSpPr/>
              <p:nvPr/>
            </p:nvSpPr>
            <p:spPr>
              <a:xfrm>
                <a:off x="9128043" y="3894334"/>
                <a:ext cx="1800000" cy="18000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pic>
            <p:nvPicPr>
              <p:cNvPr id="17" name="Imagen 16" descr="C:\Users\franc\Desktop\ARCHIVOS PARA SUBIR\POR ACABAR\MEDI SOPORTE VISUAL\hueso.png"/>
              <p:cNvPicPr/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2376696">
                <a:off x="9306107" y="4074332"/>
                <a:ext cx="1440000" cy="1440000"/>
              </a:xfrm>
              <a:prstGeom prst="ellipse">
                <a:avLst/>
              </a:prstGeom>
              <a:solidFill>
                <a:schemeClr val="bg1"/>
              </a:solidFill>
              <a:ln w="3175" cap="rnd">
                <a:solidFill>
                  <a:srgbClr val="333333"/>
                </a:solidFill>
              </a:ln>
              <a:effectLst/>
            </p:spPr>
          </p:pic>
        </p:grpSp>
        <p:sp>
          <p:nvSpPr>
            <p:cNvPr id="18" name="Multiplicar 17"/>
            <p:cNvSpPr/>
            <p:nvPr/>
          </p:nvSpPr>
          <p:spPr>
            <a:xfrm>
              <a:off x="9207137" y="3778972"/>
              <a:ext cx="1678696" cy="1904841"/>
            </a:xfrm>
            <a:prstGeom prst="mathMultiply">
              <a:avLst>
                <a:gd name="adj1" fmla="val 5847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pic>
        <p:nvPicPr>
          <p:cNvPr id="20" name="Imagen 19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14361" y="2397467"/>
            <a:ext cx="1440000" cy="14400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25" name="Imagen 2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9067" y="2516416"/>
            <a:ext cx="1440000" cy="1440000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8065" y="1284026"/>
            <a:ext cx="2677298" cy="2677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8915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19" grpId="0"/>
      <p:bldP spid="24" grpId="0"/>
      <p:bldP spid="26" grpId="0"/>
      <p:bldP spid="26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1245886" y="2757566"/>
            <a:ext cx="198759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4625"/>
            <a:r>
              <a:rPr lang="ca-ES" sz="2800" i="1" dirty="0"/>
              <a:t>1</a:t>
            </a:r>
            <a:r>
              <a:rPr lang="ca-ES" sz="2800" i="1" dirty="0" smtClean="0"/>
              <a:t>. </a:t>
            </a:r>
            <a:r>
              <a:rPr lang="ca-ES" sz="2800" i="1" dirty="0" smtClean="0">
                <a:solidFill>
                  <a:srgbClr val="00B050"/>
                </a:solidFill>
              </a:rPr>
              <a:t>VERITAT.</a:t>
            </a:r>
            <a:endParaRPr lang="ca-ES" sz="2800" i="1" dirty="0">
              <a:solidFill>
                <a:srgbClr val="00B050"/>
              </a:solidFill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>
                <a:solidFill>
                  <a:srgbClr val="002060"/>
                </a:solidFill>
              </a:rPr>
              <a:t>QÜESTIONARI.</a:t>
            </a:r>
          </a:p>
        </p:txBody>
      </p:sp>
      <p:sp>
        <p:nvSpPr>
          <p:cNvPr id="9" name="Rectángulo 8"/>
          <p:cNvSpPr/>
          <p:nvPr/>
        </p:nvSpPr>
        <p:spPr>
          <a:xfrm>
            <a:off x="1245886" y="4228465"/>
            <a:ext cx="149829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4625"/>
            <a:r>
              <a:rPr lang="ca-ES" sz="2800" i="1" dirty="0"/>
              <a:t>2</a:t>
            </a:r>
            <a:r>
              <a:rPr lang="ca-ES" sz="2800" i="1" dirty="0" smtClean="0"/>
              <a:t>.</a:t>
            </a:r>
            <a:r>
              <a:rPr lang="ca-ES" sz="2800" i="1" dirty="0" smtClean="0">
                <a:solidFill>
                  <a:srgbClr val="FF0000"/>
                </a:solidFill>
              </a:rPr>
              <a:t> </a:t>
            </a:r>
            <a:r>
              <a:rPr lang="ca-ES" sz="2800" i="1" dirty="0" smtClean="0">
                <a:solidFill>
                  <a:srgbClr val="00B050"/>
                </a:solidFill>
              </a:rPr>
              <a:t>FALS.</a:t>
            </a:r>
            <a:endParaRPr lang="ca-ES" i="1" dirty="0">
              <a:solidFill>
                <a:srgbClr val="00B050"/>
              </a:solidFill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628" y="6413084"/>
            <a:ext cx="1292038" cy="298163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6496938" y="5006425"/>
            <a:ext cx="41832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dirty="0" smtClean="0">
                <a:solidFill>
                  <a:srgbClr val="00B050"/>
                </a:solidFill>
              </a:rPr>
              <a:t>VERITAT</a:t>
            </a:r>
            <a:endParaRPr lang="es-ES" sz="3600" dirty="0">
              <a:solidFill>
                <a:srgbClr val="00B050"/>
              </a:solidFill>
            </a:endParaRPr>
          </a:p>
        </p:txBody>
      </p:sp>
      <p:pic>
        <p:nvPicPr>
          <p:cNvPr id="16" name="Imagen 15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852"/>
          <a:stretch/>
        </p:blipFill>
        <p:spPr bwMode="auto">
          <a:xfrm>
            <a:off x="10864664" y="297870"/>
            <a:ext cx="1085850" cy="56070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7" name="Título 1"/>
          <p:cNvSpPr txBox="1">
            <a:spLocks/>
          </p:cNvSpPr>
          <p:nvPr/>
        </p:nvSpPr>
        <p:spPr>
          <a:xfrm>
            <a:off x="596900" y="1756605"/>
            <a:ext cx="10896600" cy="7603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88938" indent="-206375">
              <a:buFont typeface="Arial" panose="020B0604020202020204" pitchFamily="34" charset="0"/>
              <a:buChar char="•"/>
            </a:pPr>
            <a:r>
              <a:rPr lang="ca-ES" sz="3200" b="1" i="1" dirty="0">
                <a:solidFill>
                  <a:srgbClr val="0070C0"/>
                </a:solidFill>
              </a:rPr>
              <a:t>ELS </a:t>
            </a:r>
            <a:r>
              <a:rPr lang="ca-ES" sz="3200" b="1" i="1" dirty="0" smtClean="0">
                <a:solidFill>
                  <a:srgbClr val="0070C0"/>
                </a:solidFill>
              </a:rPr>
              <a:t>ANIMALS  </a:t>
            </a:r>
            <a:r>
              <a:rPr lang="ca-ES" sz="3200" b="1" i="1" u="sng" dirty="0" smtClean="0">
                <a:solidFill>
                  <a:srgbClr val="0070C0"/>
                </a:solidFill>
              </a:rPr>
              <a:t>HERBÍVORS</a:t>
            </a:r>
            <a:r>
              <a:rPr lang="ca-ES" sz="3200" b="1" i="1" dirty="0" smtClean="0">
                <a:solidFill>
                  <a:srgbClr val="0070C0"/>
                </a:solidFill>
              </a:rPr>
              <a:t>  MENGEN PLANTES ... </a:t>
            </a:r>
            <a:r>
              <a:rPr lang="ca-ES" sz="3200" dirty="0" smtClean="0">
                <a:solidFill>
                  <a:srgbClr val="002060"/>
                </a:solidFill>
              </a:rPr>
              <a:t/>
            </a:r>
            <a:br>
              <a:rPr lang="ca-ES" sz="3200" dirty="0" smtClean="0">
                <a:solidFill>
                  <a:srgbClr val="002060"/>
                </a:solidFill>
              </a:rPr>
            </a:br>
            <a:endParaRPr lang="ca-ES" sz="3200" dirty="0">
              <a:solidFill>
                <a:srgbClr val="002060"/>
              </a:solidFill>
            </a:endParaRPr>
          </a:p>
        </p:txBody>
      </p:sp>
      <p:pic>
        <p:nvPicPr>
          <p:cNvPr id="11" name="Imagen 10" descr="C:\Users\franc\Desktop\ARCHIVOS PARA SUBIR\POR ACABAR\MEDI SOPORTE VISUAL\hierba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6297" y="3158978"/>
            <a:ext cx="1562662" cy="1592707"/>
          </a:xfrm>
          <a:prstGeom prst="ellipse">
            <a:avLst/>
          </a:prstGeom>
          <a:ln w="3175" cap="rnd">
            <a:solidFill>
              <a:srgbClr val="333333"/>
            </a:solidFill>
          </a:ln>
          <a:effectLst/>
        </p:spPr>
      </p:pic>
    </p:spTree>
    <p:extLst>
      <p:ext uri="{BB962C8B-B14F-4D97-AF65-F5344CB8AC3E}">
        <p14:creationId xmlns:p14="http://schemas.microsoft.com/office/powerpoint/2010/main" val="2135112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" dur="1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1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600"/>
                            </p:stCondLst>
                            <p:childTnLst>
                              <p:par>
                                <p:cTn id="30" presetID="9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4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6" grpId="2"/>
      <p:bldP spid="9" grpId="0"/>
      <p:bldP spid="9" grpId="1"/>
      <p:bldP spid="9" grpId="2"/>
      <p:bldP spid="9" grpId="3"/>
      <p:bldP spid="5" grpId="0"/>
      <p:bldP spid="1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1156986" y="4270540"/>
            <a:ext cx="193841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4625"/>
            <a:r>
              <a:rPr lang="ca-ES" sz="2800" i="1" dirty="0" smtClean="0"/>
              <a:t>2. </a:t>
            </a:r>
            <a:r>
              <a:rPr lang="ca-ES" sz="2800" i="1" dirty="0" smtClean="0">
                <a:solidFill>
                  <a:srgbClr val="00B050"/>
                </a:solidFill>
              </a:rPr>
              <a:t>VERITAT.</a:t>
            </a:r>
            <a:endParaRPr lang="ca-ES" sz="2800" i="1" dirty="0">
              <a:solidFill>
                <a:srgbClr val="00B050"/>
              </a:solidFill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>
                <a:solidFill>
                  <a:srgbClr val="002060"/>
                </a:solidFill>
              </a:rPr>
              <a:t>QÜESTIONARI.</a:t>
            </a:r>
          </a:p>
        </p:txBody>
      </p:sp>
      <p:sp>
        <p:nvSpPr>
          <p:cNvPr id="9" name="Rectángulo 8"/>
          <p:cNvSpPr/>
          <p:nvPr/>
        </p:nvSpPr>
        <p:spPr>
          <a:xfrm>
            <a:off x="1156986" y="2849423"/>
            <a:ext cx="147540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4625"/>
            <a:r>
              <a:rPr lang="ca-ES" sz="2800" i="1" dirty="0" smtClean="0"/>
              <a:t>1.</a:t>
            </a:r>
            <a:r>
              <a:rPr lang="ca-ES" sz="2800" i="1" dirty="0" smtClean="0">
                <a:solidFill>
                  <a:srgbClr val="FF0000"/>
                </a:solidFill>
              </a:rPr>
              <a:t> </a:t>
            </a:r>
            <a:r>
              <a:rPr lang="ca-ES" sz="2800" i="1" dirty="0" smtClean="0">
                <a:solidFill>
                  <a:srgbClr val="00B050"/>
                </a:solidFill>
              </a:rPr>
              <a:t>FALS.</a:t>
            </a:r>
            <a:endParaRPr lang="ca-ES" i="1" dirty="0">
              <a:solidFill>
                <a:srgbClr val="00B050"/>
              </a:solidFill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628" y="6413084"/>
            <a:ext cx="1292038" cy="298163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6496938" y="5006425"/>
            <a:ext cx="41832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dirty="0" smtClean="0">
                <a:solidFill>
                  <a:srgbClr val="00B050"/>
                </a:solidFill>
              </a:rPr>
              <a:t>VERITAT</a:t>
            </a:r>
            <a:endParaRPr lang="es-ES" sz="3600" dirty="0">
              <a:solidFill>
                <a:srgbClr val="00B050"/>
              </a:solidFill>
            </a:endParaRPr>
          </a:p>
        </p:txBody>
      </p:sp>
      <p:pic>
        <p:nvPicPr>
          <p:cNvPr id="16" name="Imagen 15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852"/>
          <a:stretch/>
        </p:blipFill>
        <p:spPr bwMode="auto">
          <a:xfrm>
            <a:off x="10864664" y="297870"/>
            <a:ext cx="1085850" cy="56070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7" name="Título 1"/>
          <p:cNvSpPr txBox="1">
            <a:spLocks/>
          </p:cNvSpPr>
          <p:nvPr/>
        </p:nvSpPr>
        <p:spPr>
          <a:xfrm>
            <a:off x="838200" y="1756605"/>
            <a:ext cx="10026464" cy="7603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88938" indent="-206375">
              <a:buFont typeface="Arial" panose="020B0604020202020204" pitchFamily="34" charset="0"/>
              <a:buChar char="•"/>
            </a:pPr>
            <a:r>
              <a:rPr lang="ca-ES" sz="3200" b="1" i="1" dirty="0" smtClean="0">
                <a:solidFill>
                  <a:srgbClr val="0070C0"/>
                </a:solidFill>
              </a:rPr>
              <a:t>ELS ANIMALS  </a:t>
            </a:r>
            <a:r>
              <a:rPr lang="ca-ES" sz="3200" b="1" i="1" u="sng" dirty="0" smtClean="0">
                <a:solidFill>
                  <a:srgbClr val="0070C0"/>
                </a:solidFill>
              </a:rPr>
              <a:t>CARNÍVORS</a:t>
            </a:r>
            <a:r>
              <a:rPr lang="ca-ES" sz="3200" b="1" i="1" dirty="0" smtClean="0">
                <a:solidFill>
                  <a:srgbClr val="0070C0"/>
                </a:solidFill>
              </a:rPr>
              <a:t>  MENGEN ALTRES  ANIMALS...</a:t>
            </a:r>
            <a:r>
              <a:rPr lang="ca-ES" sz="3200" dirty="0" smtClean="0">
                <a:solidFill>
                  <a:srgbClr val="002060"/>
                </a:solidFill>
              </a:rPr>
              <a:t/>
            </a:r>
            <a:br>
              <a:rPr lang="ca-ES" sz="3200" dirty="0" smtClean="0">
                <a:solidFill>
                  <a:srgbClr val="002060"/>
                </a:solidFill>
              </a:rPr>
            </a:br>
            <a:endParaRPr lang="ca-ES" sz="3200" dirty="0">
              <a:solidFill>
                <a:srgbClr val="002060"/>
              </a:solidFill>
            </a:endParaRPr>
          </a:p>
        </p:txBody>
      </p:sp>
      <p:grpSp>
        <p:nvGrpSpPr>
          <p:cNvPr id="12" name="Grupo 11"/>
          <p:cNvGrpSpPr/>
          <p:nvPr/>
        </p:nvGrpSpPr>
        <p:grpSpPr>
          <a:xfrm>
            <a:off x="7717983" y="3054880"/>
            <a:ext cx="1741130" cy="1818449"/>
            <a:chOff x="0" y="0"/>
            <a:chExt cx="1440000" cy="1440000"/>
          </a:xfrm>
        </p:grpSpPr>
        <p:sp>
          <p:nvSpPr>
            <p:cNvPr id="13" name="Elipse 12"/>
            <p:cNvSpPr/>
            <p:nvPr/>
          </p:nvSpPr>
          <p:spPr>
            <a:xfrm>
              <a:off x="0" y="0"/>
              <a:ext cx="1440000" cy="1440000"/>
            </a:xfrm>
            <a:prstGeom prst="ellipse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s-ES"/>
            </a:p>
          </p:txBody>
        </p:sp>
        <p:pic>
          <p:nvPicPr>
            <p:cNvPr id="14" name="Imagen 1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4850" y="704850"/>
              <a:ext cx="604520" cy="561340"/>
            </a:xfrm>
            <a:prstGeom prst="rect">
              <a:avLst/>
            </a:prstGeom>
            <a:noFill/>
          </p:spPr>
        </p:pic>
        <p:pic>
          <p:nvPicPr>
            <p:cNvPr id="15" name="Imagen 1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2875" y="104775"/>
              <a:ext cx="581025" cy="539750"/>
            </a:xfrm>
            <a:prstGeom prst="rect">
              <a:avLst/>
            </a:prstGeom>
            <a:noFill/>
          </p:spPr>
        </p:pic>
        <p:pic>
          <p:nvPicPr>
            <p:cNvPr id="18" name="Imagen 17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3544" b="22219"/>
            <a:stretch/>
          </p:blipFill>
          <p:spPr>
            <a:xfrm>
              <a:off x="476250" y="590550"/>
              <a:ext cx="442595" cy="222885"/>
            </a:xfrm>
            <a:prstGeom prst="rect">
              <a:avLst/>
            </a:prstGeom>
            <a:noFill/>
          </p:spPr>
        </p:pic>
        <p:pic>
          <p:nvPicPr>
            <p:cNvPr id="19" name="Imagen 18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4850" y="114300"/>
              <a:ext cx="508000" cy="471805"/>
            </a:xfrm>
            <a:prstGeom prst="rect">
              <a:avLst/>
            </a:prstGeom>
            <a:noFill/>
          </p:spPr>
        </p:pic>
        <p:pic>
          <p:nvPicPr>
            <p:cNvPr id="20" name="Imagen 19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300" y="828675"/>
              <a:ext cx="426720" cy="396240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4225845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" dur="1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1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100"/>
                            </p:stCondLst>
                            <p:childTnLst>
                              <p:par>
                                <p:cTn id="28" presetID="9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4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6" grpId="2"/>
      <p:bldP spid="9" grpId="0"/>
      <p:bldP spid="9" grpId="1"/>
      <p:bldP spid="9" grpId="2"/>
      <p:bldP spid="9" grpId="3"/>
      <p:bldP spid="5" grpId="0"/>
      <p:bldP spid="1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1156986" y="5171780"/>
            <a:ext cx="257474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4625"/>
            <a:r>
              <a:rPr lang="ca-ES" sz="2800" i="1" dirty="0"/>
              <a:t>3</a:t>
            </a:r>
            <a:r>
              <a:rPr lang="ca-ES" sz="2800" b="1" i="1" dirty="0" smtClean="0"/>
              <a:t>. </a:t>
            </a:r>
            <a:r>
              <a:rPr lang="ca-ES" sz="2800" i="1" dirty="0">
                <a:solidFill>
                  <a:srgbClr val="00B050"/>
                </a:solidFill>
              </a:rPr>
              <a:t>A</a:t>
            </a:r>
            <a:r>
              <a:rPr lang="ca-ES" sz="2800" i="1" dirty="0" smtClean="0">
                <a:solidFill>
                  <a:srgbClr val="00B050"/>
                </a:solidFill>
              </a:rPr>
              <a:t> LA TERRA</a:t>
            </a:r>
            <a:r>
              <a:rPr lang="es-ES" sz="2800" i="1" dirty="0" smtClean="0">
                <a:solidFill>
                  <a:srgbClr val="00B050"/>
                </a:solidFill>
              </a:rPr>
              <a:t> .</a:t>
            </a:r>
            <a:endParaRPr lang="es-ES" sz="5400" i="1" dirty="0">
              <a:solidFill>
                <a:srgbClr val="00B050"/>
              </a:solidFill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6546" y="644611"/>
            <a:ext cx="10515600" cy="760318"/>
          </a:xfrm>
        </p:spPr>
        <p:txBody>
          <a:bodyPr>
            <a:normAutofit fontScale="90000"/>
          </a:bodyPr>
          <a:lstStyle/>
          <a:p>
            <a:r>
              <a:rPr lang="ca-ES" dirty="0" smtClean="0">
                <a:solidFill>
                  <a:srgbClr val="002060"/>
                </a:solidFill>
              </a:rPr>
              <a:t>QÜESTIONARI.</a:t>
            </a:r>
            <a:r>
              <a:rPr lang="ca-ES" dirty="0">
                <a:solidFill>
                  <a:srgbClr val="002060"/>
                </a:solidFill>
              </a:rPr>
              <a:t/>
            </a:r>
            <a:br>
              <a:rPr lang="ca-ES" dirty="0">
                <a:solidFill>
                  <a:srgbClr val="002060"/>
                </a:solidFill>
              </a:rPr>
            </a:br>
            <a:endParaRPr lang="ca-ES" dirty="0">
              <a:solidFill>
                <a:srgbClr val="002060"/>
              </a:solidFill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1156986" y="3850233"/>
            <a:ext cx="190699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4625"/>
            <a:r>
              <a:rPr lang="ca-ES" sz="2800" i="1" dirty="0"/>
              <a:t>2</a:t>
            </a:r>
            <a:r>
              <a:rPr lang="ca-ES" sz="2800" i="1" dirty="0" smtClean="0"/>
              <a:t>.</a:t>
            </a:r>
            <a:r>
              <a:rPr lang="ca-ES" sz="2800" i="1" dirty="0" smtClean="0">
                <a:solidFill>
                  <a:srgbClr val="00B050"/>
                </a:solidFill>
              </a:rPr>
              <a:t> </a:t>
            </a:r>
            <a:r>
              <a:rPr lang="ca-ES" sz="2800" i="1" dirty="0">
                <a:solidFill>
                  <a:srgbClr val="00B050"/>
                </a:solidFill>
              </a:rPr>
              <a:t>A</a:t>
            </a:r>
            <a:r>
              <a:rPr lang="ca-ES" sz="2800" i="1" dirty="0" smtClean="0">
                <a:solidFill>
                  <a:srgbClr val="00B050"/>
                </a:solidFill>
              </a:rPr>
              <a:t> L’AIRE</a:t>
            </a:r>
            <a:r>
              <a:rPr lang="ca-ES" i="1" dirty="0" smtClean="0">
                <a:solidFill>
                  <a:srgbClr val="00B050"/>
                </a:solidFill>
              </a:rPr>
              <a:t>.</a:t>
            </a:r>
            <a:endParaRPr lang="ca-ES" i="1" dirty="0">
              <a:solidFill>
                <a:srgbClr val="00B050"/>
              </a:solidFill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1156986" y="2532157"/>
            <a:ext cx="222964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4625"/>
            <a:r>
              <a:rPr lang="ca-ES" sz="2800" i="1" dirty="0"/>
              <a:t>1</a:t>
            </a:r>
            <a:r>
              <a:rPr lang="ca-ES" sz="2800" i="1" dirty="0" smtClean="0"/>
              <a:t>. </a:t>
            </a:r>
            <a:r>
              <a:rPr lang="ca-ES" sz="2800" i="1" dirty="0">
                <a:solidFill>
                  <a:srgbClr val="00B050"/>
                </a:solidFill>
              </a:rPr>
              <a:t>A</a:t>
            </a:r>
            <a:r>
              <a:rPr lang="ca-ES" sz="2800" i="1" dirty="0" smtClean="0">
                <a:solidFill>
                  <a:srgbClr val="00B050"/>
                </a:solidFill>
              </a:rPr>
              <a:t> L’AIGUA.</a:t>
            </a:r>
            <a:endParaRPr lang="ca-ES" i="1" dirty="0">
              <a:solidFill>
                <a:srgbClr val="00B050"/>
              </a:solidFill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628" y="6413084"/>
            <a:ext cx="1292038" cy="298163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6447511" y="4547369"/>
            <a:ext cx="52647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2800" i="1" dirty="0">
                <a:solidFill>
                  <a:srgbClr val="00B050"/>
                </a:solidFill>
              </a:rPr>
              <a:t>A</a:t>
            </a:r>
            <a:r>
              <a:rPr lang="ca-ES" sz="2800" i="1" dirty="0" smtClean="0">
                <a:solidFill>
                  <a:srgbClr val="00B050"/>
                </a:solidFill>
              </a:rPr>
              <a:t> LA TERRA</a:t>
            </a:r>
            <a:endParaRPr lang="es-ES" sz="2800" dirty="0">
              <a:solidFill>
                <a:srgbClr val="00B050"/>
              </a:solidFill>
            </a:endParaRPr>
          </a:p>
        </p:txBody>
      </p:sp>
      <p:pic>
        <p:nvPicPr>
          <p:cNvPr id="16" name="Imagen 15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852"/>
          <a:stretch/>
        </p:blipFill>
        <p:spPr bwMode="auto">
          <a:xfrm>
            <a:off x="10864664" y="297870"/>
            <a:ext cx="1085850" cy="56070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7" name="Título 1"/>
          <p:cNvSpPr txBox="1">
            <a:spLocks/>
          </p:cNvSpPr>
          <p:nvPr/>
        </p:nvSpPr>
        <p:spPr>
          <a:xfrm>
            <a:off x="769275" y="1573505"/>
            <a:ext cx="10515600" cy="7603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88938" indent="-206375">
              <a:buFont typeface="Arial" panose="020B0604020202020204" pitchFamily="34" charset="0"/>
              <a:buChar char="•"/>
            </a:pPr>
            <a:r>
              <a:rPr lang="ca-ES" sz="12000" b="1" i="1" dirty="0">
                <a:solidFill>
                  <a:srgbClr val="0070C0"/>
                </a:solidFill>
              </a:rPr>
              <a:t>ON VIUEN ELS ANIMALS </a:t>
            </a:r>
            <a:r>
              <a:rPr lang="ca-ES" sz="12000" b="1" i="1" u="sng" dirty="0" smtClean="0">
                <a:solidFill>
                  <a:srgbClr val="0070C0"/>
                </a:solidFill>
              </a:rPr>
              <a:t>TERRESTRES</a:t>
            </a:r>
            <a:r>
              <a:rPr lang="ca-ES" sz="12000" b="1" i="1" dirty="0" smtClean="0">
                <a:solidFill>
                  <a:srgbClr val="0070C0"/>
                </a:solidFill>
              </a:rPr>
              <a:t> </a:t>
            </a:r>
            <a:r>
              <a:rPr lang="ca-ES" sz="12000" dirty="0">
                <a:solidFill>
                  <a:srgbClr val="0070C0"/>
                </a:solidFill>
              </a:rPr>
              <a:t>?</a:t>
            </a:r>
            <a:r>
              <a:rPr lang="ca-ES" sz="12000" dirty="0">
                <a:solidFill>
                  <a:srgbClr val="002060"/>
                </a:solidFill>
              </a:rPr>
              <a:t/>
            </a:r>
            <a:br>
              <a:rPr lang="ca-ES" sz="12000" dirty="0">
                <a:solidFill>
                  <a:srgbClr val="002060"/>
                </a:solidFill>
              </a:rPr>
            </a:br>
            <a:endParaRPr lang="ca-ES" sz="12000" dirty="0">
              <a:solidFill>
                <a:srgbClr val="002060"/>
              </a:solidFill>
            </a:endParaRPr>
          </a:p>
          <a:p>
            <a:pPr marL="182563"/>
            <a:r>
              <a:rPr lang="ca-ES" dirty="0" smtClean="0">
                <a:solidFill>
                  <a:srgbClr val="002060"/>
                </a:solidFill>
              </a:rPr>
              <a:t/>
            </a:r>
            <a:br>
              <a:rPr lang="ca-ES" dirty="0" smtClean="0">
                <a:solidFill>
                  <a:srgbClr val="002060"/>
                </a:solidFill>
              </a:rPr>
            </a:br>
            <a:endParaRPr lang="ca-ES" dirty="0">
              <a:solidFill>
                <a:srgbClr val="002060"/>
              </a:solidFill>
            </a:endParaRPr>
          </a:p>
        </p:txBody>
      </p:sp>
      <p:pic>
        <p:nvPicPr>
          <p:cNvPr id="13" name="Imagen 12" descr="C:\Users\franc\Desktop\ARCHIVOS PARA SUBIR\POR ACABAR\MEDI SOPORTE VISUAL\campo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9903" y="3130233"/>
            <a:ext cx="1440000" cy="1440000"/>
          </a:xfrm>
          <a:prstGeom prst="ellipse">
            <a:avLst/>
          </a:prstGeom>
          <a:ln w="3175" cap="rnd">
            <a:solidFill>
              <a:srgbClr val="333333"/>
            </a:solidFill>
          </a:ln>
          <a:effectLst/>
        </p:spPr>
      </p:pic>
    </p:spTree>
    <p:extLst>
      <p:ext uri="{BB962C8B-B14F-4D97-AF65-F5344CB8AC3E}">
        <p14:creationId xmlns:p14="http://schemas.microsoft.com/office/powerpoint/2010/main" val="247638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3" dur="1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100"/>
                            </p:stCondLst>
                            <p:childTnLst>
                              <p:par>
                                <p:cTn id="27" presetID="1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100"/>
                            </p:stCondLst>
                            <p:childTnLst>
                              <p:par>
                                <p:cTn id="30" presetID="9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1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4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4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6" grpId="2"/>
      <p:bldP spid="7" grpId="0"/>
      <p:bldP spid="7" grpId="1"/>
      <p:bldP spid="7" grpId="2"/>
      <p:bldP spid="7" grpId="3"/>
      <p:bldP spid="9" grpId="0"/>
      <p:bldP spid="9" grpId="1"/>
      <p:bldP spid="9" grpId="2"/>
      <p:bldP spid="9" grpId="3"/>
      <p:bldP spid="5" grpId="0"/>
      <p:bldP spid="1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1156986" y="3791807"/>
            <a:ext cx="194322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4625"/>
            <a:r>
              <a:rPr lang="ca-ES" sz="2800" i="1" dirty="0"/>
              <a:t>2</a:t>
            </a:r>
            <a:r>
              <a:rPr lang="ca-ES" sz="2800" b="1" i="1" dirty="0" smtClean="0"/>
              <a:t>. </a:t>
            </a:r>
            <a:r>
              <a:rPr lang="es-ES" sz="2800" i="1" dirty="0" smtClean="0">
                <a:solidFill>
                  <a:srgbClr val="00B050"/>
                </a:solidFill>
              </a:rPr>
              <a:t>VERITAT.</a:t>
            </a:r>
            <a:endParaRPr lang="es-ES" sz="5400" i="1" dirty="0">
              <a:solidFill>
                <a:srgbClr val="00B050"/>
              </a:solidFill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6546" y="644611"/>
            <a:ext cx="10515600" cy="760318"/>
          </a:xfrm>
        </p:spPr>
        <p:txBody>
          <a:bodyPr>
            <a:normAutofit fontScale="90000"/>
          </a:bodyPr>
          <a:lstStyle/>
          <a:p>
            <a:r>
              <a:rPr lang="ca-ES" dirty="0" smtClean="0">
                <a:solidFill>
                  <a:srgbClr val="002060"/>
                </a:solidFill>
              </a:rPr>
              <a:t>QÜESTIONARI.</a:t>
            </a:r>
            <a:r>
              <a:rPr lang="ca-ES" dirty="0">
                <a:solidFill>
                  <a:srgbClr val="002060"/>
                </a:solidFill>
              </a:rPr>
              <a:t/>
            </a:r>
            <a:br>
              <a:rPr lang="ca-ES" dirty="0">
                <a:solidFill>
                  <a:srgbClr val="002060"/>
                </a:solidFill>
              </a:rPr>
            </a:br>
            <a:endParaRPr lang="ca-ES" dirty="0">
              <a:solidFill>
                <a:srgbClr val="002060"/>
              </a:solidFill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1156986" y="2532157"/>
            <a:ext cx="147540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4625"/>
            <a:r>
              <a:rPr lang="ca-ES" sz="2800" i="1" dirty="0"/>
              <a:t>1</a:t>
            </a:r>
            <a:r>
              <a:rPr lang="ca-ES" sz="2800" i="1" dirty="0" smtClean="0"/>
              <a:t>. </a:t>
            </a:r>
            <a:r>
              <a:rPr lang="ca-ES" sz="2800" i="1" dirty="0" smtClean="0">
                <a:solidFill>
                  <a:srgbClr val="00B050"/>
                </a:solidFill>
              </a:rPr>
              <a:t>FALS.</a:t>
            </a:r>
            <a:endParaRPr lang="ca-ES" i="1" dirty="0">
              <a:solidFill>
                <a:srgbClr val="00B050"/>
              </a:solidFill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628" y="6413084"/>
            <a:ext cx="1292038" cy="298163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6447511" y="4547369"/>
            <a:ext cx="52647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4800" i="1" dirty="0" smtClean="0"/>
              <a:t> </a:t>
            </a:r>
            <a:r>
              <a:rPr lang="es-ES" sz="3200" dirty="0" smtClean="0">
                <a:solidFill>
                  <a:srgbClr val="00B050"/>
                </a:solidFill>
              </a:rPr>
              <a:t>VERITAT</a:t>
            </a:r>
            <a:endParaRPr lang="es-ES" sz="3200" dirty="0">
              <a:solidFill>
                <a:srgbClr val="00B050"/>
              </a:solidFill>
            </a:endParaRPr>
          </a:p>
        </p:txBody>
      </p:sp>
      <p:pic>
        <p:nvPicPr>
          <p:cNvPr id="16" name="Imagen 15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852"/>
          <a:stretch/>
        </p:blipFill>
        <p:spPr bwMode="auto">
          <a:xfrm>
            <a:off x="10864664" y="297870"/>
            <a:ext cx="1085850" cy="56070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7" name="Título 1"/>
          <p:cNvSpPr txBox="1">
            <a:spLocks/>
          </p:cNvSpPr>
          <p:nvPr/>
        </p:nvSpPr>
        <p:spPr>
          <a:xfrm>
            <a:off x="654975" y="1382403"/>
            <a:ext cx="10515600" cy="7603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88938" indent="-206375">
              <a:buFont typeface="Arial" panose="020B0604020202020204" pitchFamily="34" charset="0"/>
              <a:buChar char="•"/>
            </a:pPr>
            <a:r>
              <a:rPr lang="es-ES" sz="3000" b="1" dirty="0">
                <a:solidFill>
                  <a:srgbClr val="0070C0"/>
                </a:solidFill>
              </a:rPr>
              <a:t>EL ANIMALS </a:t>
            </a:r>
            <a:r>
              <a:rPr lang="es-ES" sz="3000" b="1" u="sng" dirty="0" smtClean="0">
                <a:solidFill>
                  <a:srgbClr val="0070C0"/>
                </a:solidFill>
              </a:rPr>
              <a:t>AERIS </a:t>
            </a:r>
            <a:r>
              <a:rPr lang="es-ES" sz="3000" b="1" u="sng" dirty="0">
                <a:solidFill>
                  <a:srgbClr val="0070C0"/>
                </a:solidFill>
              </a:rPr>
              <a:t>VOLEN</a:t>
            </a:r>
            <a:r>
              <a:rPr lang="es-ES" sz="3000" b="1" dirty="0">
                <a:solidFill>
                  <a:srgbClr val="0070C0"/>
                </a:solidFill>
              </a:rPr>
              <a:t>?</a:t>
            </a:r>
            <a:endParaRPr lang="ca-ES" sz="3000" b="1" dirty="0">
              <a:solidFill>
                <a:srgbClr val="0070C0"/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2351" y="2666549"/>
            <a:ext cx="2095103" cy="2095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7144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" dur="1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2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4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6" grpId="2"/>
      <p:bldP spid="9" grpId="0"/>
      <p:bldP spid="9" grpId="1"/>
      <p:bldP spid="9" grpId="2"/>
      <p:bldP spid="9" grpId="3"/>
      <p:bldP spid="5" grpId="0"/>
      <p:bldP spid="1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1156986" y="5142488"/>
            <a:ext cx="222964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4625"/>
            <a:r>
              <a:rPr lang="ca-ES" sz="2800" i="1" dirty="0" smtClean="0"/>
              <a:t>3</a:t>
            </a:r>
            <a:r>
              <a:rPr lang="ca-ES" sz="2800" i="1" dirty="0" smtClean="0">
                <a:solidFill>
                  <a:srgbClr val="00B050"/>
                </a:solidFill>
              </a:rPr>
              <a:t>. </a:t>
            </a:r>
            <a:r>
              <a:rPr lang="ca-ES" sz="2800" i="1" dirty="0">
                <a:solidFill>
                  <a:srgbClr val="00B050"/>
                </a:solidFill>
              </a:rPr>
              <a:t>A</a:t>
            </a:r>
            <a:r>
              <a:rPr lang="ca-ES" sz="2800" i="1" dirty="0" smtClean="0">
                <a:solidFill>
                  <a:srgbClr val="00B050"/>
                </a:solidFill>
              </a:rPr>
              <a:t> L’</a:t>
            </a:r>
            <a:r>
              <a:rPr lang="es-ES" sz="2800" i="1" dirty="0" smtClean="0">
                <a:solidFill>
                  <a:srgbClr val="00B050"/>
                </a:solidFill>
              </a:rPr>
              <a:t>AIGUA.</a:t>
            </a:r>
            <a:endParaRPr lang="ca-ES" sz="2800" i="1" dirty="0">
              <a:solidFill>
                <a:srgbClr val="00B050"/>
              </a:solidFill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6546" y="644611"/>
            <a:ext cx="10515600" cy="760318"/>
          </a:xfrm>
        </p:spPr>
        <p:txBody>
          <a:bodyPr>
            <a:normAutofit fontScale="90000"/>
          </a:bodyPr>
          <a:lstStyle/>
          <a:p>
            <a:r>
              <a:rPr lang="ca-ES" dirty="0" smtClean="0">
                <a:solidFill>
                  <a:srgbClr val="002060"/>
                </a:solidFill>
              </a:rPr>
              <a:t>QÜESTIONARI.</a:t>
            </a:r>
            <a:r>
              <a:rPr lang="ca-ES" dirty="0">
                <a:solidFill>
                  <a:srgbClr val="002060"/>
                </a:solidFill>
              </a:rPr>
              <a:t/>
            </a:r>
            <a:br>
              <a:rPr lang="ca-ES" dirty="0">
                <a:solidFill>
                  <a:srgbClr val="002060"/>
                </a:solidFill>
              </a:rPr>
            </a:br>
            <a:endParaRPr lang="ca-ES" dirty="0">
              <a:solidFill>
                <a:srgbClr val="002060"/>
              </a:solidFill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1156986" y="3777799"/>
            <a:ext cx="249029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4625"/>
            <a:r>
              <a:rPr lang="ca-ES" sz="2800" i="1" dirty="0"/>
              <a:t>2</a:t>
            </a:r>
            <a:r>
              <a:rPr lang="ca-ES" sz="2800" i="1" dirty="0" smtClean="0"/>
              <a:t>. </a:t>
            </a:r>
            <a:r>
              <a:rPr lang="es-ES" sz="2800" i="1" dirty="0">
                <a:solidFill>
                  <a:srgbClr val="00B050"/>
                </a:solidFill>
              </a:rPr>
              <a:t>A</a:t>
            </a:r>
            <a:r>
              <a:rPr lang="es-ES" sz="2800" i="1" dirty="0" smtClean="0">
                <a:solidFill>
                  <a:srgbClr val="00B050"/>
                </a:solidFill>
              </a:rPr>
              <a:t> LA TERRA.</a:t>
            </a:r>
            <a:endParaRPr lang="ca-ES" i="1" dirty="0">
              <a:solidFill>
                <a:srgbClr val="00B050"/>
              </a:solidFill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1156986" y="2532157"/>
            <a:ext cx="202241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4625"/>
            <a:r>
              <a:rPr lang="ca-ES" sz="2800" i="1" dirty="0"/>
              <a:t>1</a:t>
            </a:r>
            <a:r>
              <a:rPr lang="ca-ES" sz="2800" i="1" dirty="0" smtClean="0"/>
              <a:t>.  </a:t>
            </a:r>
            <a:r>
              <a:rPr lang="ca-ES" sz="2800" i="1" dirty="0">
                <a:solidFill>
                  <a:srgbClr val="00B050"/>
                </a:solidFill>
              </a:rPr>
              <a:t>A</a:t>
            </a:r>
            <a:r>
              <a:rPr lang="ca-ES" sz="2800" i="1" dirty="0" smtClean="0">
                <a:solidFill>
                  <a:srgbClr val="00B050"/>
                </a:solidFill>
              </a:rPr>
              <a:t> L’AIRE.</a:t>
            </a:r>
            <a:endParaRPr lang="ca-ES" i="1" dirty="0">
              <a:solidFill>
                <a:srgbClr val="00B050"/>
              </a:solidFill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628" y="6413084"/>
            <a:ext cx="1292038" cy="298163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6027075" y="5200229"/>
            <a:ext cx="46109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i="1" dirty="0">
                <a:solidFill>
                  <a:srgbClr val="00B050"/>
                </a:solidFill>
              </a:rPr>
              <a:t>A</a:t>
            </a:r>
            <a:r>
              <a:rPr lang="es-ES" sz="3200" i="1" dirty="0" smtClean="0">
                <a:solidFill>
                  <a:srgbClr val="00B050"/>
                </a:solidFill>
              </a:rPr>
              <a:t> L’AIGUA</a:t>
            </a:r>
            <a:endParaRPr lang="es-ES" sz="3200" dirty="0">
              <a:solidFill>
                <a:srgbClr val="00B050"/>
              </a:solidFill>
            </a:endParaRPr>
          </a:p>
        </p:txBody>
      </p:sp>
      <p:pic>
        <p:nvPicPr>
          <p:cNvPr id="16" name="Imagen 15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852"/>
          <a:stretch/>
        </p:blipFill>
        <p:spPr bwMode="auto">
          <a:xfrm>
            <a:off x="10864664" y="297870"/>
            <a:ext cx="1085850" cy="56070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7" name="Título 1"/>
          <p:cNvSpPr txBox="1">
            <a:spLocks/>
          </p:cNvSpPr>
          <p:nvPr/>
        </p:nvSpPr>
        <p:spPr>
          <a:xfrm>
            <a:off x="769275" y="1573505"/>
            <a:ext cx="10515600" cy="7603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88938" indent="-206375">
              <a:buFont typeface="Arial" panose="020B0604020202020204" pitchFamily="34" charset="0"/>
              <a:buChar char="•"/>
            </a:pPr>
            <a:r>
              <a:rPr lang="ca-ES" b="1" i="1" dirty="0" smtClean="0">
                <a:solidFill>
                  <a:srgbClr val="0070C0"/>
                </a:solidFill>
              </a:rPr>
              <a:t>ON VIUEN ELS ANIMALS </a:t>
            </a:r>
            <a:r>
              <a:rPr lang="ca-ES" b="1" i="1" u="sng" dirty="0" smtClean="0">
                <a:solidFill>
                  <a:srgbClr val="0070C0"/>
                </a:solidFill>
              </a:rPr>
              <a:t>AQUÀTICS</a:t>
            </a:r>
            <a:r>
              <a:rPr lang="ca-ES" b="1" i="1" dirty="0" smtClean="0">
                <a:solidFill>
                  <a:srgbClr val="0070C0"/>
                </a:solidFill>
              </a:rPr>
              <a:t> </a:t>
            </a:r>
            <a:r>
              <a:rPr lang="ca-ES" dirty="0" smtClean="0">
                <a:solidFill>
                  <a:srgbClr val="0070C0"/>
                </a:solidFill>
              </a:rPr>
              <a:t>?</a:t>
            </a:r>
            <a:r>
              <a:rPr lang="ca-ES" dirty="0" smtClean="0">
                <a:solidFill>
                  <a:srgbClr val="002060"/>
                </a:solidFill>
              </a:rPr>
              <a:t/>
            </a:r>
            <a:br>
              <a:rPr lang="ca-ES" dirty="0" smtClean="0">
                <a:solidFill>
                  <a:srgbClr val="002060"/>
                </a:solidFill>
              </a:rPr>
            </a:br>
            <a:endParaRPr lang="ca-ES" dirty="0">
              <a:solidFill>
                <a:srgbClr val="002060"/>
              </a:solidFill>
            </a:endParaRPr>
          </a:p>
        </p:txBody>
      </p:sp>
      <p:pic>
        <p:nvPicPr>
          <p:cNvPr id="12" name="Imagen 11" descr="C:\Users\franc\Desktop\ARCHIVOS PARA SUBIR\POR ACABAR\MEDI SOPORTE VISUAL\mar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2528" y="3551335"/>
            <a:ext cx="1440000" cy="1440000"/>
          </a:xfrm>
          <a:prstGeom prst="ellipse">
            <a:avLst/>
          </a:prstGeom>
          <a:ln w="3175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089325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3" dur="1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100"/>
                            </p:stCondLst>
                            <p:childTnLst>
                              <p:par>
                                <p:cTn id="27" presetID="1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100"/>
                            </p:stCondLst>
                            <p:childTnLst>
                              <p:par>
                                <p:cTn id="30" presetID="9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10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4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4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6" grpId="2"/>
      <p:bldP spid="7" grpId="0"/>
      <p:bldP spid="7" grpId="1"/>
      <p:bldP spid="7" grpId="2"/>
      <p:bldP spid="7" grpId="3"/>
      <p:bldP spid="9" grpId="0"/>
      <p:bldP spid="9" grpId="1"/>
      <p:bldP spid="9" grpId="2"/>
      <p:bldP spid="9" grpId="3"/>
      <p:bldP spid="5" grpId="0"/>
      <p:bldP spid="1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1245886" y="2757566"/>
            <a:ext cx="147540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4625"/>
            <a:r>
              <a:rPr lang="ca-ES" sz="2800" i="1" dirty="0"/>
              <a:t>1</a:t>
            </a:r>
            <a:r>
              <a:rPr lang="ca-ES" sz="2800" i="1" dirty="0" smtClean="0"/>
              <a:t>. </a:t>
            </a:r>
            <a:r>
              <a:rPr lang="ca-ES" sz="2800" i="1" dirty="0" smtClean="0">
                <a:solidFill>
                  <a:srgbClr val="00B050"/>
                </a:solidFill>
              </a:rPr>
              <a:t>FALS.</a:t>
            </a:r>
            <a:endParaRPr lang="ca-ES" sz="2800" i="1" dirty="0">
              <a:solidFill>
                <a:srgbClr val="00B050"/>
              </a:solidFill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>
                <a:solidFill>
                  <a:srgbClr val="002060"/>
                </a:solidFill>
              </a:rPr>
              <a:t>QÜESTIONARI.</a:t>
            </a:r>
          </a:p>
        </p:txBody>
      </p:sp>
      <p:sp>
        <p:nvSpPr>
          <p:cNvPr id="9" name="Rectángulo 8"/>
          <p:cNvSpPr/>
          <p:nvPr/>
        </p:nvSpPr>
        <p:spPr>
          <a:xfrm>
            <a:off x="1245886" y="4228465"/>
            <a:ext cx="193841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4625"/>
            <a:r>
              <a:rPr lang="ca-ES" sz="2800" i="1" dirty="0"/>
              <a:t>2</a:t>
            </a:r>
            <a:r>
              <a:rPr lang="ca-ES" sz="2800" i="1" dirty="0" smtClean="0"/>
              <a:t>.</a:t>
            </a:r>
            <a:r>
              <a:rPr lang="ca-ES" sz="2800" i="1" dirty="0" smtClean="0">
                <a:solidFill>
                  <a:srgbClr val="FF0000"/>
                </a:solidFill>
              </a:rPr>
              <a:t> </a:t>
            </a:r>
            <a:r>
              <a:rPr lang="ca-ES" sz="2800" i="1" dirty="0" smtClean="0">
                <a:solidFill>
                  <a:srgbClr val="00B050"/>
                </a:solidFill>
              </a:rPr>
              <a:t>VERITAT.</a:t>
            </a:r>
            <a:endParaRPr lang="ca-ES" i="1" dirty="0">
              <a:solidFill>
                <a:srgbClr val="00B050"/>
              </a:solidFill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628" y="6413084"/>
            <a:ext cx="1292038" cy="298163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6496938" y="5006425"/>
            <a:ext cx="41832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dirty="0" smtClean="0">
                <a:solidFill>
                  <a:srgbClr val="00B050"/>
                </a:solidFill>
              </a:rPr>
              <a:t>FALS</a:t>
            </a:r>
            <a:endParaRPr lang="es-ES" sz="3600" dirty="0">
              <a:solidFill>
                <a:srgbClr val="00B050"/>
              </a:solidFill>
            </a:endParaRPr>
          </a:p>
        </p:txBody>
      </p:sp>
      <p:pic>
        <p:nvPicPr>
          <p:cNvPr id="16" name="Imagen 15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852"/>
          <a:stretch/>
        </p:blipFill>
        <p:spPr bwMode="auto">
          <a:xfrm>
            <a:off x="10864664" y="297870"/>
            <a:ext cx="1085850" cy="56070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7" name="Título 1"/>
          <p:cNvSpPr txBox="1">
            <a:spLocks/>
          </p:cNvSpPr>
          <p:nvPr/>
        </p:nvSpPr>
        <p:spPr>
          <a:xfrm>
            <a:off x="596900" y="1756605"/>
            <a:ext cx="10896600" cy="7603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88938" indent="-206375">
              <a:buFont typeface="Arial" panose="020B0604020202020204" pitchFamily="34" charset="0"/>
              <a:buChar char="•"/>
            </a:pPr>
            <a:r>
              <a:rPr lang="ca-ES" sz="3200" b="1" i="1" dirty="0" smtClean="0">
                <a:solidFill>
                  <a:srgbClr val="0070C0"/>
                </a:solidFill>
              </a:rPr>
              <a:t>ELS ANIMALS </a:t>
            </a:r>
            <a:r>
              <a:rPr lang="ca-ES" sz="3200" b="1" i="1" u="sng" dirty="0" smtClean="0">
                <a:solidFill>
                  <a:srgbClr val="0070C0"/>
                </a:solidFill>
              </a:rPr>
              <a:t> OVÍPARS</a:t>
            </a:r>
            <a:r>
              <a:rPr lang="ca-ES" sz="3200" b="1" i="1" dirty="0" smtClean="0">
                <a:solidFill>
                  <a:srgbClr val="0070C0"/>
                </a:solidFill>
              </a:rPr>
              <a:t>  NEIXEN DEL VENTRE? </a:t>
            </a:r>
            <a:r>
              <a:rPr lang="ca-ES" sz="3200" dirty="0" smtClean="0">
                <a:solidFill>
                  <a:srgbClr val="002060"/>
                </a:solidFill>
              </a:rPr>
              <a:t/>
            </a:r>
            <a:br>
              <a:rPr lang="ca-ES" sz="3200" dirty="0" smtClean="0">
                <a:solidFill>
                  <a:srgbClr val="002060"/>
                </a:solidFill>
              </a:rPr>
            </a:br>
            <a:endParaRPr lang="ca-ES" sz="3200" dirty="0">
              <a:solidFill>
                <a:srgbClr val="002060"/>
              </a:solidFill>
            </a:endParaRPr>
          </a:p>
        </p:txBody>
      </p:sp>
      <p:pic>
        <p:nvPicPr>
          <p:cNvPr id="12" name="Imagen 11" descr="C:\Users\franc\Desktop\ARCHIVOS PARA SUBIR\POR ACABAR\MEDI SOPORTE VISUAL\parto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1538" y="3236553"/>
            <a:ext cx="1739238" cy="1769872"/>
          </a:xfrm>
          <a:prstGeom prst="ellipse">
            <a:avLst/>
          </a:prstGeom>
          <a:ln w="3175" cap="rnd">
            <a:solidFill>
              <a:srgbClr val="333333"/>
            </a:solidFill>
          </a:ln>
          <a:effectLst/>
        </p:spPr>
      </p:pic>
      <p:sp>
        <p:nvSpPr>
          <p:cNvPr id="11" name="Multiplicar 10"/>
          <p:cNvSpPr/>
          <p:nvPr/>
        </p:nvSpPr>
        <p:spPr>
          <a:xfrm>
            <a:off x="7513651" y="2929904"/>
            <a:ext cx="2195012" cy="2383169"/>
          </a:xfrm>
          <a:prstGeom prst="mathMultiply">
            <a:avLst>
              <a:gd name="adj1" fmla="val 4915"/>
            </a:avLst>
          </a:prstGeom>
          <a:solidFill>
            <a:srgbClr val="FF0000"/>
          </a:solidFill>
          <a:ln w="127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19530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" dur="1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1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6" grpId="2"/>
      <p:bldP spid="9" grpId="0"/>
      <p:bldP spid="9" grpId="1"/>
      <p:bldP spid="9" grpId="2"/>
      <p:bldP spid="9" grpId="3"/>
      <p:bldP spid="5" grpId="0"/>
      <p:bldP spid="17" grpId="0"/>
      <p:bldP spid="1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1156986" y="3791807"/>
            <a:ext cx="194322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4625"/>
            <a:r>
              <a:rPr lang="ca-ES" sz="2800" i="1" dirty="0"/>
              <a:t>2</a:t>
            </a:r>
            <a:r>
              <a:rPr lang="ca-ES" sz="2800" b="1" i="1" dirty="0" smtClean="0"/>
              <a:t>. </a:t>
            </a:r>
            <a:r>
              <a:rPr lang="es-ES" sz="2800" i="1" dirty="0" smtClean="0">
                <a:solidFill>
                  <a:srgbClr val="00B050"/>
                </a:solidFill>
              </a:rPr>
              <a:t>VERITAT.</a:t>
            </a:r>
            <a:endParaRPr lang="es-ES" sz="5400" i="1" dirty="0">
              <a:solidFill>
                <a:srgbClr val="00B050"/>
              </a:solidFill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6546" y="644611"/>
            <a:ext cx="10515600" cy="760318"/>
          </a:xfrm>
        </p:spPr>
        <p:txBody>
          <a:bodyPr>
            <a:normAutofit fontScale="90000"/>
          </a:bodyPr>
          <a:lstStyle/>
          <a:p>
            <a:r>
              <a:rPr lang="ca-ES" dirty="0" smtClean="0">
                <a:solidFill>
                  <a:srgbClr val="002060"/>
                </a:solidFill>
              </a:rPr>
              <a:t>QÜESTIONARI.</a:t>
            </a:r>
            <a:r>
              <a:rPr lang="ca-ES" dirty="0">
                <a:solidFill>
                  <a:srgbClr val="002060"/>
                </a:solidFill>
              </a:rPr>
              <a:t/>
            </a:r>
            <a:br>
              <a:rPr lang="ca-ES" dirty="0">
                <a:solidFill>
                  <a:srgbClr val="002060"/>
                </a:solidFill>
              </a:rPr>
            </a:br>
            <a:endParaRPr lang="ca-ES" dirty="0">
              <a:solidFill>
                <a:srgbClr val="002060"/>
              </a:solidFill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1156986" y="2532157"/>
            <a:ext cx="147540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4625"/>
            <a:r>
              <a:rPr lang="ca-ES" sz="2800" i="1" dirty="0"/>
              <a:t>1</a:t>
            </a:r>
            <a:r>
              <a:rPr lang="ca-ES" sz="2800" i="1" dirty="0" smtClean="0"/>
              <a:t>. </a:t>
            </a:r>
            <a:r>
              <a:rPr lang="ca-ES" sz="2800" i="1" dirty="0" smtClean="0">
                <a:solidFill>
                  <a:srgbClr val="00B050"/>
                </a:solidFill>
              </a:rPr>
              <a:t>FALS.</a:t>
            </a:r>
            <a:endParaRPr lang="ca-ES" i="1" dirty="0">
              <a:solidFill>
                <a:srgbClr val="00B050"/>
              </a:solidFill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628" y="6413084"/>
            <a:ext cx="1292038" cy="298163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6447511" y="4547369"/>
            <a:ext cx="52647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4800" i="1" dirty="0" smtClean="0"/>
              <a:t> </a:t>
            </a:r>
            <a:r>
              <a:rPr lang="es-ES" sz="3200" dirty="0" smtClean="0">
                <a:solidFill>
                  <a:srgbClr val="00B050"/>
                </a:solidFill>
              </a:rPr>
              <a:t>VERITAT</a:t>
            </a:r>
            <a:endParaRPr lang="es-ES" sz="3200" dirty="0">
              <a:solidFill>
                <a:srgbClr val="00B050"/>
              </a:solidFill>
            </a:endParaRPr>
          </a:p>
        </p:txBody>
      </p:sp>
      <p:pic>
        <p:nvPicPr>
          <p:cNvPr id="16" name="Imagen 15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852"/>
          <a:stretch/>
        </p:blipFill>
        <p:spPr bwMode="auto">
          <a:xfrm>
            <a:off x="10864664" y="297870"/>
            <a:ext cx="1085850" cy="56070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7" name="Título 1"/>
          <p:cNvSpPr txBox="1">
            <a:spLocks/>
          </p:cNvSpPr>
          <p:nvPr/>
        </p:nvSpPr>
        <p:spPr>
          <a:xfrm>
            <a:off x="654975" y="1382403"/>
            <a:ext cx="10515600" cy="7603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88938" indent="-206375">
              <a:buFont typeface="Arial" panose="020B0604020202020204" pitchFamily="34" charset="0"/>
              <a:buChar char="•"/>
            </a:pPr>
            <a:r>
              <a:rPr lang="es-ES" sz="3000" b="1" i="1" dirty="0">
                <a:solidFill>
                  <a:srgbClr val="0070C0"/>
                </a:solidFill>
              </a:rPr>
              <a:t>EL ANIMALS </a:t>
            </a:r>
            <a:r>
              <a:rPr lang="es-ES" sz="3000" b="1" i="1" u="sng" dirty="0" smtClean="0">
                <a:solidFill>
                  <a:srgbClr val="0070C0"/>
                </a:solidFill>
              </a:rPr>
              <a:t>VIVÍPARS NEIXEN DEL VENTRE</a:t>
            </a:r>
            <a:r>
              <a:rPr lang="es-ES" sz="3000" b="1" i="1" dirty="0" smtClean="0">
                <a:solidFill>
                  <a:srgbClr val="0070C0"/>
                </a:solidFill>
              </a:rPr>
              <a:t>?</a:t>
            </a:r>
            <a:endParaRPr lang="ca-ES" sz="3000" b="1" i="1" dirty="0">
              <a:solidFill>
                <a:srgbClr val="0070C0"/>
              </a:solidFill>
            </a:endParaRPr>
          </a:p>
        </p:txBody>
      </p:sp>
      <p:pic>
        <p:nvPicPr>
          <p:cNvPr id="11" name="Imagen 10" descr="C:\Users\franc\Desktop\ARCHIVOS PARA SUBIR\POR ACABAR\MEDI SOPORTE VISUAL\parto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0284" y="2777497"/>
            <a:ext cx="1739238" cy="1769872"/>
          </a:xfrm>
          <a:prstGeom prst="ellipse">
            <a:avLst/>
          </a:prstGeom>
          <a:ln w="3175" cap="rnd">
            <a:solidFill>
              <a:srgbClr val="333333"/>
            </a:solidFill>
          </a:ln>
          <a:effectLst/>
        </p:spPr>
      </p:pic>
    </p:spTree>
    <p:extLst>
      <p:ext uri="{BB962C8B-B14F-4D97-AF65-F5344CB8AC3E}">
        <p14:creationId xmlns:p14="http://schemas.microsoft.com/office/powerpoint/2010/main" val="3990512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" dur="1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6" grpId="2"/>
      <p:bldP spid="9" grpId="0"/>
      <p:bldP spid="9" grpId="1"/>
      <p:bldP spid="9" grpId="2"/>
      <p:bldP spid="9" grpId="3"/>
      <p:bldP spid="5" grpId="0"/>
      <p:bldP spid="1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816" y="6275932"/>
            <a:ext cx="1142998" cy="263769"/>
          </a:xfrm>
          <a:prstGeom prst="rect">
            <a:avLst/>
          </a:prstGeom>
        </p:spPr>
      </p:pic>
      <p:pic>
        <p:nvPicPr>
          <p:cNvPr id="4" name="Imagen 3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852"/>
          <a:stretch/>
        </p:blipFill>
        <p:spPr bwMode="auto">
          <a:xfrm>
            <a:off x="10864664" y="217188"/>
            <a:ext cx="1085850" cy="56070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CuadroTexto 1"/>
          <p:cNvSpPr txBox="1"/>
          <p:nvPr/>
        </p:nvSpPr>
        <p:spPr>
          <a:xfrm>
            <a:off x="178772" y="2529076"/>
            <a:ext cx="28696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 smtClean="0">
                <a:solidFill>
                  <a:srgbClr val="00B050"/>
                </a:solidFill>
              </a:rPr>
              <a:t>NUTRICIÓ</a:t>
            </a:r>
          </a:p>
        </p:txBody>
      </p:sp>
      <p:sp>
        <p:nvSpPr>
          <p:cNvPr id="5" name="Abrir llave 4"/>
          <p:cNvSpPr/>
          <p:nvPr/>
        </p:nvSpPr>
        <p:spPr>
          <a:xfrm>
            <a:off x="3309627" y="297871"/>
            <a:ext cx="548639" cy="6371870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7" name="CuadroTexto 6"/>
          <p:cNvSpPr txBox="1"/>
          <p:nvPr/>
        </p:nvSpPr>
        <p:spPr>
          <a:xfrm>
            <a:off x="4012374" y="376186"/>
            <a:ext cx="28609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dirty="0" smtClean="0">
                <a:solidFill>
                  <a:srgbClr val="00B050"/>
                </a:solidFill>
              </a:rPr>
              <a:t>1-</a:t>
            </a:r>
            <a:r>
              <a:rPr lang="es-ES" sz="2800" u="sng" dirty="0" smtClean="0">
                <a:solidFill>
                  <a:srgbClr val="00B050"/>
                </a:solidFill>
              </a:rPr>
              <a:t>HERBÍVORS</a:t>
            </a:r>
            <a:r>
              <a:rPr lang="es-ES" sz="2800" dirty="0" smtClean="0">
                <a:solidFill>
                  <a:srgbClr val="00B050"/>
                </a:solidFill>
              </a:rPr>
              <a:t>: </a:t>
            </a:r>
            <a:r>
              <a:rPr lang="es-ES" sz="2800" dirty="0" smtClean="0">
                <a:solidFill>
                  <a:srgbClr val="0070C0"/>
                </a:solidFill>
              </a:rPr>
              <a:t> </a:t>
            </a:r>
            <a:r>
              <a:rPr lang="es-ES" sz="2800" i="1" u="sng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s-ES" sz="2800" i="1" u="sng" dirty="0" smtClean="0"/>
              <a:t> </a:t>
            </a:r>
            <a:endParaRPr lang="es-ES" sz="2800" i="1" u="sng" dirty="0"/>
          </a:p>
        </p:txBody>
      </p:sp>
      <p:sp>
        <p:nvSpPr>
          <p:cNvPr id="9" name="CuadroTexto 8"/>
          <p:cNvSpPr txBox="1"/>
          <p:nvPr/>
        </p:nvSpPr>
        <p:spPr>
          <a:xfrm>
            <a:off x="4329740" y="2516706"/>
            <a:ext cx="37716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 smtClean="0">
                <a:solidFill>
                  <a:srgbClr val="00B050"/>
                </a:solidFill>
              </a:rPr>
              <a:t>2-</a:t>
            </a:r>
            <a:r>
              <a:rPr lang="es-ES" sz="2800" u="sng" dirty="0" smtClean="0">
                <a:solidFill>
                  <a:srgbClr val="00B050"/>
                </a:solidFill>
              </a:rPr>
              <a:t>CARNÍVORS:</a:t>
            </a:r>
          </a:p>
        </p:txBody>
      </p:sp>
      <p:sp>
        <p:nvSpPr>
          <p:cNvPr id="10" name="CuadroTexto 9"/>
          <p:cNvSpPr txBox="1"/>
          <p:nvPr/>
        </p:nvSpPr>
        <p:spPr>
          <a:xfrm>
            <a:off x="4380781" y="4616578"/>
            <a:ext cx="32331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 smtClean="0">
                <a:solidFill>
                  <a:srgbClr val="00B050"/>
                </a:solidFill>
              </a:rPr>
              <a:t>3-</a:t>
            </a:r>
            <a:r>
              <a:rPr lang="es-ES" sz="2800" u="sng" dirty="0" smtClean="0">
                <a:solidFill>
                  <a:srgbClr val="00B050"/>
                </a:solidFill>
              </a:rPr>
              <a:t>OMNÍVORS:</a:t>
            </a:r>
            <a:endParaRPr lang="es-ES" sz="2800" u="sng" dirty="0">
              <a:solidFill>
                <a:srgbClr val="00B050"/>
              </a:solidFill>
            </a:endParaRPr>
          </a:p>
        </p:txBody>
      </p:sp>
      <p:sp>
        <p:nvSpPr>
          <p:cNvPr id="48" name="CuadroTexto 47"/>
          <p:cNvSpPr txBox="1"/>
          <p:nvPr/>
        </p:nvSpPr>
        <p:spPr>
          <a:xfrm>
            <a:off x="4700211" y="5006548"/>
            <a:ext cx="51448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2000" dirty="0" smtClean="0"/>
              <a:t>Mengen</a:t>
            </a:r>
            <a:r>
              <a:rPr lang="es-ES" sz="2000" dirty="0" smtClean="0"/>
              <a:t> plantes i </a:t>
            </a:r>
            <a:r>
              <a:rPr lang="ca-ES" sz="2000" dirty="0" smtClean="0"/>
              <a:t>altres</a:t>
            </a:r>
            <a:r>
              <a:rPr lang="es-ES" sz="2000" dirty="0" smtClean="0"/>
              <a:t> </a:t>
            </a:r>
            <a:r>
              <a:rPr lang="ca-ES" sz="2000" dirty="0" smtClean="0"/>
              <a:t>animals</a:t>
            </a:r>
            <a:r>
              <a:rPr lang="es-ES" sz="3200" dirty="0" smtClean="0"/>
              <a:t>. </a:t>
            </a:r>
            <a:r>
              <a:rPr lang="es-ES" sz="3200" i="1" u="sng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s-ES" sz="3200" i="1" u="sng" dirty="0" smtClean="0"/>
              <a:t> </a:t>
            </a:r>
            <a:endParaRPr lang="es-ES" sz="3200" i="1" u="sng" dirty="0"/>
          </a:p>
        </p:txBody>
      </p:sp>
      <p:sp>
        <p:nvSpPr>
          <p:cNvPr id="49" name="CuadroTexto 48"/>
          <p:cNvSpPr txBox="1"/>
          <p:nvPr/>
        </p:nvSpPr>
        <p:spPr>
          <a:xfrm>
            <a:off x="4614679" y="2896046"/>
            <a:ext cx="40393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2000" dirty="0" smtClean="0"/>
              <a:t>Altres</a:t>
            </a:r>
            <a:r>
              <a:rPr lang="es-ES" sz="2000" dirty="0" smtClean="0"/>
              <a:t> </a:t>
            </a:r>
            <a:r>
              <a:rPr lang="ca-ES" sz="2000" dirty="0" smtClean="0"/>
              <a:t>animals</a:t>
            </a:r>
            <a:r>
              <a:rPr lang="es-ES" sz="3200" dirty="0" smtClean="0"/>
              <a:t>. </a:t>
            </a:r>
            <a:r>
              <a:rPr lang="es-ES" sz="3200" i="1" u="sng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s-ES" sz="3200" i="1" u="sng" dirty="0" smtClean="0"/>
              <a:t> </a:t>
            </a:r>
            <a:endParaRPr lang="es-ES" sz="3200" i="1" u="sng" dirty="0"/>
          </a:p>
        </p:txBody>
      </p:sp>
      <p:sp>
        <p:nvSpPr>
          <p:cNvPr id="50" name="CuadroTexto 49"/>
          <p:cNvSpPr txBox="1"/>
          <p:nvPr/>
        </p:nvSpPr>
        <p:spPr>
          <a:xfrm>
            <a:off x="4540002" y="778844"/>
            <a:ext cx="32742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/>
              <a:t> </a:t>
            </a:r>
            <a:r>
              <a:rPr lang="ca-ES" sz="2000" dirty="0" smtClean="0"/>
              <a:t>Mengen</a:t>
            </a:r>
            <a:r>
              <a:rPr lang="es-ES" sz="2000" dirty="0" smtClean="0"/>
              <a:t>  plantes</a:t>
            </a:r>
            <a:r>
              <a:rPr lang="es-ES" sz="3200" dirty="0" smtClean="0"/>
              <a:t>. </a:t>
            </a:r>
            <a:r>
              <a:rPr lang="es-ES" sz="3200" i="1" u="sng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s-ES" sz="3200" i="1" u="sng" dirty="0" smtClean="0"/>
              <a:t> </a:t>
            </a:r>
            <a:endParaRPr lang="es-ES" sz="3200" i="1" u="sng" dirty="0"/>
          </a:p>
        </p:txBody>
      </p:sp>
      <p:sp>
        <p:nvSpPr>
          <p:cNvPr id="23" name="CuadroTexto 22"/>
          <p:cNvSpPr txBox="1"/>
          <p:nvPr/>
        </p:nvSpPr>
        <p:spPr>
          <a:xfrm>
            <a:off x="167807" y="4024269"/>
            <a:ext cx="28696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 smtClean="0">
                <a:solidFill>
                  <a:srgbClr val="00B050"/>
                </a:solidFill>
              </a:rPr>
              <a:t>Que </a:t>
            </a:r>
            <a:r>
              <a:rPr lang="ca-ES" sz="2800" b="1" dirty="0" smtClean="0">
                <a:solidFill>
                  <a:srgbClr val="00B050"/>
                </a:solidFill>
              </a:rPr>
              <a:t>mengen?</a:t>
            </a:r>
            <a:endParaRPr lang="ca-ES" sz="2800" b="1" dirty="0">
              <a:solidFill>
                <a:srgbClr val="00B050"/>
              </a:solidFill>
            </a:endParaRPr>
          </a:p>
        </p:txBody>
      </p:sp>
      <p:pic>
        <p:nvPicPr>
          <p:cNvPr id="24" name="Imagen 23" descr="C:\Users\franc\Desktop\ARCHIVOS PARA SUBIR\POR ACABAR\MEDI SOPORTE VISUAL\comer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9964" y="1809621"/>
            <a:ext cx="719455" cy="719455"/>
          </a:xfrm>
          <a:prstGeom prst="ellipse">
            <a:avLst/>
          </a:prstGeom>
          <a:ln w="3175" cap="rnd">
            <a:solidFill>
              <a:srgbClr val="333333"/>
            </a:solidFill>
          </a:ln>
          <a:effectLst/>
        </p:spPr>
      </p:pic>
      <p:pic>
        <p:nvPicPr>
          <p:cNvPr id="25" name="Imagen 24" descr="C:\Users\franc\Desktop\ARCHIVOS PARA SUBIR\POR ACABAR\MEDI SOPORTE VISUAL\hierba.pn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2638" y="382489"/>
            <a:ext cx="540000" cy="540000"/>
          </a:xfrm>
          <a:prstGeom prst="ellipse">
            <a:avLst/>
          </a:prstGeom>
          <a:ln w="3175" cap="rnd">
            <a:solidFill>
              <a:srgbClr val="333333"/>
            </a:solidFill>
          </a:ln>
          <a:effectLst/>
        </p:spPr>
      </p:pic>
      <p:pic>
        <p:nvPicPr>
          <p:cNvPr id="27" name="Imagen 26" descr="C:\Users\franc\Desktop\ARCHIVOS PARA SUBIR\POR ACABAR\MEDI SOPORTE VISUAL\hierba.pn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4284" y="4628826"/>
            <a:ext cx="540000" cy="540000"/>
          </a:xfrm>
          <a:prstGeom prst="ellipse">
            <a:avLst/>
          </a:prstGeom>
          <a:ln w="3175" cap="rnd">
            <a:solidFill>
              <a:srgbClr val="333333"/>
            </a:solidFill>
          </a:ln>
          <a:effectLst/>
        </p:spPr>
      </p:pic>
      <p:sp>
        <p:nvSpPr>
          <p:cNvPr id="29" name="CuadroTexto 28"/>
          <p:cNvSpPr txBox="1"/>
          <p:nvPr/>
        </p:nvSpPr>
        <p:spPr>
          <a:xfrm>
            <a:off x="167807" y="3202231"/>
            <a:ext cx="28696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2800" b="1" dirty="0" smtClean="0">
                <a:solidFill>
                  <a:srgbClr val="00B050"/>
                </a:solidFill>
              </a:rPr>
              <a:t>El animals</a:t>
            </a:r>
            <a:endParaRPr lang="ca-ES" sz="2800" b="1" dirty="0">
              <a:solidFill>
                <a:srgbClr val="00B050"/>
              </a:solidFill>
            </a:endParaRPr>
          </a:p>
        </p:txBody>
      </p:sp>
      <p:sp>
        <p:nvSpPr>
          <p:cNvPr id="6" name="Flecha abajo 5"/>
          <p:cNvSpPr/>
          <p:nvPr/>
        </p:nvSpPr>
        <p:spPr>
          <a:xfrm>
            <a:off x="1480480" y="3715728"/>
            <a:ext cx="244254" cy="406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31" name="Imagen 30" descr="C:\Users\franc\Desktop\ARCHIVOS PARA SUBIR\POR ACABAR\MEDI SOPORTE VISUAL\oveja.pn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811007" y="1478212"/>
            <a:ext cx="527196" cy="532493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Imagen 31" descr="C:\Users\franc\Desktop\ARCHIVOS PARA SUBIR\POR ACABAR\MEDI SOPORTE VISUAL\vaca.png"/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42" b="15941"/>
          <a:stretch/>
        </p:blipFill>
        <p:spPr bwMode="auto">
          <a:xfrm>
            <a:off x="4752586" y="1469617"/>
            <a:ext cx="778469" cy="50582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3" name="Imagen 32" descr="C:\Users\franc\Desktop\ARCHIVOS PARA SUBIR\POR ACABAR\MEDI SOPORTE VISUAL\caballo.pn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7535" y="1284774"/>
            <a:ext cx="742957" cy="712042"/>
          </a:xfrm>
          <a:prstGeom prst="rect">
            <a:avLst/>
          </a:prstGeom>
          <a:noFill/>
          <a:ln>
            <a:noFill/>
          </a:ln>
        </p:spPr>
      </p:pic>
      <p:pic>
        <p:nvPicPr>
          <p:cNvPr id="37" name="Imagen 36" descr="C:\Users\franc\Desktop\ARCHIVOS PARA SUBIR\POR ACABAR\MEDI SOPORTE VISUAL\león.png"/>
          <p:cNvPicPr/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07" b="13793"/>
          <a:stretch/>
        </p:blipFill>
        <p:spPr bwMode="auto">
          <a:xfrm>
            <a:off x="6342906" y="3518995"/>
            <a:ext cx="777585" cy="58800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8" name="Imagen 37" descr="C:\Users\franc\Desktop\ARCHIVOS PARA SUBIR\POR ACABAR\MEDI SOPORTE VISUAL\buitre.png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0710" y="3575630"/>
            <a:ext cx="476250" cy="526956"/>
          </a:xfrm>
          <a:prstGeom prst="rect">
            <a:avLst/>
          </a:prstGeom>
          <a:noFill/>
          <a:ln>
            <a:noFill/>
          </a:ln>
        </p:spPr>
      </p:pic>
      <p:pic>
        <p:nvPicPr>
          <p:cNvPr id="39" name="Imagen 38" descr="C:\Users\franc\Desktop\ARCHIVOS PARA SUBIR\POR ACABAR\MEDI SOPORTE VISUAL\tigre.png"/>
          <p:cNvPicPr/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48" b="21374"/>
          <a:stretch/>
        </p:blipFill>
        <p:spPr bwMode="auto">
          <a:xfrm>
            <a:off x="4614679" y="3580993"/>
            <a:ext cx="828480" cy="56954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3" name="Imagen 42" descr="C:\Users\franc\Desktop\ARCHIVOS PARA SUBIR\POR ACABAR\MEDI SOPORTE VISUAL\perro (1).png"/>
          <p:cNvPicPr/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0705" y="5795921"/>
            <a:ext cx="573840" cy="627444"/>
          </a:xfrm>
          <a:prstGeom prst="rect">
            <a:avLst/>
          </a:prstGeom>
          <a:noFill/>
          <a:ln>
            <a:noFill/>
          </a:ln>
        </p:spPr>
      </p:pic>
      <p:pic>
        <p:nvPicPr>
          <p:cNvPr id="44" name="Imagen 43" descr="C:\Users\franc\Desktop\ARCHIVOS PARA SUBIR\POR ACABAR\MEDI SOPORTE VISUAL\oso (1).png"/>
          <p:cNvPicPr/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0002" y="5591323"/>
            <a:ext cx="887429" cy="911584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Imagen 44" descr="C:\Users\franc\Desktop\ARCHIVOS PARA SUBIR\POR ACABAR\MEDI SOPORTE VISUAL\cerdo.png"/>
          <p:cNvPicPr/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1055" y="5716379"/>
            <a:ext cx="775559" cy="78652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0" name="Grupo 29"/>
          <p:cNvGrpSpPr/>
          <p:nvPr/>
        </p:nvGrpSpPr>
        <p:grpSpPr>
          <a:xfrm>
            <a:off x="6552638" y="2527680"/>
            <a:ext cx="572452" cy="526011"/>
            <a:chOff x="0" y="0"/>
            <a:chExt cx="1440000" cy="1440000"/>
          </a:xfrm>
        </p:grpSpPr>
        <p:sp>
          <p:nvSpPr>
            <p:cNvPr id="34" name="Elipse 33"/>
            <p:cNvSpPr/>
            <p:nvPr/>
          </p:nvSpPr>
          <p:spPr>
            <a:xfrm>
              <a:off x="0" y="0"/>
              <a:ext cx="1440000" cy="1440000"/>
            </a:xfrm>
            <a:prstGeom prst="ellipse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s-ES"/>
            </a:p>
          </p:txBody>
        </p:sp>
        <p:pic>
          <p:nvPicPr>
            <p:cNvPr id="35" name="Imagen 34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4850" y="704850"/>
              <a:ext cx="604520" cy="561340"/>
            </a:xfrm>
            <a:prstGeom prst="rect">
              <a:avLst/>
            </a:prstGeom>
            <a:noFill/>
          </p:spPr>
        </p:pic>
        <p:pic>
          <p:nvPicPr>
            <p:cNvPr id="36" name="Imagen 35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2875" y="104775"/>
              <a:ext cx="581025" cy="539750"/>
            </a:xfrm>
            <a:prstGeom prst="rect">
              <a:avLst/>
            </a:prstGeom>
            <a:noFill/>
          </p:spPr>
        </p:pic>
        <p:pic>
          <p:nvPicPr>
            <p:cNvPr id="40" name="Imagen 39"/>
            <p:cNvPicPr>
              <a:picLocks noChangeAspect="1"/>
            </p:cNvPicPr>
            <p:nvPr/>
          </p:nvPicPr>
          <p:blipFill rotWithShape="1"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3544" b="22219"/>
            <a:stretch/>
          </p:blipFill>
          <p:spPr>
            <a:xfrm>
              <a:off x="476250" y="590550"/>
              <a:ext cx="442595" cy="222885"/>
            </a:xfrm>
            <a:prstGeom prst="rect">
              <a:avLst/>
            </a:prstGeom>
            <a:noFill/>
          </p:spPr>
        </p:pic>
        <p:pic>
          <p:nvPicPr>
            <p:cNvPr id="41" name="Imagen 40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4850" y="114300"/>
              <a:ext cx="508000" cy="471805"/>
            </a:xfrm>
            <a:prstGeom prst="rect">
              <a:avLst/>
            </a:prstGeom>
            <a:noFill/>
          </p:spPr>
        </p:pic>
        <p:pic>
          <p:nvPicPr>
            <p:cNvPr id="42" name="Imagen 41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300" y="828675"/>
              <a:ext cx="426720" cy="396240"/>
            </a:xfrm>
            <a:prstGeom prst="rect">
              <a:avLst/>
            </a:prstGeom>
            <a:noFill/>
          </p:spPr>
        </p:pic>
      </p:grpSp>
      <p:grpSp>
        <p:nvGrpSpPr>
          <p:cNvPr id="56" name="Grupo 55"/>
          <p:cNvGrpSpPr/>
          <p:nvPr/>
        </p:nvGrpSpPr>
        <p:grpSpPr>
          <a:xfrm>
            <a:off x="7209367" y="4616578"/>
            <a:ext cx="572452" cy="526011"/>
            <a:chOff x="0" y="0"/>
            <a:chExt cx="1440000" cy="1440000"/>
          </a:xfrm>
        </p:grpSpPr>
        <p:sp>
          <p:nvSpPr>
            <p:cNvPr id="57" name="Elipse 56"/>
            <p:cNvSpPr/>
            <p:nvPr/>
          </p:nvSpPr>
          <p:spPr>
            <a:xfrm>
              <a:off x="0" y="0"/>
              <a:ext cx="1440000" cy="1440000"/>
            </a:xfrm>
            <a:prstGeom prst="ellipse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s-ES"/>
            </a:p>
          </p:txBody>
        </p:sp>
        <p:pic>
          <p:nvPicPr>
            <p:cNvPr id="58" name="Imagen 57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4850" y="704850"/>
              <a:ext cx="604520" cy="561340"/>
            </a:xfrm>
            <a:prstGeom prst="rect">
              <a:avLst/>
            </a:prstGeom>
            <a:noFill/>
          </p:spPr>
        </p:pic>
        <p:pic>
          <p:nvPicPr>
            <p:cNvPr id="59" name="Imagen 58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2875" y="104775"/>
              <a:ext cx="581025" cy="539750"/>
            </a:xfrm>
            <a:prstGeom prst="rect">
              <a:avLst/>
            </a:prstGeom>
            <a:noFill/>
          </p:spPr>
        </p:pic>
        <p:pic>
          <p:nvPicPr>
            <p:cNvPr id="60" name="Imagen 59"/>
            <p:cNvPicPr>
              <a:picLocks noChangeAspect="1"/>
            </p:cNvPicPr>
            <p:nvPr/>
          </p:nvPicPr>
          <p:blipFill rotWithShape="1"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3544" b="22219"/>
            <a:stretch/>
          </p:blipFill>
          <p:spPr>
            <a:xfrm>
              <a:off x="476250" y="590550"/>
              <a:ext cx="442595" cy="222885"/>
            </a:xfrm>
            <a:prstGeom prst="rect">
              <a:avLst/>
            </a:prstGeom>
            <a:noFill/>
          </p:spPr>
        </p:pic>
        <p:pic>
          <p:nvPicPr>
            <p:cNvPr id="61" name="Imagen 60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4850" y="114300"/>
              <a:ext cx="508000" cy="471805"/>
            </a:xfrm>
            <a:prstGeom prst="rect">
              <a:avLst/>
            </a:prstGeom>
            <a:noFill/>
          </p:spPr>
        </p:pic>
        <p:pic>
          <p:nvPicPr>
            <p:cNvPr id="62" name="Imagen 61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300" y="828675"/>
              <a:ext cx="426720" cy="396240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3946742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3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54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5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7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1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2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3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7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9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90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91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2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0"/>
                            </p:stCondLst>
                            <p:childTnLst>
                              <p:par>
                                <p:cTn id="9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7" grpId="0"/>
      <p:bldP spid="7" grpId="1"/>
      <p:bldP spid="9" grpId="0"/>
      <p:bldP spid="9" grpId="1"/>
      <p:bldP spid="10" grpId="0"/>
      <p:bldP spid="10" grpId="1"/>
      <p:bldP spid="48" grpId="0"/>
      <p:bldP spid="49" grpId="0"/>
      <p:bldP spid="50" grpId="0"/>
      <p:bldP spid="23" grpId="0"/>
      <p:bldP spid="29" grpId="0"/>
      <p:bldP spid="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1245886" y="2757566"/>
            <a:ext cx="259077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4625"/>
            <a:r>
              <a:rPr lang="ca-ES" sz="2800" i="1" dirty="0"/>
              <a:t>1</a:t>
            </a:r>
            <a:r>
              <a:rPr lang="ca-ES" sz="2800" i="1" dirty="0" smtClean="0"/>
              <a:t>. </a:t>
            </a:r>
            <a:r>
              <a:rPr lang="ca-ES" sz="2800" i="1" dirty="0" smtClean="0">
                <a:solidFill>
                  <a:srgbClr val="00B050"/>
                </a:solidFill>
              </a:rPr>
              <a:t>DEL VENTRE.</a:t>
            </a:r>
            <a:endParaRPr lang="ca-ES" sz="2800" i="1" dirty="0">
              <a:solidFill>
                <a:srgbClr val="00B050"/>
              </a:solidFill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>
                <a:solidFill>
                  <a:srgbClr val="002060"/>
                </a:solidFill>
              </a:rPr>
              <a:t>QÜESTIONARI.</a:t>
            </a:r>
          </a:p>
        </p:txBody>
      </p:sp>
      <p:sp>
        <p:nvSpPr>
          <p:cNvPr id="9" name="Rectángulo 8"/>
          <p:cNvSpPr/>
          <p:nvPr/>
        </p:nvSpPr>
        <p:spPr>
          <a:xfrm>
            <a:off x="1245886" y="4228465"/>
            <a:ext cx="212295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4625"/>
            <a:r>
              <a:rPr lang="ca-ES" sz="2800" i="1" dirty="0"/>
              <a:t>2</a:t>
            </a:r>
            <a:r>
              <a:rPr lang="ca-ES" sz="2800" i="1" dirty="0" smtClean="0"/>
              <a:t>.</a:t>
            </a:r>
            <a:r>
              <a:rPr lang="ca-ES" sz="2800" i="1" dirty="0" smtClean="0">
                <a:solidFill>
                  <a:srgbClr val="FF0000"/>
                </a:solidFill>
              </a:rPr>
              <a:t> </a:t>
            </a:r>
            <a:r>
              <a:rPr lang="ca-ES" sz="2800" i="1" dirty="0" smtClean="0">
                <a:solidFill>
                  <a:srgbClr val="00B050"/>
                </a:solidFill>
              </a:rPr>
              <a:t>D’UN OU.</a:t>
            </a:r>
            <a:endParaRPr lang="ca-ES" i="1" dirty="0">
              <a:solidFill>
                <a:srgbClr val="00B050"/>
              </a:solidFill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628" y="6413084"/>
            <a:ext cx="1292038" cy="298163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6496938" y="5006425"/>
            <a:ext cx="41832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dirty="0" smtClean="0">
                <a:solidFill>
                  <a:srgbClr val="00B050"/>
                </a:solidFill>
              </a:rPr>
              <a:t>DEL VENTRE</a:t>
            </a:r>
            <a:endParaRPr lang="es-ES" sz="3600" dirty="0">
              <a:solidFill>
                <a:srgbClr val="00B050"/>
              </a:solidFill>
            </a:endParaRPr>
          </a:p>
        </p:txBody>
      </p:sp>
      <p:pic>
        <p:nvPicPr>
          <p:cNvPr id="16" name="Imagen 15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852"/>
          <a:stretch/>
        </p:blipFill>
        <p:spPr bwMode="auto">
          <a:xfrm>
            <a:off x="10864664" y="297870"/>
            <a:ext cx="1085850" cy="56070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7" name="Título 1"/>
          <p:cNvSpPr txBox="1">
            <a:spLocks/>
          </p:cNvSpPr>
          <p:nvPr/>
        </p:nvSpPr>
        <p:spPr>
          <a:xfrm>
            <a:off x="596900" y="1756605"/>
            <a:ext cx="10896600" cy="7603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88938" indent="-206375">
              <a:buFont typeface="Arial" panose="020B0604020202020204" pitchFamily="34" charset="0"/>
              <a:buChar char="•"/>
            </a:pPr>
            <a:r>
              <a:rPr lang="ca-ES" sz="3200" b="1" i="1" dirty="0" smtClean="0">
                <a:solidFill>
                  <a:srgbClr val="0070C0"/>
                </a:solidFill>
              </a:rPr>
              <a:t>COM NEIXEN ELS ANIMALS </a:t>
            </a:r>
            <a:r>
              <a:rPr lang="ca-ES" sz="3200" b="1" i="1" u="sng" dirty="0" smtClean="0">
                <a:solidFill>
                  <a:srgbClr val="0070C0"/>
                </a:solidFill>
              </a:rPr>
              <a:t> VIVÍPARS ?</a:t>
            </a:r>
            <a:r>
              <a:rPr lang="ca-ES" sz="3200" b="1" i="1" dirty="0" smtClean="0">
                <a:solidFill>
                  <a:srgbClr val="0070C0"/>
                </a:solidFill>
              </a:rPr>
              <a:t> </a:t>
            </a:r>
            <a:r>
              <a:rPr lang="ca-ES" sz="3200" dirty="0" smtClean="0">
                <a:solidFill>
                  <a:srgbClr val="002060"/>
                </a:solidFill>
              </a:rPr>
              <a:t/>
            </a:r>
            <a:br>
              <a:rPr lang="ca-ES" sz="3200" dirty="0" smtClean="0">
                <a:solidFill>
                  <a:srgbClr val="002060"/>
                </a:solidFill>
              </a:rPr>
            </a:br>
            <a:endParaRPr lang="ca-ES" sz="3200" dirty="0">
              <a:solidFill>
                <a:srgbClr val="002060"/>
              </a:solidFill>
            </a:endParaRPr>
          </a:p>
        </p:txBody>
      </p:sp>
      <p:pic>
        <p:nvPicPr>
          <p:cNvPr id="12" name="Imagen 11" descr="C:\Users\franc\Desktop\ARCHIVOS PARA SUBIR\POR ACABAR\MEDI SOPORTE VISUAL\parto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8929" y="3184420"/>
            <a:ext cx="1739238" cy="1769872"/>
          </a:xfrm>
          <a:prstGeom prst="ellipse">
            <a:avLst/>
          </a:prstGeom>
          <a:ln w="3175" cap="rnd">
            <a:solidFill>
              <a:srgbClr val="333333"/>
            </a:solidFill>
          </a:ln>
          <a:effectLst/>
        </p:spPr>
      </p:pic>
    </p:spTree>
    <p:extLst>
      <p:ext uri="{BB962C8B-B14F-4D97-AF65-F5344CB8AC3E}">
        <p14:creationId xmlns:p14="http://schemas.microsoft.com/office/powerpoint/2010/main" val="3121562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" dur="1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1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100"/>
                            </p:stCondLst>
                            <p:childTnLst>
                              <p:par>
                                <p:cTn id="26" presetID="9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4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6" grpId="2"/>
      <p:bldP spid="9" grpId="0"/>
      <p:bldP spid="9" grpId="1"/>
      <p:bldP spid="9" grpId="2"/>
      <p:bldP spid="9" grpId="3"/>
      <p:bldP spid="5" grpId="0"/>
      <p:bldP spid="1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1156986" y="4024149"/>
            <a:ext cx="221567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4625"/>
            <a:r>
              <a:rPr lang="ca-ES" sz="2800" i="1" dirty="0"/>
              <a:t>2</a:t>
            </a:r>
            <a:r>
              <a:rPr lang="ca-ES" sz="2800" b="1" i="1" dirty="0" smtClean="0"/>
              <a:t>. </a:t>
            </a:r>
            <a:r>
              <a:rPr lang="ca-ES" sz="2800" i="1" dirty="0" smtClean="0">
                <a:solidFill>
                  <a:srgbClr val="00B050"/>
                </a:solidFill>
              </a:rPr>
              <a:t>D’UN OU</a:t>
            </a:r>
            <a:r>
              <a:rPr lang="es-ES" sz="2800" i="1" dirty="0" smtClean="0">
                <a:solidFill>
                  <a:srgbClr val="00B050"/>
                </a:solidFill>
              </a:rPr>
              <a:t> .</a:t>
            </a:r>
            <a:endParaRPr lang="es-ES" sz="5400" i="1" dirty="0">
              <a:solidFill>
                <a:srgbClr val="00B050"/>
              </a:solidFill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6546" y="644611"/>
            <a:ext cx="10515600" cy="760318"/>
          </a:xfrm>
        </p:spPr>
        <p:txBody>
          <a:bodyPr>
            <a:normAutofit fontScale="90000"/>
          </a:bodyPr>
          <a:lstStyle/>
          <a:p>
            <a:r>
              <a:rPr lang="ca-ES" dirty="0" smtClean="0">
                <a:solidFill>
                  <a:srgbClr val="002060"/>
                </a:solidFill>
              </a:rPr>
              <a:t>QÜESTIONARI.</a:t>
            </a:r>
            <a:r>
              <a:rPr lang="ca-ES" dirty="0">
                <a:solidFill>
                  <a:srgbClr val="002060"/>
                </a:solidFill>
              </a:rPr>
              <a:t/>
            </a:r>
            <a:br>
              <a:rPr lang="ca-ES" dirty="0">
                <a:solidFill>
                  <a:srgbClr val="002060"/>
                </a:solidFill>
              </a:rPr>
            </a:br>
            <a:endParaRPr lang="ca-ES" dirty="0">
              <a:solidFill>
                <a:srgbClr val="002060"/>
              </a:solidFill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1156986" y="2532157"/>
            <a:ext cx="259077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4625"/>
            <a:r>
              <a:rPr lang="ca-ES" sz="2800" i="1" dirty="0"/>
              <a:t>1</a:t>
            </a:r>
            <a:r>
              <a:rPr lang="ca-ES" sz="2800" i="1" dirty="0" smtClean="0"/>
              <a:t>. </a:t>
            </a:r>
            <a:r>
              <a:rPr lang="ca-ES" sz="2800" i="1" dirty="0" smtClean="0">
                <a:solidFill>
                  <a:srgbClr val="00B050"/>
                </a:solidFill>
              </a:rPr>
              <a:t>DEL VENTRE.</a:t>
            </a:r>
            <a:endParaRPr lang="ca-ES" i="1" dirty="0">
              <a:solidFill>
                <a:srgbClr val="00B050"/>
              </a:solidFill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628" y="6413084"/>
            <a:ext cx="1292038" cy="298163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6447511" y="4547369"/>
            <a:ext cx="52647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2800" i="1" dirty="0" smtClean="0">
                <a:solidFill>
                  <a:srgbClr val="00B050"/>
                </a:solidFill>
              </a:rPr>
              <a:t>D’UN OU</a:t>
            </a:r>
            <a:endParaRPr lang="es-ES" sz="2800" dirty="0">
              <a:solidFill>
                <a:srgbClr val="00B050"/>
              </a:solidFill>
            </a:endParaRPr>
          </a:p>
        </p:txBody>
      </p:sp>
      <p:pic>
        <p:nvPicPr>
          <p:cNvPr id="16" name="Imagen 15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852"/>
          <a:stretch/>
        </p:blipFill>
        <p:spPr bwMode="auto">
          <a:xfrm>
            <a:off x="10864664" y="297870"/>
            <a:ext cx="1085850" cy="56070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7" name="Título 1"/>
          <p:cNvSpPr txBox="1">
            <a:spLocks/>
          </p:cNvSpPr>
          <p:nvPr/>
        </p:nvSpPr>
        <p:spPr>
          <a:xfrm>
            <a:off x="769275" y="1573505"/>
            <a:ext cx="10515600" cy="7603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88938" indent="-206375">
              <a:buFont typeface="Arial" panose="020B0604020202020204" pitchFamily="34" charset="0"/>
              <a:buChar char="•"/>
            </a:pPr>
            <a:r>
              <a:rPr lang="ca-ES" sz="12000" b="1" i="1" dirty="0" smtClean="0">
                <a:solidFill>
                  <a:srgbClr val="0070C0"/>
                </a:solidFill>
              </a:rPr>
              <a:t>COM NEIXEN EL  ANIMALS </a:t>
            </a:r>
            <a:r>
              <a:rPr lang="ca-ES" sz="12000" b="1" i="1" u="sng" dirty="0" smtClean="0">
                <a:solidFill>
                  <a:srgbClr val="0070C0"/>
                </a:solidFill>
              </a:rPr>
              <a:t>OVÍPARS </a:t>
            </a:r>
            <a:r>
              <a:rPr lang="ca-ES" sz="12000" dirty="0" smtClean="0">
                <a:solidFill>
                  <a:srgbClr val="0070C0"/>
                </a:solidFill>
              </a:rPr>
              <a:t>?</a:t>
            </a:r>
            <a:r>
              <a:rPr lang="ca-ES" sz="12000" dirty="0">
                <a:solidFill>
                  <a:srgbClr val="002060"/>
                </a:solidFill>
              </a:rPr>
              <a:t/>
            </a:r>
            <a:br>
              <a:rPr lang="ca-ES" sz="12000" dirty="0">
                <a:solidFill>
                  <a:srgbClr val="002060"/>
                </a:solidFill>
              </a:rPr>
            </a:br>
            <a:endParaRPr lang="ca-ES" sz="12000" dirty="0">
              <a:solidFill>
                <a:srgbClr val="002060"/>
              </a:solidFill>
            </a:endParaRPr>
          </a:p>
          <a:p>
            <a:pPr marL="182563"/>
            <a:r>
              <a:rPr lang="ca-ES" dirty="0" smtClean="0">
                <a:solidFill>
                  <a:srgbClr val="002060"/>
                </a:solidFill>
              </a:rPr>
              <a:t/>
            </a:r>
            <a:br>
              <a:rPr lang="ca-ES" dirty="0" smtClean="0">
                <a:solidFill>
                  <a:srgbClr val="002060"/>
                </a:solidFill>
              </a:rPr>
            </a:br>
            <a:endParaRPr lang="ca-ES" dirty="0">
              <a:solidFill>
                <a:srgbClr val="002060"/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0120" y="3222921"/>
            <a:ext cx="1150532" cy="1150532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2926" y="3155861"/>
            <a:ext cx="1284652" cy="1284652"/>
          </a:xfrm>
          <a:prstGeom prst="rect">
            <a:avLst/>
          </a:prstGeom>
        </p:spPr>
      </p:pic>
      <p:sp>
        <p:nvSpPr>
          <p:cNvPr id="14" name="Flecha abajo 13"/>
          <p:cNvSpPr/>
          <p:nvPr/>
        </p:nvSpPr>
        <p:spPr>
          <a:xfrm rot="16200000">
            <a:off x="8872237" y="3518343"/>
            <a:ext cx="313224" cy="55968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69688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" dur="1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100"/>
                            </p:stCondLst>
                            <p:childTnLst>
                              <p:par>
                                <p:cTn id="21" presetID="1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100"/>
                            </p:stCondLst>
                            <p:childTnLst>
                              <p:par>
                                <p:cTn id="24" presetID="9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3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4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6" grpId="2"/>
      <p:bldP spid="9" grpId="0"/>
      <p:bldP spid="9" grpId="1"/>
      <p:bldP spid="9" grpId="2"/>
      <p:bldP spid="9" grpId="3"/>
      <p:bldP spid="5" grpId="0"/>
      <p:bldP spid="17" grpId="0"/>
      <p:bldP spid="1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1245886" y="2757566"/>
            <a:ext cx="147540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4625"/>
            <a:r>
              <a:rPr lang="ca-ES" sz="2800" i="1" dirty="0"/>
              <a:t>1</a:t>
            </a:r>
            <a:r>
              <a:rPr lang="ca-ES" sz="2800" i="1" dirty="0" smtClean="0"/>
              <a:t>. </a:t>
            </a:r>
            <a:r>
              <a:rPr lang="ca-ES" sz="2800" i="1" dirty="0" smtClean="0">
                <a:solidFill>
                  <a:srgbClr val="00B050"/>
                </a:solidFill>
              </a:rPr>
              <a:t>FALS.</a:t>
            </a:r>
            <a:endParaRPr lang="ca-ES" sz="2800" i="1" dirty="0">
              <a:solidFill>
                <a:srgbClr val="00B050"/>
              </a:solidFill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>
                <a:solidFill>
                  <a:srgbClr val="002060"/>
                </a:solidFill>
              </a:rPr>
              <a:t>QÜESTIONARI.</a:t>
            </a:r>
          </a:p>
        </p:txBody>
      </p:sp>
      <p:sp>
        <p:nvSpPr>
          <p:cNvPr id="9" name="Rectángulo 8"/>
          <p:cNvSpPr/>
          <p:nvPr/>
        </p:nvSpPr>
        <p:spPr>
          <a:xfrm>
            <a:off x="1245886" y="4228465"/>
            <a:ext cx="193841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4625"/>
            <a:r>
              <a:rPr lang="ca-ES" sz="2800" i="1" dirty="0"/>
              <a:t>2</a:t>
            </a:r>
            <a:r>
              <a:rPr lang="ca-ES" sz="2800" i="1" dirty="0" smtClean="0"/>
              <a:t>.</a:t>
            </a:r>
            <a:r>
              <a:rPr lang="ca-ES" sz="2800" i="1" dirty="0" smtClean="0">
                <a:solidFill>
                  <a:srgbClr val="FF0000"/>
                </a:solidFill>
              </a:rPr>
              <a:t> </a:t>
            </a:r>
            <a:r>
              <a:rPr lang="ca-ES" sz="2800" i="1" dirty="0" smtClean="0">
                <a:solidFill>
                  <a:srgbClr val="00B050"/>
                </a:solidFill>
              </a:rPr>
              <a:t>VERITAT.</a:t>
            </a:r>
            <a:endParaRPr lang="ca-ES" i="1" dirty="0">
              <a:solidFill>
                <a:srgbClr val="00B050"/>
              </a:solidFill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628" y="6413084"/>
            <a:ext cx="1292038" cy="298163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6496938" y="5006425"/>
            <a:ext cx="41832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dirty="0" smtClean="0">
                <a:solidFill>
                  <a:srgbClr val="00B050"/>
                </a:solidFill>
              </a:rPr>
              <a:t>FALS</a:t>
            </a:r>
            <a:endParaRPr lang="es-ES" sz="3600" dirty="0">
              <a:solidFill>
                <a:srgbClr val="00B050"/>
              </a:solidFill>
            </a:endParaRPr>
          </a:p>
        </p:txBody>
      </p:sp>
      <p:pic>
        <p:nvPicPr>
          <p:cNvPr id="16" name="Imagen 15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852"/>
          <a:stretch/>
        </p:blipFill>
        <p:spPr bwMode="auto">
          <a:xfrm>
            <a:off x="10864664" y="297870"/>
            <a:ext cx="1085850" cy="56070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7" name="Título 1"/>
          <p:cNvSpPr txBox="1">
            <a:spLocks/>
          </p:cNvSpPr>
          <p:nvPr/>
        </p:nvSpPr>
        <p:spPr>
          <a:xfrm>
            <a:off x="596900" y="1756605"/>
            <a:ext cx="10896600" cy="7603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88938" indent="-206375">
              <a:buFont typeface="Arial" panose="020B0604020202020204" pitchFamily="34" charset="0"/>
              <a:buChar char="•"/>
            </a:pPr>
            <a:r>
              <a:rPr lang="ca-ES" sz="3200" b="1" i="1" dirty="0" smtClean="0">
                <a:solidFill>
                  <a:srgbClr val="0070C0"/>
                </a:solidFill>
              </a:rPr>
              <a:t>ELS ANIMALS </a:t>
            </a:r>
            <a:r>
              <a:rPr lang="ca-ES" sz="3200" b="1" i="1" u="sng" dirty="0" smtClean="0">
                <a:solidFill>
                  <a:srgbClr val="0070C0"/>
                </a:solidFill>
              </a:rPr>
              <a:t>VIVÍPARS</a:t>
            </a:r>
            <a:r>
              <a:rPr lang="ca-ES" sz="3200" b="1" i="1" dirty="0" smtClean="0">
                <a:solidFill>
                  <a:srgbClr val="0070C0"/>
                </a:solidFill>
              </a:rPr>
              <a:t>  NEIXEN D’UN OU? </a:t>
            </a:r>
            <a:r>
              <a:rPr lang="ca-ES" sz="3200" dirty="0" smtClean="0">
                <a:solidFill>
                  <a:srgbClr val="002060"/>
                </a:solidFill>
              </a:rPr>
              <a:t/>
            </a:r>
            <a:br>
              <a:rPr lang="ca-ES" sz="3200" dirty="0" smtClean="0">
                <a:solidFill>
                  <a:srgbClr val="002060"/>
                </a:solidFill>
              </a:rPr>
            </a:br>
            <a:endParaRPr lang="ca-ES" sz="3200" dirty="0">
              <a:solidFill>
                <a:srgbClr val="002060"/>
              </a:solidFill>
            </a:endParaRPr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6663" y="3414953"/>
            <a:ext cx="1284652" cy="1284652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01754" y="3389709"/>
            <a:ext cx="1249788" cy="1335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8751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" dur="1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1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6" grpId="2"/>
      <p:bldP spid="9" grpId="0"/>
      <p:bldP spid="9" grpId="1"/>
      <p:bldP spid="9" grpId="2"/>
      <p:bldP spid="9" grpId="3"/>
      <p:bldP spid="5" grpId="0"/>
      <p:bldP spid="1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1156986" y="4024149"/>
            <a:ext cx="20603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4625"/>
            <a:r>
              <a:rPr lang="ca-ES" sz="2800" i="1" dirty="0"/>
              <a:t>2</a:t>
            </a:r>
            <a:r>
              <a:rPr lang="ca-ES" sz="2800" b="1" i="1" dirty="0" smtClean="0"/>
              <a:t>. </a:t>
            </a:r>
            <a:r>
              <a:rPr lang="ca-ES" sz="2800" i="1" dirty="0" smtClean="0">
                <a:solidFill>
                  <a:srgbClr val="00B050"/>
                </a:solidFill>
              </a:rPr>
              <a:t>VERITAT</a:t>
            </a:r>
            <a:r>
              <a:rPr lang="es-ES" sz="2800" i="1" dirty="0" smtClean="0">
                <a:solidFill>
                  <a:srgbClr val="00B050"/>
                </a:solidFill>
              </a:rPr>
              <a:t> .</a:t>
            </a:r>
            <a:endParaRPr lang="es-ES" sz="5400" i="1" dirty="0">
              <a:solidFill>
                <a:srgbClr val="00B050"/>
              </a:solidFill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6546" y="644611"/>
            <a:ext cx="10515600" cy="760318"/>
          </a:xfrm>
        </p:spPr>
        <p:txBody>
          <a:bodyPr>
            <a:normAutofit fontScale="90000"/>
          </a:bodyPr>
          <a:lstStyle/>
          <a:p>
            <a:r>
              <a:rPr lang="ca-ES" dirty="0" smtClean="0">
                <a:solidFill>
                  <a:srgbClr val="002060"/>
                </a:solidFill>
              </a:rPr>
              <a:t>QÜESTIONARI.</a:t>
            </a:r>
            <a:r>
              <a:rPr lang="ca-ES" dirty="0">
                <a:solidFill>
                  <a:srgbClr val="002060"/>
                </a:solidFill>
              </a:rPr>
              <a:t/>
            </a:r>
            <a:br>
              <a:rPr lang="ca-ES" dirty="0">
                <a:solidFill>
                  <a:srgbClr val="002060"/>
                </a:solidFill>
              </a:rPr>
            </a:br>
            <a:endParaRPr lang="ca-ES" dirty="0">
              <a:solidFill>
                <a:srgbClr val="002060"/>
              </a:solidFill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1156986" y="2532157"/>
            <a:ext cx="147540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4625"/>
            <a:r>
              <a:rPr lang="ca-ES" sz="2800" i="1" dirty="0"/>
              <a:t>1</a:t>
            </a:r>
            <a:r>
              <a:rPr lang="ca-ES" sz="2800" i="1" dirty="0" smtClean="0"/>
              <a:t>. </a:t>
            </a:r>
            <a:r>
              <a:rPr lang="ca-ES" sz="2800" i="1" dirty="0" smtClean="0">
                <a:solidFill>
                  <a:srgbClr val="00B050"/>
                </a:solidFill>
              </a:rPr>
              <a:t>FALS.</a:t>
            </a:r>
            <a:endParaRPr lang="ca-ES" i="1" dirty="0">
              <a:solidFill>
                <a:srgbClr val="00B050"/>
              </a:solidFill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628" y="6413084"/>
            <a:ext cx="1292038" cy="298163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6447511" y="4547369"/>
            <a:ext cx="52647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2800" i="1" dirty="0" smtClean="0">
                <a:solidFill>
                  <a:srgbClr val="00B050"/>
                </a:solidFill>
              </a:rPr>
              <a:t>VERITAT</a:t>
            </a:r>
            <a:endParaRPr lang="es-ES" sz="2800" dirty="0">
              <a:solidFill>
                <a:srgbClr val="00B050"/>
              </a:solidFill>
            </a:endParaRPr>
          </a:p>
        </p:txBody>
      </p:sp>
      <p:pic>
        <p:nvPicPr>
          <p:cNvPr id="16" name="Imagen 15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852"/>
          <a:stretch/>
        </p:blipFill>
        <p:spPr bwMode="auto">
          <a:xfrm>
            <a:off x="10864664" y="297870"/>
            <a:ext cx="1085850" cy="56070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7" name="Título 1"/>
          <p:cNvSpPr txBox="1">
            <a:spLocks/>
          </p:cNvSpPr>
          <p:nvPr/>
        </p:nvSpPr>
        <p:spPr>
          <a:xfrm>
            <a:off x="769275" y="1573505"/>
            <a:ext cx="10515600" cy="7603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88938" indent="-206375">
              <a:buFont typeface="Arial" panose="020B0604020202020204" pitchFamily="34" charset="0"/>
              <a:buChar char="•"/>
            </a:pPr>
            <a:r>
              <a:rPr lang="ca-ES" sz="12000" b="1" i="1" dirty="0" smtClean="0">
                <a:solidFill>
                  <a:srgbClr val="0070C0"/>
                </a:solidFill>
              </a:rPr>
              <a:t>EL  ANIMALS </a:t>
            </a:r>
            <a:r>
              <a:rPr lang="ca-ES" sz="12000" b="1" i="1" u="sng" dirty="0" smtClean="0">
                <a:solidFill>
                  <a:srgbClr val="0070C0"/>
                </a:solidFill>
              </a:rPr>
              <a:t>OVÍPAR</a:t>
            </a:r>
            <a:r>
              <a:rPr lang="ca-ES" sz="12000" b="1" i="1" dirty="0" smtClean="0">
                <a:solidFill>
                  <a:srgbClr val="0070C0"/>
                </a:solidFill>
              </a:rPr>
              <a:t> NEIXEN D’UN OU </a:t>
            </a:r>
            <a:r>
              <a:rPr lang="ca-ES" sz="12000" dirty="0" smtClean="0">
                <a:solidFill>
                  <a:srgbClr val="0070C0"/>
                </a:solidFill>
              </a:rPr>
              <a:t>?</a:t>
            </a:r>
            <a:r>
              <a:rPr lang="ca-ES" sz="12000" dirty="0">
                <a:solidFill>
                  <a:srgbClr val="002060"/>
                </a:solidFill>
              </a:rPr>
              <a:t/>
            </a:r>
            <a:br>
              <a:rPr lang="ca-ES" sz="12000" dirty="0">
                <a:solidFill>
                  <a:srgbClr val="002060"/>
                </a:solidFill>
              </a:rPr>
            </a:br>
            <a:endParaRPr lang="ca-ES" sz="12000" dirty="0">
              <a:solidFill>
                <a:srgbClr val="002060"/>
              </a:solidFill>
            </a:endParaRPr>
          </a:p>
          <a:p>
            <a:pPr marL="182563"/>
            <a:r>
              <a:rPr lang="ca-ES" dirty="0" smtClean="0">
                <a:solidFill>
                  <a:srgbClr val="002060"/>
                </a:solidFill>
              </a:rPr>
              <a:t/>
            </a:r>
            <a:br>
              <a:rPr lang="ca-ES" dirty="0" smtClean="0">
                <a:solidFill>
                  <a:srgbClr val="002060"/>
                </a:solidFill>
              </a:rPr>
            </a:br>
            <a:endParaRPr lang="ca-ES" dirty="0">
              <a:solidFill>
                <a:srgbClr val="002060"/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0120" y="3222921"/>
            <a:ext cx="1150532" cy="1150532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2926" y="3155861"/>
            <a:ext cx="1284652" cy="1284652"/>
          </a:xfrm>
          <a:prstGeom prst="rect">
            <a:avLst/>
          </a:prstGeom>
        </p:spPr>
      </p:pic>
      <p:sp>
        <p:nvSpPr>
          <p:cNvPr id="14" name="Flecha abajo 13"/>
          <p:cNvSpPr/>
          <p:nvPr/>
        </p:nvSpPr>
        <p:spPr>
          <a:xfrm rot="16200000">
            <a:off x="8872237" y="3518343"/>
            <a:ext cx="313224" cy="55968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05958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" dur="1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100"/>
                            </p:stCondLst>
                            <p:childTnLst>
                              <p:par>
                                <p:cTn id="21" presetID="1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100"/>
                            </p:stCondLst>
                            <p:childTnLst>
                              <p:par>
                                <p:cTn id="24" presetID="9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3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4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6" grpId="2"/>
      <p:bldP spid="9" grpId="0"/>
      <p:bldP spid="9" grpId="1"/>
      <p:bldP spid="9" grpId="2"/>
      <p:bldP spid="9" grpId="3"/>
      <p:bldP spid="5" grpId="0"/>
      <p:bldP spid="17" grpId="0"/>
      <p:bldP spid="1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1276955" y="2367004"/>
            <a:ext cx="156196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4625"/>
            <a:r>
              <a:rPr lang="ca-ES" sz="2800" i="1" dirty="0"/>
              <a:t>1</a:t>
            </a:r>
            <a:r>
              <a:rPr lang="ca-ES" sz="2800" b="1" i="1" dirty="0" smtClean="0"/>
              <a:t>. </a:t>
            </a:r>
            <a:r>
              <a:rPr lang="ca-ES" sz="2800" i="1" dirty="0" smtClean="0">
                <a:solidFill>
                  <a:srgbClr val="00B050"/>
                </a:solidFill>
              </a:rPr>
              <a:t>FALS</a:t>
            </a:r>
            <a:r>
              <a:rPr lang="es-ES" sz="2800" i="1" dirty="0" smtClean="0">
                <a:solidFill>
                  <a:srgbClr val="00B050"/>
                </a:solidFill>
              </a:rPr>
              <a:t> .</a:t>
            </a:r>
            <a:endParaRPr lang="es-ES" sz="5400" i="1" dirty="0">
              <a:solidFill>
                <a:srgbClr val="00B050"/>
              </a:solidFill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6546" y="644611"/>
            <a:ext cx="10515600" cy="760318"/>
          </a:xfrm>
        </p:spPr>
        <p:txBody>
          <a:bodyPr>
            <a:normAutofit fontScale="90000"/>
          </a:bodyPr>
          <a:lstStyle/>
          <a:p>
            <a:r>
              <a:rPr lang="ca-ES" dirty="0" smtClean="0">
                <a:solidFill>
                  <a:srgbClr val="002060"/>
                </a:solidFill>
              </a:rPr>
              <a:t>QÜESTIONARI.</a:t>
            </a:r>
            <a:r>
              <a:rPr lang="ca-ES" dirty="0">
                <a:solidFill>
                  <a:srgbClr val="002060"/>
                </a:solidFill>
              </a:rPr>
              <a:t/>
            </a:r>
            <a:br>
              <a:rPr lang="ca-ES" dirty="0">
                <a:solidFill>
                  <a:srgbClr val="002060"/>
                </a:solidFill>
              </a:rPr>
            </a:br>
            <a:endParaRPr lang="ca-ES" dirty="0">
              <a:solidFill>
                <a:srgbClr val="002060"/>
              </a:solidFill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1276955" y="3762538"/>
            <a:ext cx="193841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4625"/>
            <a:r>
              <a:rPr lang="ca-ES" sz="2800" i="1" dirty="0"/>
              <a:t>2</a:t>
            </a:r>
            <a:r>
              <a:rPr lang="ca-ES" sz="2800" i="1" dirty="0" smtClean="0"/>
              <a:t>. </a:t>
            </a:r>
            <a:r>
              <a:rPr lang="ca-ES" sz="2800" i="1" dirty="0" smtClean="0">
                <a:solidFill>
                  <a:srgbClr val="00B050"/>
                </a:solidFill>
              </a:rPr>
              <a:t>VERITAT.</a:t>
            </a:r>
            <a:endParaRPr lang="ca-ES" i="1" dirty="0">
              <a:solidFill>
                <a:srgbClr val="00B050"/>
              </a:solidFill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628" y="6413084"/>
            <a:ext cx="1292038" cy="298163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6447511" y="4547369"/>
            <a:ext cx="52647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2800" i="1" dirty="0" smtClean="0">
                <a:solidFill>
                  <a:srgbClr val="00B050"/>
                </a:solidFill>
              </a:rPr>
              <a:t>FALS</a:t>
            </a:r>
            <a:endParaRPr lang="es-ES" sz="2800" dirty="0">
              <a:solidFill>
                <a:srgbClr val="00B050"/>
              </a:solidFill>
            </a:endParaRPr>
          </a:p>
        </p:txBody>
      </p:sp>
      <p:pic>
        <p:nvPicPr>
          <p:cNvPr id="16" name="Imagen 15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852"/>
          <a:stretch/>
        </p:blipFill>
        <p:spPr bwMode="auto">
          <a:xfrm>
            <a:off x="10864664" y="297870"/>
            <a:ext cx="1085850" cy="56070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7" name="Título 1"/>
          <p:cNvSpPr txBox="1">
            <a:spLocks/>
          </p:cNvSpPr>
          <p:nvPr/>
        </p:nvSpPr>
        <p:spPr>
          <a:xfrm>
            <a:off x="769275" y="1573505"/>
            <a:ext cx="10515600" cy="7603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88938" indent="-206375">
              <a:buFont typeface="Arial" panose="020B0604020202020204" pitchFamily="34" charset="0"/>
              <a:buChar char="•"/>
            </a:pPr>
            <a:r>
              <a:rPr lang="ca-ES" sz="12000" b="1" i="1" dirty="0" smtClean="0">
                <a:solidFill>
                  <a:srgbClr val="0070C0"/>
                </a:solidFill>
              </a:rPr>
              <a:t>EL  ANIMALS </a:t>
            </a:r>
            <a:r>
              <a:rPr lang="ca-ES" sz="12000" b="1" i="1" u="sng" dirty="0" smtClean="0">
                <a:solidFill>
                  <a:srgbClr val="0070C0"/>
                </a:solidFill>
              </a:rPr>
              <a:t>INVERTEBRAT TENEN OSSOS</a:t>
            </a:r>
            <a:r>
              <a:rPr lang="ca-ES" sz="12000" dirty="0" smtClean="0">
                <a:solidFill>
                  <a:srgbClr val="0070C0"/>
                </a:solidFill>
              </a:rPr>
              <a:t>?</a:t>
            </a:r>
            <a:r>
              <a:rPr lang="ca-ES" sz="12000" dirty="0">
                <a:solidFill>
                  <a:srgbClr val="002060"/>
                </a:solidFill>
              </a:rPr>
              <a:t/>
            </a:r>
            <a:br>
              <a:rPr lang="ca-ES" sz="12000" dirty="0">
                <a:solidFill>
                  <a:srgbClr val="002060"/>
                </a:solidFill>
              </a:rPr>
            </a:br>
            <a:endParaRPr lang="ca-ES" sz="12000" dirty="0">
              <a:solidFill>
                <a:srgbClr val="002060"/>
              </a:solidFill>
            </a:endParaRPr>
          </a:p>
          <a:p>
            <a:pPr marL="182563"/>
            <a:r>
              <a:rPr lang="ca-ES" dirty="0" smtClean="0">
                <a:solidFill>
                  <a:srgbClr val="002060"/>
                </a:solidFill>
              </a:rPr>
              <a:t/>
            </a:r>
            <a:br>
              <a:rPr lang="ca-ES" dirty="0" smtClean="0">
                <a:solidFill>
                  <a:srgbClr val="002060"/>
                </a:solidFill>
              </a:rPr>
            </a:br>
            <a:endParaRPr lang="ca-ES" dirty="0">
              <a:solidFill>
                <a:srgbClr val="002060"/>
              </a:solidFill>
            </a:endParaRPr>
          </a:p>
        </p:txBody>
      </p:sp>
      <p:pic>
        <p:nvPicPr>
          <p:cNvPr id="12" name="Imagen 11" descr="C:\Users\franc\Desktop\ARCHIVOS PARA SUBIR\POR ACABAR\MEDI SOPORTE VISUAL\hueso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376696">
            <a:off x="8621750" y="3565996"/>
            <a:ext cx="916305" cy="916305"/>
          </a:xfrm>
          <a:prstGeom prst="ellipse">
            <a:avLst/>
          </a:prstGeom>
          <a:ln w="3175" cap="rnd">
            <a:solidFill>
              <a:srgbClr val="333333"/>
            </a:solidFill>
          </a:ln>
          <a:effectLst/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34840" y="3295658"/>
            <a:ext cx="1249788" cy="1335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9169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" dur="1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1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6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3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9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98" tmFilter="0, 0; 0.125,0.2665; 0.25,0.4; 0.375,0.465; 0.5,0.5;  0.625,0.535; 0.75,0.6; 0.875,0.7335; 1,1">
                                          <p:stCondLst>
                                            <p:cond delay="39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99" tmFilter="0, 0; 0.125,0.2665; 0.25,0.4; 0.375,0.465; 0.5,0.5;  0.625,0.535; 0.75,0.6; 0.875,0.7335; 1,1">
                                          <p:stCondLst>
                                            <p:cond delay="79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98" tmFilter="0, 0; 0.125,0.2665; 0.25,0.4; 0.375,0.465; 0.5,0.5;  0.625,0.535; 0.75,0.6; 0.875,0.7335; 1,1">
                                          <p:stCondLst>
                                            <p:cond delay="99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16">
                                          <p:stCondLst>
                                            <p:cond delay="39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00" decel="50000">
                                          <p:stCondLst>
                                            <p:cond delay="40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16">
                                          <p:stCondLst>
                                            <p:cond delay="787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00" decel="50000">
                                          <p:stCondLst>
                                            <p:cond delay="803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16">
                                          <p:stCondLst>
                                            <p:cond delay="98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00" decel="50000">
                                          <p:stCondLst>
                                            <p:cond delay="1001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16">
                                          <p:stCondLst>
                                            <p:cond delay="108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00" decel="50000">
                                          <p:stCondLst>
                                            <p:cond delay="11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4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6" grpId="2"/>
      <p:bldP spid="9" grpId="0"/>
      <p:bldP spid="9" grpId="1"/>
      <p:bldP spid="9" grpId="2"/>
      <p:bldP spid="9" grpId="3"/>
      <p:bldP spid="5" grpId="0"/>
      <p:bldP spid="1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1156986" y="4024149"/>
            <a:ext cx="32528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4625"/>
            <a:r>
              <a:rPr lang="ca-ES" sz="2800" i="1" dirty="0"/>
              <a:t>2</a:t>
            </a:r>
            <a:r>
              <a:rPr lang="ca-ES" sz="2800" b="1" i="1" dirty="0" smtClean="0"/>
              <a:t>. </a:t>
            </a:r>
            <a:r>
              <a:rPr lang="ca-ES" sz="2800" i="1" u="sng" dirty="0" smtClean="0">
                <a:solidFill>
                  <a:srgbClr val="00B050"/>
                </a:solidFill>
              </a:rPr>
              <a:t>SI </a:t>
            </a:r>
            <a:r>
              <a:rPr lang="ca-ES" sz="2800" i="1" dirty="0" smtClean="0">
                <a:solidFill>
                  <a:srgbClr val="00B050"/>
                </a:solidFill>
              </a:rPr>
              <a:t>TENEN OSSOS</a:t>
            </a:r>
            <a:r>
              <a:rPr lang="es-ES" sz="2800" i="1" dirty="0" smtClean="0">
                <a:solidFill>
                  <a:srgbClr val="00B050"/>
                </a:solidFill>
              </a:rPr>
              <a:t> .</a:t>
            </a:r>
            <a:endParaRPr lang="es-ES" sz="5400" i="1" dirty="0">
              <a:solidFill>
                <a:srgbClr val="00B050"/>
              </a:solidFill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6546" y="644611"/>
            <a:ext cx="10515600" cy="760318"/>
          </a:xfrm>
        </p:spPr>
        <p:txBody>
          <a:bodyPr>
            <a:normAutofit fontScale="90000"/>
          </a:bodyPr>
          <a:lstStyle/>
          <a:p>
            <a:r>
              <a:rPr lang="ca-ES" dirty="0" smtClean="0">
                <a:solidFill>
                  <a:srgbClr val="002060"/>
                </a:solidFill>
              </a:rPr>
              <a:t>QÜESTIONARI.</a:t>
            </a:r>
            <a:r>
              <a:rPr lang="ca-ES" dirty="0">
                <a:solidFill>
                  <a:srgbClr val="002060"/>
                </a:solidFill>
              </a:rPr>
              <a:t/>
            </a:r>
            <a:br>
              <a:rPr lang="ca-ES" dirty="0">
                <a:solidFill>
                  <a:srgbClr val="002060"/>
                </a:solidFill>
              </a:rPr>
            </a:br>
            <a:endParaRPr lang="ca-ES" dirty="0">
              <a:solidFill>
                <a:srgbClr val="002060"/>
              </a:solidFill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1156986" y="2532157"/>
            <a:ext cx="338105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4625"/>
            <a:r>
              <a:rPr lang="ca-ES" sz="2800" i="1" dirty="0"/>
              <a:t>1</a:t>
            </a:r>
            <a:r>
              <a:rPr lang="ca-ES" sz="2800" i="1" dirty="0" smtClean="0"/>
              <a:t>. </a:t>
            </a:r>
            <a:r>
              <a:rPr lang="ca-ES" sz="2800" i="1" u="sng" dirty="0" smtClean="0">
                <a:solidFill>
                  <a:srgbClr val="00B050"/>
                </a:solidFill>
              </a:rPr>
              <a:t>NO</a:t>
            </a:r>
            <a:r>
              <a:rPr lang="ca-ES" sz="2800" i="1" dirty="0" smtClean="0">
                <a:solidFill>
                  <a:srgbClr val="00B050"/>
                </a:solidFill>
              </a:rPr>
              <a:t> TENEN OSSOS.</a:t>
            </a:r>
            <a:endParaRPr lang="ca-ES" i="1" dirty="0">
              <a:solidFill>
                <a:srgbClr val="00B050"/>
              </a:solidFill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628" y="6413084"/>
            <a:ext cx="1292038" cy="298163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6447511" y="4547369"/>
            <a:ext cx="52647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2800" i="1" u="sng" dirty="0" smtClean="0">
                <a:solidFill>
                  <a:srgbClr val="00B050"/>
                </a:solidFill>
              </a:rPr>
              <a:t>SI</a:t>
            </a:r>
            <a:r>
              <a:rPr lang="ca-ES" sz="2800" i="1" dirty="0" smtClean="0">
                <a:solidFill>
                  <a:srgbClr val="00B050"/>
                </a:solidFill>
              </a:rPr>
              <a:t> TENEN OSSOS</a:t>
            </a:r>
            <a:endParaRPr lang="es-ES" sz="2800" dirty="0">
              <a:solidFill>
                <a:srgbClr val="00B050"/>
              </a:solidFill>
            </a:endParaRPr>
          </a:p>
        </p:txBody>
      </p:sp>
      <p:pic>
        <p:nvPicPr>
          <p:cNvPr id="16" name="Imagen 15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852"/>
          <a:stretch/>
        </p:blipFill>
        <p:spPr bwMode="auto">
          <a:xfrm>
            <a:off x="10864664" y="297870"/>
            <a:ext cx="1085850" cy="56070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7" name="Título 1"/>
          <p:cNvSpPr txBox="1">
            <a:spLocks/>
          </p:cNvSpPr>
          <p:nvPr/>
        </p:nvSpPr>
        <p:spPr>
          <a:xfrm>
            <a:off x="769275" y="1573505"/>
            <a:ext cx="10515600" cy="7603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88938" indent="-206375">
              <a:buFont typeface="Arial" panose="020B0604020202020204" pitchFamily="34" charset="0"/>
              <a:buChar char="•"/>
            </a:pPr>
            <a:r>
              <a:rPr lang="ca-ES" sz="12000" b="1" i="1" dirty="0" smtClean="0">
                <a:solidFill>
                  <a:srgbClr val="0070C0"/>
                </a:solidFill>
              </a:rPr>
              <a:t>EL  ANIMALS </a:t>
            </a:r>
            <a:r>
              <a:rPr lang="ca-ES" sz="12000" b="1" i="1" u="sng" dirty="0" smtClean="0">
                <a:solidFill>
                  <a:srgbClr val="0070C0"/>
                </a:solidFill>
              </a:rPr>
              <a:t>VERTEBRATS</a:t>
            </a:r>
            <a:r>
              <a:rPr lang="ca-ES" sz="12000" dirty="0" smtClean="0">
                <a:solidFill>
                  <a:srgbClr val="0070C0"/>
                </a:solidFill>
              </a:rPr>
              <a:t>?</a:t>
            </a:r>
            <a:r>
              <a:rPr lang="ca-ES" sz="12000" dirty="0">
                <a:solidFill>
                  <a:srgbClr val="002060"/>
                </a:solidFill>
              </a:rPr>
              <a:t/>
            </a:r>
            <a:br>
              <a:rPr lang="ca-ES" sz="12000" dirty="0">
                <a:solidFill>
                  <a:srgbClr val="002060"/>
                </a:solidFill>
              </a:rPr>
            </a:br>
            <a:endParaRPr lang="ca-ES" sz="12000" dirty="0">
              <a:solidFill>
                <a:srgbClr val="002060"/>
              </a:solidFill>
            </a:endParaRPr>
          </a:p>
          <a:p>
            <a:pPr marL="182563"/>
            <a:r>
              <a:rPr lang="ca-ES" dirty="0" smtClean="0">
                <a:solidFill>
                  <a:srgbClr val="002060"/>
                </a:solidFill>
              </a:rPr>
              <a:t/>
            </a:r>
            <a:br>
              <a:rPr lang="ca-ES" dirty="0" smtClean="0">
                <a:solidFill>
                  <a:srgbClr val="002060"/>
                </a:solidFill>
              </a:rPr>
            </a:br>
            <a:endParaRPr lang="ca-ES" dirty="0">
              <a:solidFill>
                <a:srgbClr val="002060"/>
              </a:solidFill>
            </a:endParaRPr>
          </a:p>
        </p:txBody>
      </p:sp>
      <p:pic>
        <p:nvPicPr>
          <p:cNvPr id="12" name="Imagen 11" descr="C:\Users\franc\Desktop\ARCHIVOS PARA SUBIR\POR ACABAR\MEDI SOPORTE VISUAL\hueso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376696">
            <a:off x="8621750" y="3565996"/>
            <a:ext cx="916305" cy="916305"/>
          </a:xfrm>
          <a:prstGeom prst="ellipse">
            <a:avLst/>
          </a:prstGeom>
          <a:ln w="3175" cap="rnd">
            <a:solidFill>
              <a:srgbClr val="333333"/>
            </a:solidFill>
          </a:ln>
          <a:effectLst/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0262" y="1715639"/>
            <a:ext cx="1434703" cy="1434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5931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" dur="1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100"/>
                            </p:stCondLst>
                            <p:childTnLst>
                              <p:par>
                                <p:cTn id="21" presetID="1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100"/>
                            </p:stCondLst>
                            <p:childTnLst>
                              <p:par>
                                <p:cTn id="24" presetID="9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6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6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3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9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98" tmFilter="0, 0; 0.125,0.2665; 0.25,0.4; 0.375,0.465; 0.5,0.5;  0.625,0.535; 0.75,0.6; 0.875,0.7335; 1,1">
                                          <p:stCondLst>
                                            <p:cond delay="39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99" tmFilter="0, 0; 0.125,0.2665; 0.25,0.4; 0.375,0.465; 0.5,0.5;  0.625,0.535; 0.75,0.6; 0.875,0.7335; 1,1">
                                          <p:stCondLst>
                                            <p:cond delay="79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98" tmFilter="0, 0; 0.125,0.2665; 0.25,0.4; 0.375,0.465; 0.5,0.5;  0.625,0.535; 0.75,0.6; 0.875,0.7335; 1,1">
                                          <p:stCondLst>
                                            <p:cond delay="99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16">
                                          <p:stCondLst>
                                            <p:cond delay="39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00" decel="50000">
                                          <p:stCondLst>
                                            <p:cond delay="40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16">
                                          <p:stCondLst>
                                            <p:cond delay="787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00" decel="50000">
                                          <p:stCondLst>
                                            <p:cond delay="803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16">
                                          <p:stCondLst>
                                            <p:cond delay="98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00" decel="50000">
                                          <p:stCondLst>
                                            <p:cond delay="1001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16">
                                          <p:stCondLst>
                                            <p:cond delay="108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00" decel="50000">
                                          <p:stCondLst>
                                            <p:cond delay="11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4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6" grpId="2"/>
      <p:bldP spid="9" grpId="0"/>
      <p:bldP spid="9" grpId="1"/>
      <p:bldP spid="9" grpId="2"/>
      <p:bldP spid="9" grpId="3"/>
      <p:bldP spid="5" grpId="0"/>
      <p:bldP spid="1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1276955" y="2367004"/>
            <a:ext cx="346761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4625"/>
            <a:r>
              <a:rPr lang="ca-ES" sz="2800" i="1" dirty="0"/>
              <a:t>1</a:t>
            </a:r>
            <a:r>
              <a:rPr lang="ca-ES" sz="2800" b="1" i="1" dirty="0" smtClean="0"/>
              <a:t>. </a:t>
            </a:r>
            <a:r>
              <a:rPr lang="ca-ES" sz="2800" i="1" u="sng" dirty="0" smtClean="0">
                <a:solidFill>
                  <a:srgbClr val="00B050"/>
                </a:solidFill>
              </a:rPr>
              <a:t>NO</a:t>
            </a:r>
            <a:r>
              <a:rPr lang="ca-ES" sz="2800" i="1" dirty="0" smtClean="0">
                <a:solidFill>
                  <a:srgbClr val="00B050"/>
                </a:solidFill>
              </a:rPr>
              <a:t> TENEN OSSOS</a:t>
            </a:r>
            <a:r>
              <a:rPr lang="es-ES" sz="2800" i="1" dirty="0" smtClean="0">
                <a:solidFill>
                  <a:srgbClr val="00B050"/>
                </a:solidFill>
              </a:rPr>
              <a:t> .</a:t>
            </a:r>
            <a:endParaRPr lang="es-ES" sz="5400" i="1" dirty="0">
              <a:solidFill>
                <a:srgbClr val="00B050"/>
              </a:solidFill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6546" y="644611"/>
            <a:ext cx="10515600" cy="760318"/>
          </a:xfrm>
        </p:spPr>
        <p:txBody>
          <a:bodyPr>
            <a:normAutofit fontScale="90000"/>
          </a:bodyPr>
          <a:lstStyle/>
          <a:p>
            <a:r>
              <a:rPr lang="ca-ES" dirty="0" smtClean="0">
                <a:solidFill>
                  <a:srgbClr val="002060"/>
                </a:solidFill>
              </a:rPr>
              <a:t>QÜESTIONARI.</a:t>
            </a:r>
            <a:r>
              <a:rPr lang="ca-ES" dirty="0">
                <a:solidFill>
                  <a:srgbClr val="002060"/>
                </a:solidFill>
              </a:rPr>
              <a:t/>
            </a:r>
            <a:br>
              <a:rPr lang="ca-ES" dirty="0">
                <a:solidFill>
                  <a:srgbClr val="002060"/>
                </a:solidFill>
              </a:rPr>
            </a:br>
            <a:endParaRPr lang="ca-ES" dirty="0">
              <a:solidFill>
                <a:srgbClr val="002060"/>
              </a:solidFill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1276955" y="3762538"/>
            <a:ext cx="31662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4625"/>
            <a:r>
              <a:rPr lang="ca-ES" sz="2800" i="1" dirty="0"/>
              <a:t>2</a:t>
            </a:r>
            <a:r>
              <a:rPr lang="ca-ES" sz="2800" i="1" dirty="0" smtClean="0"/>
              <a:t>. </a:t>
            </a:r>
            <a:r>
              <a:rPr lang="ca-ES" sz="2800" i="1" u="sng" dirty="0" smtClean="0">
                <a:solidFill>
                  <a:srgbClr val="00B050"/>
                </a:solidFill>
              </a:rPr>
              <a:t>SI</a:t>
            </a:r>
            <a:r>
              <a:rPr lang="ca-ES" sz="2800" i="1" dirty="0" smtClean="0">
                <a:solidFill>
                  <a:srgbClr val="00B050"/>
                </a:solidFill>
              </a:rPr>
              <a:t> TENEN OSSOS.</a:t>
            </a:r>
            <a:endParaRPr lang="ca-ES" i="1" dirty="0">
              <a:solidFill>
                <a:srgbClr val="00B050"/>
              </a:solidFill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628" y="6413084"/>
            <a:ext cx="1292038" cy="298163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6447511" y="4547369"/>
            <a:ext cx="52647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2800" i="1" u="sng" dirty="0" smtClean="0">
                <a:solidFill>
                  <a:srgbClr val="00B050"/>
                </a:solidFill>
              </a:rPr>
              <a:t>NO</a:t>
            </a:r>
            <a:r>
              <a:rPr lang="ca-ES" sz="2800" i="1" dirty="0" smtClean="0">
                <a:solidFill>
                  <a:srgbClr val="00B050"/>
                </a:solidFill>
              </a:rPr>
              <a:t> TENEN OSSOS</a:t>
            </a:r>
            <a:endParaRPr lang="es-ES" sz="2800" dirty="0">
              <a:solidFill>
                <a:srgbClr val="00B050"/>
              </a:solidFill>
            </a:endParaRPr>
          </a:p>
        </p:txBody>
      </p:sp>
      <p:pic>
        <p:nvPicPr>
          <p:cNvPr id="16" name="Imagen 15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852"/>
          <a:stretch/>
        </p:blipFill>
        <p:spPr bwMode="auto">
          <a:xfrm>
            <a:off x="10864664" y="297870"/>
            <a:ext cx="1085850" cy="56070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7" name="Título 1"/>
          <p:cNvSpPr txBox="1">
            <a:spLocks/>
          </p:cNvSpPr>
          <p:nvPr/>
        </p:nvSpPr>
        <p:spPr>
          <a:xfrm>
            <a:off x="769275" y="1573505"/>
            <a:ext cx="10515600" cy="7603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88938" indent="-206375">
              <a:buFont typeface="Arial" panose="020B0604020202020204" pitchFamily="34" charset="0"/>
              <a:buChar char="•"/>
            </a:pPr>
            <a:r>
              <a:rPr lang="ca-ES" sz="12000" b="1" i="1" dirty="0" smtClean="0">
                <a:solidFill>
                  <a:srgbClr val="0070C0"/>
                </a:solidFill>
              </a:rPr>
              <a:t>EL  ANIMALS </a:t>
            </a:r>
            <a:r>
              <a:rPr lang="ca-ES" sz="12000" b="1" i="1" u="sng" dirty="0" smtClean="0">
                <a:solidFill>
                  <a:srgbClr val="0070C0"/>
                </a:solidFill>
              </a:rPr>
              <a:t>INVERTEBRATS</a:t>
            </a:r>
            <a:r>
              <a:rPr lang="ca-ES" sz="12000" dirty="0" smtClean="0">
                <a:solidFill>
                  <a:srgbClr val="0070C0"/>
                </a:solidFill>
              </a:rPr>
              <a:t>?</a:t>
            </a:r>
            <a:r>
              <a:rPr lang="ca-ES" sz="12000" dirty="0">
                <a:solidFill>
                  <a:srgbClr val="002060"/>
                </a:solidFill>
              </a:rPr>
              <a:t/>
            </a:r>
            <a:br>
              <a:rPr lang="ca-ES" sz="12000" dirty="0">
                <a:solidFill>
                  <a:srgbClr val="002060"/>
                </a:solidFill>
              </a:rPr>
            </a:br>
            <a:endParaRPr lang="ca-ES" sz="12000" dirty="0">
              <a:solidFill>
                <a:srgbClr val="002060"/>
              </a:solidFill>
            </a:endParaRPr>
          </a:p>
          <a:p>
            <a:pPr marL="182563"/>
            <a:r>
              <a:rPr lang="ca-ES" dirty="0" smtClean="0">
                <a:solidFill>
                  <a:srgbClr val="002060"/>
                </a:solidFill>
              </a:rPr>
              <a:t/>
            </a:r>
            <a:br>
              <a:rPr lang="ca-ES" dirty="0" smtClean="0">
                <a:solidFill>
                  <a:srgbClr val="002060"/>
                </a:solidFill>
              </a:rPr>
            </a:br>
            <a:endParaRPr lang="ca-ES" dirty="0">
              <a:solidFill>
                <a:srgbClr val="002060"/>
              </a:solidFill>
            </a:endParaRPr>
          </a:p>
        </p:txBody>
      </p:sp>
      <p:pic>
        <p:nvPicPr>
          <p:cNvPr id="12" name="Imagen 11" descr="C:\Users\franc\Desktop\ARCHIVOS PARA SUBIR\POR ACABAR\MEDI SOPORTE VISUAL\hueso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376696">
            <a:off x="8621750" y="3565996"/>
            <a:ext cx="916305" cy="916305"/>
          </a:xfrm>
          <a:prstGeom prst="ellipse">
            <a:avLst/>
          </a:prstGeom>
          <a:ln w="3175" cap="rnd">
            <a:solidFill>
              <a:srgbClr val="333333"/>
            </a:solidFill>
          </a:ln>
          <a:effectLst/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34840" y="3295658"/>
            <a:ext cx="1249788" cy="1335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1915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" dur="1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1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6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3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9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98" tmFilter="0, 0; 0.125,0.2665; 0.25,0.4; 0.375,0.465; 0.5,0.5;  0.625,0.535; 0.75,0.6; 0.875,0.7335; 1,1">
                                          <p:stCondLst>
                                            <p:cond delay="39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99" tmFilter="0, 0; 0.125,0.2665; 0.25,0.4; 0.375,0.465; 0.5,0.5;  0.625,0.535; 0.75,0.6; 0.875,0.7335; 1,1">
                                          <p:stCondLst>
                                            <p:cond delay="79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98" tmFilter="0, 0; 0.125,0.2665; 0.25,0.4; 0.375,0.465; 0.5,0.5;  0.625,0.535; 0.75,0.6; 0.875,0.7335; 1,1">
                                          <p:stCondLst>
                                            <p:cond delay="99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16">
                                          <p:stCondLst>
                                            <p:cond delay="39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00" decel="50000">
                                          <p:stCondLst>
                                            <p:cond delay="40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16">
                                          <p:stCondLst>
                                            <p:cond delay="787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00" decel="50000">
                                          <p:stCondLst>
                                            <p:cond delay="803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16">
                                          <p:stCondLst>
                                            <p:cond delay="98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00" decel="50000">
                                          <p:stCondLst>
                                            <p:cond delay="1001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16">
                                          <p:stCondLst>
                                            <p:cond delay="108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00" decel="50000">
                                          <p:stCondLst>
                                            <p:cond delay="11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4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6" grpId="2"/>
      <p:bldP spid="9" grpId="0"/>
      <p:bldP spid="9" grpId="1"/>
      <p:bldP spid="9" grpId="2"/>
      <p:bldP spid="9" grpId="3"/>
      <p:bldP spid="5" grpId="0"/>
      <p:bldP spid="1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1156986" y="4024149"/>
            <a:ext cx="20603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4625"/>
            <a:r>
              <a:rPr lang="ca-ES" sz="2800" i="1" dirty="0"/>
              <a:t>2</a:t>
            </a:r>
            <a:r>
              <a:rPr lang="ca-ES" sz="2800" b="1" i="1" dirty="0" smtClean="0"/>
              <a:t>. </a:t>
            </a:r>
            <a:r>
              <a:rPr lang="ca-ES" sz="2800" i="1" dirty="0" smtClean="0">
                <a:solidFill>
                  <a:srgbClr val="00B050"/>
                </a:solidFill>
              </a:rPr>
              <a:t>VERITAT</a:t>
            </a:r>
            <a:r>
              <a:rPr lang="es-ES" sz="2800" i="1" dirty="0" smtClean="0">
                <a:solidFill>
                  <a:srgbClr val="00B050"/>
                </a:solidFill>
              </a:rPr>
              <a:t> .</a:t>
            </a:r>
            <a:endParaRPr lang="es-ES" sz="5400" i="1" dirty="0">
              <a:solidFill>
                <a:srgbClr val="00B050"/>
              </a:solidFill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6546" y="644611"/>
            <a:ext cx="10515600" cy="760318"/>
          </a:xfrm>
        </p:spPr>
        <p:txBody>
          <a:bodyPr>
            <a:normAutofit fontScale="90000"/>
          </a:bodyPr>
          <a:lstStyle/>
          <a:p>
            <a:r>
              <a:rPr lang="ca-ES" dirty="0" smtClean="0">
                <a:solidFill>
                  <a:srgbClr val="002060"/>
                </a:solidFill>
              </a:rPr>
              <a:t>QÜESTIONARI.</a:t>
            </a:r>
            <a:r>
              <a:rPr lang="ca-ES" dirty="0">
                <a:solidFill>
                  <a:srgbClr val="002060"/>
                </a:solidFill>
              </a:rPr>
              <a:t/>
            </a:r>
            <a:br>
              <a:rPr lang="ca-ES" dirty="0">
                <a:solidFill>
                  <a:srgbClr val="002060"/>
                </a:solidFill>
              </a:rPr>
            </a:br>
            <a:endParaRPr lang="ca-ES" dirty="0">
              <a:solidFill>
                <a:srgbClr val="002060"/>
              </a:solidFill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1156986" y="2532157"/>
            <a:ext cx="147540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4625"/>
            <a:r>
              <a:rPr lang="ca-ES" sz="2800" i="1" dirty="0"/>
              <a:t>1</a:t>
            </a:r>
            <a:r>
              <a:rPr lang="ca-ES" sz="2800" i="1" dirty="0" smtClean="0"/>
              <a:t>. </a:t>
            </a:r>
            <a:r>
              <a:rPr lang="ca-ES" sz="2800" i="1" dirty="0" smtClean="0">
                <a:solidFill>
                  <a:srgbClr val="00B050"/>
                </a:solidFill>
              </a:rPr>
              <a:t>FALS.</a:t>
            </a:r>
            <a:endParaRPr lang="ca-ES" i="1" dirty="0">
              <a:solidFill>
                <a:srgbClr val="00B050"/>
              </a:solidFill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628" y="6413084"/>
            <a:ext cx="1292038" cy="298163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6447511" y="4547369"/>
            <a:ext cx="52647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2800" i="1" dirty="0" smtClean="0">
                <a:solidFill>
                  <a:srgbClr val="00B050"/>
                </a:solidFill>
              </a:rPr>
              <a:t>VERITAT</a:t>
            </a:r>
            <a:endParaRPr lang="es-ES" sz="2800" dirty="0">
              <a:solidFill>
                <a:srgbClr val="00B050"/>
              </a:solidFill>
            </a:endParaRPr>
          </a:p>
        </p:txBody>
      </p:sp>
      <p:pic>
        <p:nvPicPr>
          <p:cNvPr id="16" name="Imagen 15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852"/>
          <a:stretch/>
        </p:blipFill>
        <p:spPr bwMode="auto">
          <a:xfrm>
            <a:off x="10864664" y="297870"/>
            <a:ext cx="1085850" cy="56070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7" name="Título 1"/>
          <p:cNvSpPr txBox="1">
            <a:spLocks/>
          </p:cNvSpPr>
          <p:nvPr/>
        </p:nvSpPr>
        <p:spPr>
          <a:xfrm>
            <a:off x="769275" y="1573505"/>
            <a:ext cx="10515600" cy="7603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88938" indent="-206375">
              <a:buFont typeface="Arial" panose="020B0604020202020204" pitchFamily="34" charset="0"/>
              <a:buChar char="•"/>
            </a:pPr>
            <a:r>
              <a:rPr lang="ca-ES" sz="12000" b="1" i="1" dirty="0" smtClean="0">
                <a:solidFill>
                  <a:srgbClr val="0070C0"/>
                </a:solidFill>
              </a:rPr>
              <a:t>EL  ANIMALS </a:t>
            </a:r>
            <a:r>
              <a:rPr lang="ca-ES" sz="12000" b="1" i="1" u="sng" dirty="0" smtClean="0">
                <a:solidFill>
                  <a:srgbClr val="0070C0"/>
                </a:solidFill>
              </a:rPr>
              <a:t>VERTEBRATS </a:t>
            </a:r>
            <a:r>
              <a:rPr lang="ca-ES" sz="12000" b="1" i="1" dirty="0" smtClean="0">
                <a:solidFill>
                  <a:srgbClr val="0070C0"/>
                </a:solidFill>
              </a:rPr>
              <a:t>TENEN OSSOS</a:t>
            </a:r>
            <a:r>
              <a:rPr lang="ca-ES" sz="12000" dirty="0" smtClean="0">
                <a:solidFill>
                  <a:srgbClr val="0070C0"/>
                </a:solidFill>
              </a:rPr>
              <a:t>?</a:t>
            </a:r>
            <a:r>
              <a:rPr lang="ca-ES" sz="12000" dirty="0">
                <a:solidFill>
                  <a:srgbClr val="002060"/>
                </a:solidFill>
              </a:rPr>
              <a:t/>
            </a:r>
            <a:br>
              <a:rPr lang="ca-ES" sz="12000" dirty="0">
                <a:solidFill>
                  <a:srgbClr val="002060"/>
                </a:solidFill>
              </a:rPr>
            </a:br>
            <a:endParaRPr lang="ca-ES" sz="12000" dirty="0">
              <a:solidFill>
                <a:srgbClr val="002060"/>
              </a:solidFill>
            </a:endParaRPr>
          </a:p>
          <a:p>
            <a:pPr marL="182563"/>
            <a:r>
              <a:rPr lang="ca-ES" dirty="0" smtClean="0">
                <a:solidFill>
                  <a:srgbClr val="002060"/>
                </a:solidFill>
              </a:rPr>
              <a:t/>
            </a:r>
            <a:br>
              <a:rPr lang="ca-ES" dirty="0" smtClean="0">
                <a:solidFill>
                  <a:srgbClr val="002060"/>
                </a:solidFill>
              </a:rPr>
            </a:br>
            <a:endParaRPr lang="ca-ES" dirty="0">
              <a:solidFill>
                <a:srgbClr val="002060"/>
              </a:solidFill>
            </a:endParaRPr>
          </a:p>
        </p:txBody>
      </p:sp>
      <p:pic>
        <p:nvPicPr>
          <p:cNvPr id="12" name="Imagen 11" descr="C:\Users\franc\Desktop\ARCHIVOS PARA SUBIR\POR ACABAR\MEDI SOPORTE VISUAL\hueso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376696">
            <a:off x="8621750" y="3565996"/>
            <a:ext cx="916305" cy="916305"/>
          </a:xfrm>
          <a:prstGeom prst="ellipse">
            <a:avLst/>
          </a:prstGeom>
          <a:ln w="3175" cap="rnd">
            <a:solidFill>
              <a:srgbClr val="333333"/>
            </a:solidFill>
          </a:ln>
          <a:effectLst/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0262" y="1715639"/>
            <a:ext cx="1434703" cy="1434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7945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" dur="1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100"/>
                            </p:stCondLst>
                            <p:childTnLst>
                              <p:par>
                                <p:cTn id="21" presetID="1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100"/>
                            </p:stCondLst>
                            <p:childTnLst>
                              <p:par>
                                <p:cTn id="24" presetID="9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6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6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3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9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98" tmFilter="0, 0; 0.125,0.2665; 0.25,0.4; 0.375,0.465; 0.5,0.5;  0.625,0.535; 0.75,0.6; 0.875,0.7335; 1,1">
                                          <p:stCondLst>
                                            <p:cond delay="39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99" tmFilter="0, 0; 0.125,0.2665; 0.25,0.4; 0.375,0.465; 0.5,0.5;  0.625,0.535; 0.75,0.6; 0.875,0.7335; 1,1">
                                          <p:stCondLst>
                                            <p:cond delay="79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98" tmFilter="0, 0; 0.125,0.2665; 0.25,0.4; 0.375,0.465; 0.5,0.5;  0.625,0.535; 0.75,0.6; 0.875,0.7335; 1,1">
                                          <p:stCondLst>
                                            <p:cond delay="99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16">
                                          <p:stCondLst>
                                            <p:cond delay="39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00" decel="50000">
                                          <p:stCondLst>
                                            <p:cond delay="40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16">
                                          <p:stCondLst>
                                            <p:cond delay="787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00" decel="50000">
                                          <p:stCondLst>
                                            <p:cond delay="803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16">
                                          <p:stCondLst>
                                            <p:cond delay="98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00" decel="50000">
                                          <p:stCondLst>
                                            <p:cond delay="1001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16">
                                          <p:stCondLst>
                                            <p:cond delay="108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00" decel="50000">
                                          <p:stCondLst>
                                            <p:cond delay="11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4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6" grpId="2"/>
      <p:bldP spid="9" grpId="0"/>
      <p:bldP spid="9" grpId="1"/>
      <p:bldP spid="9" grpId="2"/>
      <p:bldP spid="9" grpId="3"/>
      <p:bldP spid="5" grpId="0"/>
      <p:bldP spid="1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1276955" y="2367004"/>
            <a:ext cx="156196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4625"/>
            <a:r>
              <a:rPr lang="ca-ES" sz="2800" i="1" dirty="0"/>
              <a:t>1</a:t>
            </a:r>
            <a:r>
              <a:rPr lang="ca-ES" sz="2800" b="1" i="1" dirty="0" smtClean="0"/>
              <a:t>. </a:t>
            </a:r>
            <a:r>
              <a:rPr lang="ca-ES" sz="2800" i="1" dirty="0" smtClean="0">
                <a:solidFill>
                  <a:srgbClr val="00B050"/>
                </a:solidFill>
              </a:rPr>
              <a:t>FALS</a:t>
            </a:r>
            <a:r>
              <a:rPr lang="es-ES" sz="2800" i="1" dirty="0" smtClean="0">
                <a:solidFill>
                  <a:srgbClr val="00B050"/>
                </a:solidFill>
              </a:rPr>
              <a:t> .</a:t>
            </a:r>
            <a:endParaRPr lang="es-ES" sz="5400" i="1" dirty="0">
              <a:solidFill>
                <a:srgbClr val="00B050"/>
              </a:solidFill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6546" y="644611"/>
            <a:ext cx="10515600" cy="760318"/>
          </a:xfrm>
        </p:spPr>
        <p:txBody>
          <a:bodyPr>
            <a:normAutofit fontScale="90000"/>
          </a:bodyPr>
          <a:lstStyle/>
          <a:p>
            <a:r>
              <a:rPr lang="ca-ES" dirty="0" smtClean="0">
                <a:solidFill>
                  <a:srgbClr val="002060"/>
                </a:solidFill>
              </a:rPr>
              <a:t>QÜESTIONARI.</a:t>
            </a:r>
            <a:r>
              <a:rPr lang="ca-ES" dirty="0">
                <a:solidFill>
                  <a:srgbClr val="002060"/>
                </a:solidFill>
              </a:rPr>
              <a:t/>
            </a:r>
            <a:br>
              <a:rPr lang="ca-ES" dirty="0">
                <a:solidFill>
                  <a:srgbClr val="002060"/>
                </a:solidFill>
              </a:rPr>
            </a:br>
            <a:endParaRPr lang="ca-ES" dirty="0">
              <a:solidFill>
                <a:srgbClr val="002060"/>
              </a:solidFill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1276955" y="3762538"/>
            <a:ext cx="193841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4625"/>
            <a:r>
              <a:rPr lang="ca-ES" sz="2800" i="1" dirty="0"/>
              <a:t>2</a:t>
            </a:r>
            <a:r>
              <a:rPr lang="ca-ES" sz="2800" i="1" dirty="0" smtClean="0"/>
              <a:t>. </a:t>
            </a:r>
            <a:r>
              <a:rPr lang="ca-ES" sz="2800" i="1" dirty="0" smtClean="0">
                <a:solidFill>
                  <a:srgbClr val="00B050"/>
                </a:solidFill>
              </a:rPr>
              <a:t>VERITAT.</a:t>
            </a:r>
            <a:endParaRPr lang="ca-ES" i="1" dirty="0">
              <a:solidFill>
                <a:srgbClr val="00B050"/>
              </a:solidFill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628" y="6413084"/>
            <a:ext cx="1292038" cy="298163"/>
          </a:xfrm>
          <a:prstGeom prst="rect">
            <a:avLst/>
          </a:prstGeom>
        </p:spPr>
      </p:pic>
      <p:pic>
        <p:nvPicPr>
          <p:cNvPr id="16" name="Imagen 15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852"/>
          <a:stretch/>
        </p:blipFill>
        <p:spPr bwMode="auto">
          <a:xfrm>
            <a:off x="10864664" y="297870"/>
            <a:ext cx="1085850" cy="56070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7" name="Título 1"/>
          <p:cNvSpPr txBox="1">
            <a:spLocks/>
          </p:cNvSpPr>
          <p:nvPr/>
        </p:nvSpPr>
        <p:spPr>
          <a:xfrm>
            <a:off x="769275" y="1573505"/>
            <a:ext cx="10515600" cy="7603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88938" indent="-206375">
              <a:buFont typeface="Arial" panose="020B0604020202020204" pitchFamily="34" charset="0"/>
              <a:buChar char="•"/>
            </a:pPr>
            <a:r>
              <a:rPr lang="ca-ES" sz="12000" b="1" i="1" dirty="0" smtClean="0">
                <a:solidFill>
                  <a:srgbClr val="0070C0"/>
                </a:solidFill>
              </a:rPr>
              <a:t>EL  ANIMALS </a:t>
            </a:r>
            <a:r>
              <a:rPr lang="ca-ES" sz="12000" b="1" i="1" u="sng" dirty="0" smtClean="0">
                <a:solidFill>
                  <a:srgbClr val="0070C0"/>
                </a:solidFill>
              </a:rPr>
              <a:t>MAMÍFERS  SÓN INVERTEBRATS</a:t>
            </a:r>
            <a:r>
              <a:rPr lang="ca-ES" sz="12000" dirty="0" smtClean="0">
                <a:solidFill>
                  <a:srgbClr val="0070C0"/>
                </a:solidFill>
              </a:rPr>
              <a:t>?</a:t>
            </a:r>
            <a:r>
              <a:rPr lang="ca-ES" sz="12000" dirty="0">
                <a:solidFill>
                  <a:srgbClr val="002060"/>
                </a:solidFill>
              </a:rPr>
              <a:t/>
            </a:r>
            <a:br>
              <a:rPr lang="ca-ES" sz="12000" dirty="0">
                <a:solidFill>
                  <a:srgbClr val="002060"/>
                </a:solidFill>
              </a:rPr>
            </a:br>
            <a:endParaRPr lang="ca-ES" sz="12000" dirty="0">
              <a:solidFill>
                <a:srgbClr val="002060"/>
              </a:solidFill>
            </a:endParaRPr>
          </a:p>
          <a:p>
            <a:pPr marL="182563"/>
            <a:r>
              <a:rPr lang="ca-ES" dirty="0" smtClean="0">
                <a:solidFill>
                  <a:srgbClr val="002060"/>
                </a:solidFill>
              </a:rPr>
              <a:t/>
            </a:r>
            <a:br>
              <a:rPr lang="ca-ES" dirty="0" smtClean="0">
                <a:solidFill>
                  <a:srgbClr val="002060"/>
                </a:solidFill>
              </a:rPr>
            </a:br>
            <a:endParaRPr lang="ca-ES" dirty="0">
              <a:solidFill>
                <a:srgbClr val="002060"/>
              </a:solidFill>
            </a:endParaRPr>
          </a:p>
        </p:txBody>
      </p:sp>
      <p:grpSp>
        <p:nvGrpSpPr>
          <p:cNvPr id="3" name="Grupo 2"/>
          <p:cNvGrpSpPr/>
          <p:nvPr/>
        </p:nvGrpSpPr>
        <p:grpSpPr>
          <a:xfrm>
            <a:off x="8937461" y="1248307"/>
            <a:ext cx="679381" cy="686561"/>
            <a:chOff x="8257513" y="1294967"/>
            <a:chExt cx="679381" cy="686561"/>
          </a:xfrm>
        </p:grpSpPr>
        <p:pic>
          <p:nvPicPr>
            <p:cNvPr id="12" name="Imagen 11" descr="C:\Users\franc\Desktop\ARCHIVOS PARA SUBIR\POR ACABAR\MEDI SOPORTE VISUAL\hueso.png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376696">
              <a:off x="8257513" y="1294967"/>
              <a:ext cx="679381" cy="686561"/>
            </a:xfrm>
            <a:prstGeom prst="ellipse">
              <a:avLst/>
            </a:prstGeom>
            <a:ln w="3175" cap="rnd">
              <a:solidFill>
                <a:srgbClr val="333333"/>
              </a:solidFill>
            </a:ln>
            <a:effectLst/>
          </p:spPr>
        </p:pic>
        <p:pic>
          <p:nvPicPr>
            <p:cNvPr id="11" name="Imagen 10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333239" y="1326531"/>
              <a:ext cx="527928" cy="563982"/>
            </a:xfrm>
            <a:prstGeom prst="rect">
              <a:avLst/>
            </a:prstGeom>
          </p:spPr>
        </p:pic>
      </p:grpSp>
      <p:sp>
        <p:nvSpPr>
          <p:cNvPr id="13" name="Título 1"/>
          <p:cNvSpPr txBox="1">
            <a:spLocks/>
          </p:cNvSpPr>
          <p:nvPr/>
        </p:nvSpPr>
        <p:spPr>
          <a:xfrm>
            <a:off x="3075439" y="2548436"/>
            <a:ext cx="10515600" cy="7603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82563"/>
            <a:r>
              <a:rPr lang="ca-ES" sz="12000" b="1" i="1" dirty="0" smtClean="0">
                <a:solidFill>
                  <a:srgbClr val="0070C0"/>
                </a:solidFill>
              </a:rPr>
              <a:t>EL ANIMALS </a:t>
            </a:r>
            <a:r>
              <a:rPr lang="ca-ES" sz="12000" b="1" i="1" u="sng" dirty="0" smtClean="0">
                <a:solidFill>
                  <a:srgbClr val="0070C0"/>
                </a:solidFill>
              </a:rPr>
              <a:t>MAMÌFER SON VERTEBRATS</a:t>
            </a:r>
            <a:r>
              <a:rPr lang="ca-ES" sz="12000" dirty="0">
                <a:solidFill>
                  <a:srgbClr val="002060"/>
                </a:solidFill>
              </a:rPr>
              <a:t/>
            </a:r>
            <a:br>
              <a:rPr lang="ca-ES" sz="12000" dirty="0">
                <a:solidFill>
                  <a:srgbClr val="002060"/>
                </a:solidFill>
              </a:rPr>
            </a:br>
            <a:endParaRPr lang="ca-ES" sz="12000" dirty="0">
              <a:solidFill>
                <a:srgbClr val="002060"/>
              </a:solidFill>
            </a:endParaRPr>
          </a:p>
          <a:p>
            <a:pPr marL="182563"/>
            <a:r>
              <a:rPr lang="ca-ES" dirty="0" smtClean="0">
                <a:solidFill>
                  <a:srgbClr val="002060"/>
                </a:solidFill>
              </a:rPr>
              <a:t/>
            </a:r>
            <a:br>
              <a:rPr lang="ca-ES" dirty="0" smtClean="0">
                <a:solidFill>
                  <a:srgbClr val="002060"/>
                </a:solidFill>
              </a:rPr>
            </a:br>
            <a:endParaRPr lang="ca-ES" dirty="0">
              <a:solidFill>
                <a:srgbClr val="002060"/>
              </a:solidFill>
            </a:endParaRPr>
          </a:p>
        </p:txBody>
      </p:sp>
      <p:pic>
        <p:nvPicPr>
          <p:cNvPr id="15" name="Imagen 14" descr="C:\Users\franc\Desktop\ARCHIVOS PARA SUBIR\POR ACABAR\MEDI SOPORTE VISUAL\hueso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376696">
            <a:off x="10452825" y="2285333"/>
            <a:ext cx="679381" cy="686561"/>
          </a:xfrm>
          <a:prstGeom prst="ellipse">
            <a:avLst/>
          </a:prstGeom>
          <a:ln w="3175" cap="rnd">
            <a:solidFill>
              <a:srgbClr val="333333"/>
            </a:solidFill>
          </a:ln>
          <a:effectLst/>
        </p:spPr>
      </p:pic>
      <p:sp>
        <p:nvSpPr>
          <p:cNvPr id="4" name="Elipse 3"/>
          <p:cNvSpPr/>
          <p:nvPr/>
        </p:nvSpPr>
        <p:spPr>
          <a:xfrm>
            <a:off x="1092200" y="2250111"/>
            <a:ext cx="2032000" cy="721511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1232" y="1248307"/>
            <a:ext cx="705357" cy="705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1367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42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1.875E-6 -3.33333E-6 L 0.12982 0.15695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484" y="7847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4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9" grpId="1"/>
      <p:bldP spid="9" grpId="2"/>
      <p:bldP spid="9" grpId="3"/>
      <p:bldP spid="17" grpId="0"/>
      <p:bldP spid="17" grpId="1"/>
      <p:bldP spid="13" grpId="0"/>
      <p:bldP spid="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1276955" y="3772120"/>
            <a:ext cx="20603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4625"/>
            <a:r>
              <a:rPr lang="ca-ES" sz="2800" i="1" dirty="0"/>
              <a:t>2</a:t>
            </a:r>
            <a:r>
              <a:rPr lang="ca-ES" sz="2800" b="1" i="1" dirty="0" smtClean="0"/>
              <a:t>. </a:t>
            </a:r>
            <a:r>
              <a:rPr lang="ca-ES" sz="2800" i="1" dirty="0" smtClean="0">
                <a:solidFill>
                  <a:srgbClr val="00B050"/>
                </a:solidFill>
              </a:rPr>
              <a:t>VERITAT</a:t>
            </a:r>
            <a:r>
              <a:rPr lang="es-ES" sz="2800" i="1" dirty="0" smtClean="0">
                <a:solidFill>
                  <a:srgbClr val="00B050"/>
                </a:solidFill>
              </a:rPr>
              <a:t> .</a:t>
            </a:r>
            <a:endParaRPr lang="es-ES" sz="5400" i="1" dirty="0">
              <a:solidFill>
                <a:srgbClr val="00B050"/>
              </a:solidFill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6546" y="644611"/>
            <a:ext cx="10515600" cy="760318"/>
          </a:xfrm>
        </p:spPr>
        <p:txBody>
          <a:bodyPr>
            <a:normAutofit fontScale="90000"/>
          </a:bodyPr>
          <a:lstStyle/>
          <a:p>
            <a:r>
              <a:rPr lang="ca-ES" dirty="0" smtClean="0">
                <a:solidFill>
                  <a:srgbClr val="002060"/>
                </a:solidFill>
              </a:rPr>
              <a:t>QÜESTIONARI.</a:t>
            </a:r>
            <a:r>
              <a:rPr lang="ca-ES" dirty="0">
                <a:solidFill>
                  <a:srgbClr val="002060"/>
                </a:solidFill>
              </a:rPr>
              <a:t/>
            </a:r>
            <a:br>
              <a:rPr lang="ca-ES" dirty="0">
                <a:solidFill>
                  <a:srgbClr val="002060"/>
                </a:solidFill>
              </a:rPr>
            </a:br>
            <a:endParaRPr lang="ca-ES" dirty="0">
              <a:solidFill>
                <a:srgbClr val="002060"/>
              </a:solidFill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1276955" y="2593354"/>
            <a:ext cx="147540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4625"/>
            <a:r>
              <a:rPr lang="ca-ES" sz="2800" i="1" dirty="0"/>
              <a:t>1</a:t>
            </a:r>
            <a:r>
              <a:rPr lang="ca-ES" sz="2800" i="1" dirty="0" smtClean="0"/>
              <a:t>. </a:t>
            </a:r>
            <a:r>
              <a:rPr lang="ca-ES" sz="2800" i="1" dirty="0" smtClean="0">
                <a:solidFill>
                  <a:srgbClr val="00B050"/>
                </a:solidFill>
              </a:rPr>
              <a:t>FALS.</a:t>
            </a:r>
            <a:endParaRPr lang="ca-ES" i="1" dirty="0">
              <a:solidFill>
                <a:srgbClr val="00B050"/>
              </a:solidFill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628" y="6413084"/>
            <a:ext cx="1292038" cy="298163"/>
          </a:xfrm>
          <a:prstGeom prst="rect">
            <a:avLst/>
          </a:prstGeom>
        </p:spPr>
      </p:pic>
      <p:pic>
        <p:nvPicPr>
          <p:cNvPr id="16" name="Imagen 15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852"/>
          <a:stretch/>
        </p:blipFill>
        <p:spPr bwMode="auto">
          <a:xfrm>
            <a:off x="10864664" y="297870"/>
            <a:ext cx="1085850" cy="56070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7" name="Título 1"/>
          <p:cNvSpPr txBox="1">
            <a:spLocks/>
          </p:cNvSpPr>
          <p:nvPr/>
        </p:nvSpPr>
        <p:spPr>
          <a:xfrm>
            <a:off x="769275" y="1573505"/>
            <a:ext cx="10515600" cy="7603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88938" indent="-206375">
              <a:buFont typeface="Arial" panose="020B0604020202020204" pitchFamily="34" charset="0"/>
              <a:buChar char="•"/>
            </a:pPr>
            <a:r>
              <a:rPr lang="ca-ES" sz="12000" b="1" i="1" dirty="0" smtClean="0">
                <a:solidFill>
                  <a:srgbClr val="0070C0"/>
                </a:solidFill>
              </a:rPr>
              <a:t>ELS </a:t>
            </a:r>
            <a:r>
              <a:rPr lang="ca-ES" sz="12000" b="1" i="1" u="sng" dirty="0" smtClean="0">
                <a:solidFill>
                  <a:srgbClr val="0070C0"/>
                </a:solidFill>
              </a:rPr>
              <a:t>OCELLS  SÓN VERTEBRATS</a:t>
            </a:r>
            <a:r>
              <a:rPr lang="ca-ES" sz="12000" dirty="0" smtClean="0">
                <a:solidFill>
                  <a:srgbClr val="0070C0"/>
                </a:solidFill>
              </a:rPr>
              <a:t>?</a:t>
            </a:r>
            <a:r>
              <a:rPr lang="ca-ES" sz="12000" dirty="0">
                <a:solidFill>
                  <a:srgbClr val="002060"/>
                </a:solidFill>
              </a:rPr>
              <a:t/>
            </a:r>
            <a:br>
              <a:rPr lang="ca-ES" sz="12000" dirty="0">
                <a:solidFill>
                  <a:srgbClr val="002060"/>
                </a:solidFill>
              </a:rPr>
            </a:br>
            <a:endParaRPr lang="ca-ES" sz="12000" dirty="0">
              <a:solidFill>
                <a:srgbClr val="002060"/>
              </a:solidFill>
            </a:endParaRPr>
          </a:p>
          <a:p>
            <a:pPr marL="182563"/>
            <a:r>
              <a:rPr lang="ca-ES" dirty="0" smtClean="0">
                <a:solidFill>
                  <a:srgbClr val="002060"/>
                </a:solidFill>
              </a:rPr>
              <a:t/>
            </a:r>
            <a:br>
              <a:rPr lang="ca-ES" dirty="0" smtClean="0">
                <a:solidFill>
                  <a:srgbClr val="002060"/>
                </a:solidFill>
              </a:rPr>
            </a:br>
            <a:endParaRPr lang="ca-ES" dirty="0">
              <a:solidFill>
                <a:srgbClr val="002060"/>
              </a:solidFill>
            </a:endParaRPr>
          </a:p>
        </p:txBody>
      </p:sp>
      <p:pic>
        <p:nvPicPr>
          <p:cNvPr id="12" name="Imagen 11" descr="C:\Users\franc\Desktop\ARCHIVOS PARA SUBIR\POR ACABAR\MEDI SOPORTE VISUAL\hueso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376696">
            <a:off x="7851111" y="1260008"/>
            <a:ext cx="679381" cy="686561"/>
          </a:xfrm>
          <a:prstGeom prst="ellipse">
            <a:avLst/>
          </a:prstGeom>
          <a:ln w="3175" cap="rnd">
            <a:solidFill>
              <a:srgbClr val="333333"/>
            </a:solidFill>
          </a:ln>
          <a:effectLst/>
        </p:spPr>
      </p:pic>
      <p:sp>
        <p:nvSpPr>
          <p:cNvPr id="4" name="Elipse 3"/>
          <p:cNvSpPr/>
          <p:nvPr/>
        </p:nvSpPr>
        <p:spPr>
          <a:xfrm>
            <a:off x="1276955" y="3672975"/>
            <a:ext cx="2032000" cy="721511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3000" y="1024770"/>
            <a:ext cx="1157041" cy="1157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3882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85185E-6 L -0.25 0.35439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448" y="17940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3.7037E-6 L -0.22239 0.34953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120" y="174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4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9" grpId="1"/>
      <p:bldP spid="9" grpId="2"/>
      <p:bldP spid="9" grpId="3"/>
      <p:bldP spid="17" grpId="0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816" y="6275932"/>
            <a:ext cx="1142998" cy="263769"/>
          </a:xfrm>
          <a:prstGeom prst="rect">
            <a:avLst/>
          </a:prstGeom>
        </p:spPr>
      </p:pic>
      <p:pic>
        <p:nvPicPr>
          <p:cNvPr id="4" name="Imagen 3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852"/>
          <a:stretch/>
        </p:blipFill>
        <p:spPr bwMode="auto">
          <a:xfrm>
            <a:off x="10864664" y="217188"/>
            <a:ext cx="1085850" cy="56070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CuadroTexto 1"/>
          <p:cNvSpPr txBox="1"/>
          <p:nvPr/>
        </p:nvSpPr>
        <p:spPr>
          <a:xfrm>
            <a:off x="91688" y="3196732"/>
            <a:ext cx="28696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 smtClean="0">
                <a:solidFill>
                  <a:srgbClr val="00B050"/>
                </a:solidFill>
              </a:rPr>
              <a:t>RELACIÓ</a:t>
            </a:r>
          </a:p>
        </p:txBody>
      </p:sp>
      <p:sp>
        <p:nvSpPr>
          <p:cNvPr id="5" name="Abrir llave 4"/>
          <p:cNvSpPr/>
          <p:nvPr/>
        </p:nvSpPr>
        <p:spPr>
          <a:xfrm>
            <a:off x="3309627" y="297871"/>
            <a:ext cx="548639" cy="6371870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7" name="CuadroTexto 6"/>
          <p:cNvSpPr txBox="1"/>
          <p:nvPr/>
        </p:nvSpPr>
        <p:spPr>
          <a:xfrm>
            <a:off x="4012374" y="376186"/>
            <a:ext cx="28609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dirty="0" smtClean="0">
                <a:solidFill>
                  <a:srgbClr val="00B050"/>
                </a:solidFill>
              </a:rPr>
              <a:t>1-</a:t>
            </a:r>
            <a:r>
              <a:rPr lang="es-ES" sz="2800" u="sng" dirty="0" smtClean="0">
                <a:solidFill>
                  <a:srgbClr val="00B050"/>
                </a:solidFill>
              </a:rPr>
              <a:t>TERRESTRES</a:t>
            </a:r>
            <a:r>
              <a:rPr lang="es-ES" sz="2800" dirty="0" smtClean="0">
                <a:solidFill>
                  <a:srgbClr val="00B050"/>
                </a:solidFill>
              </a:rPr>
              <a:t>: </a:t>
            </a:r>
            <a:r>
              <a:rPr lang="es-ES" sz="2800" dirty="0" smtClean="0">
                <a:solidFill>
                  <a:srgbClr val="0070C0"/>
                </a:solidFill>
              </a:rPr>
              <a:t> </a:t>
            </a:r>
            <a:r>
              <a:rPr lang="es-ES" sz="2800" i="1" u="sng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s-ES" sz="2800" i="1" u="sng" dirty="0" smtClean="0"/>
              <a:t> </a:t>
            </a:r>
            <a:endParaRPr lang="es-ES" sz="2800" i="1" u="sng" dirty="0"/>
          </a:p>
        </p:txBody>
      </p:sp>
      <p:sp>
        <p:nvSpPr>
          <p:cNvPr id="9" name="CuadroTexto 8"/>
          <p:cNvSpPr txBox="1"/>
          <p:nvPr/>
        </p:nvSpPr>
        <p:spPr>
          <a:xfrm>
            <a:off x="4329740" y="2574762"/>
            <a:ext cx="37716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 smtClean="0">
                <a:solidFill>
                  <a:srgbClr val="00B050"/>
                </a:solidFill>
              </a:rPr>
              <a:t>2-</a:t>
            </a:r>
            <a:r>
              <a:rPr lang="es-ES" sz="2800" u="sng" dirty="0" smtClean="0">
                <a:solidFill>
                  <a:srgbClr val="00B050"/>
                </a:solidFill>
              </a:rPr>
              <a:t>AQUÀTICS:</a:t>
            </a:r>
          </a:p>
        </p:txBody>
      </p:sp>
      <p:sp>
        <p:nvSpPr>
          <p:cNvPr id="10" name="CuadroTexto 9"/>
          <p:cNvSpPr txBox="1"/>
          <p:nvPr/>
        </p:nvSpPr>
        <p:spPr>
          <a:xfrm>
            <a:off x="4382119" y="4631093"/>
            <a:ext cx="32331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 smtClean="0">
                <a:solidFill>
                  <a:srgbClr val="00B050"/>
                </a:solidFill>
              </a:rPr>
              <a:t>3-</a:t>
            </a:r>
            <a:r>
              <a:rPr lang="es-ES" sz="2800" u="sng" dirty="0" smtClean="0">
                <a:solidFill>
                  <a:srgbClr val="00B050"/>
                </a:solidFill>
              </a:rPr>
              <a:t>AERIS:</a:t>
            </a:r>
            <a:endParaRPr lang="es-ES" sz="2800" u="sng" dirty="0">
              <a:solidFill>
                <a:srgbClr val="00B050"/>
              </a:solidFill>
            </a:endParaRPr>
          </a:p>
        </p:txBody>
      </p:sp>
      <p:sp>
        <p:nvSpPr>
          <p:cNvPr id="48" name="CuadroTexto 47"/>
          <p:cNvSpPr txBox="1"/>
          <p:nvPr/>
        </p:nvSpPr>
        <p:spPr>
          <a:xfrm>
            <a:off x="4651025" y="5021063"/>
            <a:ext cx="51448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2000" dirty="0" smtClean="0"/>
              <a:t>Animals que volen</a:t>
            </a:r>
            <a:r>
              <a:rPr lang="ca-ES" sz="3200" dirty="0" smtClean="0"/>
              <a:t>. </a:t>
            </a:r>
            <a:r>
              <a:rPr lang="ca-ES" sz="3200" i="1" u="sng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ca-ES" sz="3200" i="1" u="sng" dirty="0" smtClean="0"/>
              <a:t> </a:t>
            </a:r>
            <a:endParaRPr lang="ca-ES" sz="3200" i="1" u="sng" dirty="0"/>
          </a:p>
        </p:txBody>
      </p:sp>
      <p:sp>
        <p:nvSpPr>
          <p:cNvPr id="49" name="CuadroTexto 48"/>
          <p:cNvSpPr txBox="1"/>
          <p:nvPr/>
        </p:nvSpPr>
        <p:spPr>
          <a:xfrm>
            <a:off x="4595608" y="2952942"/>
            <a:ext cx="40393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 err="1" smtClean="0"/>
              <a:t>Animals</a:t>
            </a:r>
            <a:r>
              <a:rPr lang="es-ES" sz="2000" dirty="0" smtClean="0"/>
              <a:t> que </a:t>
            </a:r>
            <a:r>
              <a:rPr lang="es-ES" sz="2000" dirty="0" err="1" smtClean="0"/>
              <a:t>viuen</a:t>
            </a:r>
            <a:r>
              <a:rPr lang="es-ES" sz="2000" dirty="0" smtClean="0"/>
              <a:t> </a:t>
            </a:r>
            <a:r>
              <a:rPr lang="es-ES" sz="2000" dirty="0" err="1" smtClean="0"/>
              <a:t>l’aigua</a:t>
            </a:r>
            <a:r>
              <a:rPr lang="es-ES" sz="3200" dirty="0" smtClean="0"/>
              <a:t>. </a:t>
            </a:r>
            <a:r>
              <a:rPr lang="es-ES" sz="3200" i="1" u="sng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s-ES" sz="3200" i="1" u="sng" dirty="0" smtClean="0"/>
              <a:t> </a:t>
            </a:r>
            <a:endParaRPr lang="es-ES" sz="3200" i="1" u="sng" dirty="0"/>
          </a:p>
        </p:txBody>
      </p:sp>
      <p:sp>
        <p:nvSpPr>
          <p:cNvPr id="50" name="CuadroTexto 49"/>
          <p:cNvSpPr txBox="1"/>
          <p:nvPr/>
        </p:nvSpPr>
        <p:spPr>
          <a:xfrm>
            <a:off x="4540002" y="778844"/>
            <a:ext cx="32742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/>
              <a:t> </a:t>
            </a:r>
            <a:r>
              <a:rPr lang="es-ES" sz="2000" dirty="0" err="1" smtClean="0"/>
              <a:t>Animals</a:t>
            </a:r>
            <a:r>
              <a:rPr lang="es-ES" sz="2000" dirty="0" smtClean="0"/>
              <a:t> que </a:t>
            </a:r>
            <a:r>
              <a:rPr lang="es-ES" sz="2000" dirty="0" err="1" smtClean="0"/>
              <a:t>viuen</a:t>
            </a:r>
            <a:r>
              <a:rPr lang="es-ES" sz="2000" dirty="0" smtClean="0"/>
              <a:t> al </a:t>
            </a:r>
            <a:r>
              <a:rPr lang="es-ES" sz="2000" dirty="0" err="1" smtClean="0"/>
              <a:t>terra</a:t>
            </a:r>
            <a:r>
              <a:rPr lang="es-ES" sz="3200" dirty="0" smtClean="0"/>
              <a:t>. </a:t>
            </a:r>
            <a:r>
              <a:rPr lang="es-ES" sz="3200" i="1" u="sng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s-ES" sz="3200" i="1" u="sng" dirty="0" smtClean="0"/>
              <a:t> </a:t>
            </a:r>
            <a:endParaRPr lang="es-ES" sz="3200" i="1" u="sng" dirty="0"/>
          </a:p>
        </p:txBody>
      </p:sp>
      <p:sp>
        <p:nvSpPr>
          <p:cNvPr id="23" name="CuadroTexto 22"/>
          <p:cNvSpPr txBox="1"/>
          <p:nvPr/>
        </p:nvSpPr>
        <p:spPr>
          <a:xfrm>
            <a:off x="103107" y="4015147"/>
            <a:ext cx="28696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 err="1" smtClean="0">
                <a:solidFill>
                  <a:srgbClr val="00B050"/>
                </a:solidFill>
              </a:rPr>
              <a:t>On</a:t>
            </a:r>
            <a:r>
              <a:rPr lang="es-ES" sz="2800" b="1" dirty="0" smtClean="0">
                <a:solidFill>
                  <a:srgbClr val="00B050"/>
                </a:solidFill>
              </a:rPr>
              <a:t> </a:t>
            </a:r>
            <a:r>
              <a:rPr lang="es-ES" sz="2800" b="1" dirty="0" err="1" smtClean="0">
                <a:solidFill>
                  <a:srgbClr val="00B050"/>
                </a:solidFill>
              </a:rPr>
              <a:t>viuen</a:t>
            </a:r>
            <a:r>
              <a:rPr lang="es-ES" sz="2800" b="1" dirty="0" smtClean="0">
                <a:solidFill>
                  <a:srgbClr val="00B050"/>
                </a:solidFill>
              </a:rPr>
              <a:t>?</a:t>
            </a:r>
            <a:endParaRPr lang="es-ES" sz="2800" b="1" dirty="0">
              <a:solidFill>
                <a:srgbClr val="00B050"/>
              </a:solidFill>
            </a:endParaRPr>
          </a:p>
        </p:txBody>
      </p:sp>
      <p:pic>
        <p:nvPicPr>
          <p:cNvPr id="18" name="Imagen 17" descr="C:\Users\franc\Desktop\ARCHIVOS PARA SUBIR\POR ACABAR\MEDI SOPORTE VISUAL\lugar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7764" y="2620787"/>
            <a:ext cx="575945" cy="575945"/>
          </a:xfrm>
          <a:prstGeom prst="ellipse">
            <a:avLst/>
          </a:prstGeom>
          <a:ln w="3175" cap="rnd">
            <a:solidFill>
              <a:srgbClr val="333333"/>
            </a:solidFill>
          </a:ln>
          <a:effectLst/>
        </p:spPr>
      </p:pic>
      <p:pic>
        <p:nvPicPr>
          <p:cNvPr id="19" name="Imagen 18" descr="C:\Users\franc\Desktop\ARCHIVOS PARA SUBIR\POR ACABAR\MEDI SOPORTE VISUAL\mar.pn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4908" y="2583199"/>
            <a:ext cx="540000" cy="540000"/>
          </a:xfrm>
          <a:prstGeom prst="ellipse">
            <a:avLst/>
          </a:prstGeom>
          <a:ln w="3175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0" name="Imagen 19" descr="C:\Users\franc\Desktop\ARCHIVOS PARA SUBIR\POR ACABAR\MEDI SOPORTE VISUAL\nube.pn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4908" y="4658240"/>
            <a:ext cx="540000" cy="540000"/>
          </a:xfrm>
          <a:prstGeom prst="ellipse">
            <a:avLst/>
          </a:prstGeom>
          <a:ln w="3175" cap="rnd">
            <a:solidFill>
              <a:srgbClr val="333333"/>
            </a:solidFill>
          </a:ln>
          <a:effectLst/>
        </p:spPr>
      </p:pic>
      <p:pic>
        <p:nvPicPr>
          <p:cNvPr id="21" name="Imagen 20" descr="C:\Users\franc\Desktop\ARCHIVOS PARA SUBIR\POR ACABAR\MEDI SOPORTE VISUAL\campo.pn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5302" y="369602"/>
            <a:ext cx="540000" cy="540000"/>
          </a:xfrm>
          <a:prstGeom prst="ellipse">
            <a:avLst/>
          </a:prstGeom>
          <a:ln w="3175" cap="rnd">
            <a:solidFill>
              <a:srgbClr val="333333"/>
            </a:solidFill>
          </a:ln>
          <a:effectLst/>
        </p:spPr>
      </p:pic>
      <p:pic>
        <p:nvPicPr>
          <p:cNvPr id="22" name="Imagen 21" descr="C:\Users\franc\Desktop\ARCHIVOS PARA SUBIR\POR ACABAR\MEDI SOPORTE VISUAL\vaca.png"/>
          <p:cNvPicPr/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42" b="15941"/>
          <a:stretch/>
        </p:blipFill>
        <p:spPr bwMode="auto">
          <a:xfrm>
            <a:off x="4729239" y="1471176"/>
            <a:ext cx="778469" cy="50582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9" name="Imagen 28" descr="C:\Users\franc\Desktop\ARCHIVOS PARA SUBIR\POR ACABAR\MEDI SOPORTE VISUAL\tigre.png"/>
          <p:cNvPicPr/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48" b="21374"/>
          <a:stretch/>
        </p:blipFill>
        <p:spPr bwMode="auto">
          <a:xfrm>
            <a:off x="5613951" y="1565074"/>
            <a:ext cx="764730" cy="41557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0" name="Imagen 29" descr="C:\Users\franc\Desktop\ARCHIVOS PARA SUBIR\POR ACABAR\MEDI SOPORTE VISUAL\oso (1).png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4924" y="1383389"/>
            <a:ext cx="677035" cy="71914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Imagen 33" descr="C:\Users\franc\Desktop\ARCHIVOS PARA SUBIR\POR ACABAR\MEDI SOPORTE VISUAL\tiburón.png"/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4090" y="3527543"/>
            <a:ext cx="882650" cy="882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Imagen 34" descr="C:\Users\franc\Desktop\ARCHIVOS PARA SUBIR\POR ACABAR\MEDI SOPORTE VISUAL\pez.png"/>
          <p:cNvPicPr/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5490" y="3591043"/>
            <a:ext cx="695960" cy="69596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Imagen 35" descr="C:\Users\franc\Desktop\ARCHIVOS PARA SUBIR\POR ACABAR\MEDI SOPORTE VISUAL\tortuga.png"/>
          <p:cNvPicPr/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2885" y="3611998"/>
            <a:ext cx="743585" cy="743585"/>
          </a:xfrm>
          <a:prstGeom prst="rect">
            <a:avLst/>
          </a:prstGeom>
          <a:noFill/>
          <a:ln>
            <a:noFill/>
          </a:ln>
        </p:spPr>
      </p:pic>
      <p:pic>
        <p:nvPicPr>
          <p:cNvPr id="37" name="Imagen 36" descr="C:\Users\franc\Desktop\ARCHIVOS PARA SUBIR\POR ACABAR\MEDI SOPORTE VISUAL\gaviota.png"/>
          <p:cNvPicPr/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1366" y="5622297"/>
            <a:ext cx="632104" cy="747021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Imagen 37" descr="C:\Users\franc\Desktop\ARCHIVOS PARA SUBIR\POR ACABAR\MEDI SOPORTE VISUAL\paloma.png"/>
          <p:cNvPicPr/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4908" y="5543953"/>
            <a:ext cx="736306" cy="825365"/>
          </a:xfrm>
          <a:prstGeom prst="rect">
            <a:avLst/>
          </a:prstGeom>
          <a:noFill/>
          <a:ln>
            <a:noFill/>
          </a:ln>
        </p:spPr>
      </p:pic>
      <p:pic>
        <p:nvPicPr>
          <p:cNvPr id="39" name="Imagen 38" descr="C:\Users\franc\Desktop\ARCHIVOS PARA SUBIR\POR ACABAR\MEDI SOPORTE VISUAL\loro.png"/>
          <p:cNvPicPr/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4623" y="5670826"/>
            <a:ext cx="811257" cy="770516"/>
          </a:xfrm>
          <a:prstGeom prst="rect">
            <a:avLst/>
          </a:prstGeom>
          <a:noFill/>
          <a:ln>
            <a:noFill/>
          </a:ln>
        </p:spPr>
      </p:pic>
      <p:sp>
        <p:nvSpPr>
          <p:cNvPr id="40" name="Flecha abajo 39"/>
          <p:cNvSpPr/>
          <p:nvPr/>
        </p:nvSpPr>
        <p:spPr>
          <a:xfrm>
            <a:off x="1393396" y="3657672"/>
            <a:ext cx="244254" cy="406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46461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7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8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7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4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65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6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7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2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83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4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5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7" grpId="0"/>
      <p:bldP spid="7" grpId="1"/>
      <p:bldP spid="9" grpId="0"/>
      <p:bldP spid="9" grpId="1"/>
      <p:bldP spid="10" grpId="0"/>
      <p:bldP spid="10" grpId="1"/>
      <p:bldP spid="48" grpId="0"/>
      <p:bldP spid="49" grpId="0"/>
      <p:bldP spid="50" grpId="0"/>
      <p:bldP spid="23" grpId="0"/>
      <p:bldP spid="40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1181926" y="2583696"/>
            <a:ext cx="158004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4625"/>
            <a:r>
              <a:rPr lang="ca-ES" sz="2800" i="1" dirty="0"/>
              <a:t>1</a:t>
            </a:r>
            <a:r>
              <a:rPr lang="ca-ES" sz="2800" b="1" i="1" dirty="0" smtClean="0"/>
              <a:t>. </a:t>
            </a:r>
            <a:r>
              <a:rPr lang="ca-ES" sz="2800" i="1" dirty="0" smtClean="0">
                <a:solidFill>
                  <a:srgbClr val="00B050"/>
                </a:solidFill>
              </a:rPr>
              <a:t>FALS</a:t>
            </a:r>
            <a:r>
              <a:rPr lang="es-ES" sz="2800" i="1" dirty="0" smtClean="0">
                <a:solidFill>
                  <a:srgbClr val="00B050"/>
                </a:solidFill>
              </a:rPr>
              <a:t> .</a:t>
            </a:r>
            <a:endParaRPr lang="es-ES" sz="5400" i="1" dirty="0">
              <a:solidFill>
                <a:srgbClr val="00B050"/>
              </a:solidFill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6546" y="644611"/>
            <a:ext cx="10515600" cy="760318"/>
          </a:xfrm>
        </p:spPr>
        <p:txBody>
          <a:bodyPr>
            <a:normAutofit fontScale="90000"/>
          </a:bodyPr>
          <a:lstStyle/>
          <a:p>
            <a:r>
              <a:rPr lang="ca-ES" dirty="0" smtClean="0">
                <a:solidFill>
                  <a:srgbClr val="002060"/>
                </a:solidFill>
              </a:rPr>
              <a:t>QÜESTIONARI.</a:t>
            </a:r>
            <a:r>
              <a:rPr lang="ca-ES" dirty="0">
                <a:solidFill>
                  <a:srgbClr val="002060"/>
                </a:solidFill>
              </a:rPr>
              <a:t/>
            </a:r>
            <a:br>
              <a:rPr lang="ca-ES" dirty="0">
                <a:solidFill>
                  <a:srgbClr val="002060"/>
                </a:solidFill>
              </a:rPr>
            </a:br>
            <a:endParaRPr lang="ca-ES" dirty="0">
              <a:solidFill>
                <a:srgbClr val="002060"/>
              </a:solidFill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1181926" y="3725297"/>
            <a:ext cx="193841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4625"/>
            <a:r>
              <a:rPr lang="ca-ES" sz="2800" i="1" dirty="0"/>
              <a:t>2</a:t>
            </a:r>
            <a:r>
              <a:rPr lang="ca-ES" sz="2800" i="1" dirty="0" smtClean="0"/>
              <a:t>. </a:t>
            </a:r>
            <a:r>
              <a:rPr lang="ca-ES" sz="2800" i="1" dirty="0" smtClean="0">
                <a:solidFill>
                  <a:srgbClr val="00B050"/>
                </a:solidFill>
              </a:rPr>
              <a:t>VERITAT.</a:t>
            </a:r>
            <a:endParaRPr lang="ca-ES" i="1" dirty="0">
              <a:solidFill>
                <a:srgbClr val="00B050"/>
              </a:solidFill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628" y="6413084"/>
            <a:ext cx="1292038" cy="298163"/>
          </a:xfrm>
          <a:prstGeom prst="rect">
            <a:avLst/>
          </a:prstGeom>
        </p:spPr>
      </p:pic>
      <p:pic>
        <p:nvPicPr>
          <p:cNvPr id="16" name="Imagen 15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852"/>
          <a:stretch/>
        </p:blipFill>
        <p:spPr bwMode="auto">
          <a:xfrm>
            <a:off x="10864664" y="297870"/>
            <a:ext cx="1085850" cy="56070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7" name="Título 1"/>
          <p:cNvSpPr txBox="1">
            <a:spLocks/>
          </p:cNvSpPr>
          <p:nvPr/>
        </p:nvSpPr>
        <p:spPr>
          <a:xfrm>
            <a:off x="769275" y="1573505"/>
            <a:ext cx="10515600" cy="7603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88938" indent="-206375">
              <a:buFont typeface="Arial" panose="020B0604020202020204" pitchFamily="34" charset="0"/>
              <a:buChar char="•"/>
            </a:pPr>
            <a:r>
              <a:rPr lang="ca-ES" sz="12000" b="1" i="1" dirty="0" smtClean="0">
                <a:solidFill>
                  <a:srgbClr val="0070C0"/>
                </a:solidFill>
              </a:rPr>
              <a:t>ELS </a:t>
            </a:r>
            <a:r>
              <a:rPr lang="ca-ES" sz="12000" b="1" i="1" u="sng" dirty="0" smtClean="0">
                <a:solidFill>
                  <a:srgbClr val="0070C0"/>
                </a:solidFill>
              </a:rPr>
              <a:t>RÈPTILS  SÓN  INVERTEBRATS</a:t>
            </a:r>
            <a:r>
              <a:rPr lang="ca-ES" sz="12000" dirty="0" smtClean="0">
                <a:solidFill>
                  <a:srgbClr val="0070C0"/>
                </a:solidFill>
              </a:rPr>
              <a:t>?</a:t>
            </a:r>
            <a:r>
              <a:rPr lang="ca-ES" sz="12000" dirty="0">
                <a:solidFill>
                  <a:srgbClr val="002060"/>
                </a:solidFill>
              </a:rPr>
              <a:t/>
            </a:r>
            <a:br>
              <a:rPr lang="ca-ES" sz="12000" dirty="0">
                <a:solidFill>
                  <a:srgbClr val="002060"/>
                </a:solidFill>
              </a:rPr>
            </a:br>
            <a:endParaRPr lang="ca-ES" sz="12000" dirty="0">
              <a:solidFill>
                <a:srgbClr val="002060"/>
              </a:solidFill>
            </a:endParaRPr>
          </a:p>
          <a:p>
            <a:pPr marL="182563"/>
            <a:r>
              <a:rPr lang="ca-ES" dirty="0" smtClean="0">
                <a:solidFill>
                  <a:srgbClr val="002060"/>
                </a:solidFill>
              </a:rPr>
              <a:t/>
            </a:r>
            <a:br>
              <a:rPr lang="ca-ES" dirty="0" smtClean="0">
                <a:solidFill>
                  <a:srgbClr val="002060"/>
                </a:solidFill>
              </a:rPr>
            </a:br>
            <a:endParaRPr lang="ca-ES" dirty="0">
              <a:solidFill>
                <a:srgbClr val="002060"/>
              </a:solidFill>
            </a:endParaRPr>
          </a:p>
        </p:txBody>
      </p:sp>
      <p:sp>
        <p:nvSpPr>
          <p:cNvPr id="4" name="Elipse 3"/>
          <p:cNvSpPr/>
          <p:nvPr/>
        </p:nvSpPr>
        <p:spPr>
          <a:xfrm>
            <a:off x="1094512" y="2502399"/>
            <a:ext cx="2032000" cy="721511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2274" y="1176216"/>
            <a:ext cx="929599" cy="929599"/>
          </a:xfrm>
          <a:prstGeom prst="rect">
            <a:avLst/>
          </a:prstGeom>
        </p:spPr>
      </p:pic>
      <p:grpSp>
        <p:nvGrpSpPr>
          <p:cNvPr id="13" name="Grupo 12"/>
          <p:cNvGrpSpPr/>
          <p:nvPr/>
        </p:nvGrpSpPr>
        <p:grpSpPr>
          <a:xfrm>
            <a:off x="7546313" y="1313974"/>
            <a:ext cx="679381" cy="686561"/>
            <a:chOff x="8257513" y="1294967"/>
            <a:chExt cx="679381" cy="686561"/>
          </a:xfrm>
        </p:grpSpPr>
        <p:pic>
          <p:nvPicPr>
            <p:cNvPr id="15" name="Imagen 14" descr="C:\Users\franc\Desktop\ARCHIVOS PARA SUBIR\POR ACABAR\MEDI SOPORTE VISUAL\hueso.png"/>
            <p:cNvPicPr/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376696">
              <a:off x="8257513" y="1294967"/>
              <a:ext cx="679381" cy="686561"/>
            </a:xfrm>
            <a:prstGeom prst="ellipse">
              <a:avLst/>
            </a:prstGeom>
            <a:ln w="3175" cap="rnd">
              <a:solidFill>
                <a:srgbClr val="333333"/>
              </a:solidFill>
            </a:ln>
            <a:effectLst/>
          </p:spPr>
        </p:pic>
        <p:pic>
          <p:nvPicPr>
            <p:cNvPr id="18" name="Imagen 17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333239" y="1326531"/>
              <a:ext cx="527928" cy="563982"/>
            </a:xfrm>
            <a:prstGeom prst="rect">
              <a:avLst/>
            </a:prstGeom>
          </p:spPr>
        </p:pic>
      </p:grpSp>
      <p:sp>
        <p:nvSpPr>
          <p:cNvPr id="19" name="Título 1"/>
          <p:cNvSpPr txBox="1">
            <a:spLocks/>
          </p:cNvSpPr>
          <p:nvPr/>
        </p:nvSpPr>
        <p:spPr>
          <a:xfrm>
            <a:off x="3108765" y="2816272"/>
            <a:ext cx="10515600" cy="7603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82563"/>
            <a:r>
              <a:rPr lang="ca-ES" sz="12000" b="1" i="1" u="sng" dirty="0" smtClean="0">
                <a:solidFill>
                  <a:srgbClr val="0070C0"/>
                </a:solidFill>
              </a:rPr>
              <a:t>SÓN VERTEBRATS</a:t>
            </a:r>
            <a:r>
              <a:rPr lang="ca-ES" sz="12000" dirty="0">
                <a:solidFill>
                  <a:srgbClr val="002060"/>
                </a:solidFill>
              </a:rPr>
              <a:t/>
            </a:r>
            <a:br>
              <a:rPr lang="ca-ES" sz="12000" dirty="0">
                <a:solidFill>
                  <a:srgbClr val="002060"/>
                </a:solidFill>
              </a:rPr>
            </a:br>
            <a:endParaRPr lang="ca-ES" sz="12000" dirty="0">
              <a:solidFill>
                <a:srgbClr val="002060"/>
              </a:solidFill>
            </a:endParaRPr>
          </a:p>
          <a:p>
            <a:pPr marL="182563"/>
            <a:r>
              <a:rPr lang="ca-ES" dirty="0" smtClean="0">
                <a:solidFill>
                  <a:srgbClr val="002060"/>
                </a:solidFill>
              </a:rPr>
              <a:t/>
            </a:r>
            <a:br>
              <a:rPr lang="ca-ES" dirty="0" smtClean="0">
                <a:solidFill>
                  <a:srgbClr val="002060"/>
                </a:solidFill>
              </a:rPr>
            </a:br>
            <a:endParaRPr lang="ca-ES" dirty="0">
              <a:solidFill>
                <a:srgbClr val="002060"/>
              </a:solidFill>
            </a:endParaRPr>
          </a:p>
        </p:txBody>
      </p:sp>
      <p:pic>
        <p:nvPicPr>
          <p:cNvPr id="20" name="Imagen 19" descr="C:\Users\franc\Desktop\ARCHIVOS PARA SUBIR\POR ACABAR\MEDI SOPORTE VISUAL\hueso.pn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376696">
            <a:off x="7533613" y="2377417"/>
            <a:ext cx="679381" cy="686561"/>
          </a:xfrm>
          <a:prstGeom prst="ellipse">
            <a:avLst/>
          </a:prstGeom>
          <a:ln w="3175" cap="rnd">
            <a:solidFill>
              <a:srgbClr val="333333"/>
            </a:solidFill>
          </a:ln>
          <a:effectLst/>
        </p:spPr>
      </p:pic>
    </p:spTree>
    <p:extLst>
      <p:ext uri="{BB962C8B-B14F-4D97-AF65-F5344CB8AC3E}">
        <p14:creationId xmlns:p14="http://schemas.microsoft.com/office/powerpoint/2010/main" val="425709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7037E-7 L 0.00105 0.17153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8565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4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9" grpId="1"/>
      <p:bldP spid="9" grpId="2"/>
      <p:bldP spid="9" grpId="3"/>
      <p:bldP spid="17" grpId="0"/>
      <p:bldP spid="4" grpId="0" animBg="1"/>
      <p:bldP spid="19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1067626" y="2583696"/>
            <a:ext cx="20603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4625"/>
            <a:r>
              <a:rPr lang="ca-ES" sz="2800" i="1" dirty="0"/>
              <a:t>1</a:t>
            </a:r>
            <a:r>
              <a:rPr lang="ca-ES" sz="2800" b="1" i="1" dirty="0" smtClean="0"/>
              <a:t>. </a:t>
            </a:r>
            <a:r>
              <a:rPr lang="ca-ES" sz="2800" i="1" dirty="0" smtClean="0">
                <a:solidFill>
                  <a:srgbClr val="00B050"/>
                </a:solidFill>
              </a:rPr>
              <a:t>VERITAT</a:t>
            </a:r>
            <a:r>
              <a:rPr lang="es-ES" sz="2800" i="1" dirty="0" smtClean="0">
                <a:solidFill>
                  <a:srgbClr val="00B050"/>
                </a:solidFill>
              </a:rPr>
              <a:t> .</a:t>
            </a:r>
            <a:endParaRPr lang="es-ES" sz="5400" i="1" dirty="0">
              <a:solidFill>
                <a:srgbClr val="00B050"/>
              </a:solidFill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6546" y="644611"/>
            <a:ext cx="10515600" cy="760318"/>
          </a:xfrm>
        </p:spPr>
        <p:txBody>
          <a:bodyPr>
            <a:normAutofit fontScale="90000"/>
          </a:bodyPr>
          <a:lstStyle/>
          <a:p>
            <a:r>
              <a:rPr lang="ca-ES" dirty="0" smtClean="0">
                <a:solidFill>
                  <a:srgbClr val="002060"/>
                </a:solidFill>
              </a:rPr>
              <a:t>QÜESTIONARI.</a:t>
            </a:r>
            <a:r>
              <a:rPr lang="ca-ES" dirty="0">
                <a:solidFill>
                  <a:srgbClr val="002060"/>
                </a:solidFill>
              </a:rPr>
              <a:t/>
            </a:r>
            <a:br>
              <a:rPr lang="ca-ES" dirty="0">
                <a:solidFill>
                  <a:srgbClr val="002060"/>
                </a:solidFill>
              </a:rPr>
            </a:br>
            <a:endParaRPr lang="ca-ES" dirty="0">
              <a:solidFill>
                <a:srgbClr val="002060"/>
              </a:solidFill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1093026" y="3725297"/>
            <a:ext cx="147540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4625"/>
            <a:r>
              <a:rPr lang="ca-ES" sz="2800" i="1" dirty="0"/>
              <a:t>2</a:t>
            </a:r>
            <a:r>
              <a:rPr lang="ca-ES" sz="2800" i="1" dirty="0" smtClean="0"/>
              <a:t>. </a:t>
            </a:r>
            <a:r>
              <a:rPr lang="ca-ES" sz="2800" i="1" dirty="0" smtClean="0">
                <a:solidFill>
                  <a:srgbClr val="00B050"/>
                </a:solidFill>
              </a:rPr>
              <a:t>FALS.</a:t>
            </a:r>
            <a:endParaRPr lang="ca-ES" i="1" dirty="0">
              <a:solidFill>
                <a:srgbClr val="00B050"/>
              </a:solidFill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628" y="6413084"/>
            <a:ext cx="1292038" cy="298163"/>
          </a:xfrm>
          <a:prstGeom prst="rect">
            <a:avLst/>
          </a:prstGeom>
        </p:spPr>
      </p:pic>
      <p:pic>
        <p:nvPicPr>
          <p:cNvPr id="16" name="Imagen 15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852"/>
          <a:stretch/>
        </p:blipFill>
        <p:spPr bwMode="auto">
          <a:xfrm>
            <a:off x="10864664" y="297870"/>
            <a:ext cx="1085850" cy="56070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7" name="Título 1"/>
          <p:cNvSpPr txBox="1">
            <a:spLocks/>
          </p:cNvSpPr>
          <p:nvPr/>
        </p:nvSpPr>
        <p:spPr>
          <a:xfrm>
            <a:off x="769275" y="1573505"/>
            <a:ext cx="10515600" cy="7603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88938" indent="-206375">
              <a:buFont typeface="Arial" panose="020B0604020202020204" pitchFamily="34" charset="0"/>
              <a:buChar char="•"/>
            </a:pPr>
            <a:r>
              <a:rPr lang="ca-ES" sz="12000" b="1" i="1" dirty="0" smtClean="0">
                <a:solidFill>
                  <a:srgbClr val="0070C0"/>
                </a:solidFill>
              </a:rPr>
              <a:t>ELS </a:t>
            </a:r>
            <a:r>
              <a:rPr lang="ca-ES" sz="12000" b="1" i="1" u="sng" dirty="0" smtClean="0">
                <a:solidFill>
                  <a:srgbClr val="0070C0"/>
                </a:solidFill>
              </a:rPr>
              <a:t>AMFIBIS  SÓN  VERTEBRATS</a:t>
            </a:r>
            <a:r>
              <a:rPr lang="ca-ES" sz="12000" dirty="0" smtClean="0">
                <a:solidFill>
                  <a:srgbClr val="0070C0"/>
                </a:solidFill>
              </a:rPr>
              <a:t>?</a:t>
            </a:r>
            <a:r>
              <a:rPr lang="ca-ES" sz="12000" dirty="0">
                <a:solidFill>
                  <a:srgbClr val="002060"/>
                </a:solidFill>
              </a:rPr>
              <a:t/>
            </a:r>
            <a:br>
              <a:rPr lang="ca-ES" sz="12000" dirty="0">
                <a:solidFill>
                  <a:srgbClr val="002060"/>
                </a:solidFill>
              </a:rPr>
            </a:br>
            <a:endParaRPr lang="ca-ES" sz="12000" dirty="0">
              <a:solidFill>
                <a:srgbClr val="002060"/>
              </a:solidFill>
            </a:endParaRPr>
          </a:p>
          <a:p>
            <a:pPr marL="182563"/>
            <a:r>
              <a:rPr lang="ca-ES" dirty="0" smtClean="0">
                <a:solidFill>
                  <a:srgbClr val="002060"/>
                </a:solidFill>
              </a:rPr>
              <a:t/>
            </a:r>
            <a:br>
              <a:rPr lang="ca-ES" dirty="0" smtClean="0">
                <a:solidFill>
                  <a:srgbClr val="002060"/>
                </a:solidFill>
              </a:rPr>
            </a:br>
            <a:endParaRPr lang="ca-ES" dirty="0">
              <a:solidFill>
                <a:srgbClr val="002060"/>
              </a:solidFill>
            </a:endParaRPr>
          </a:p>
        </p:txBody>
      </p:sp>
      <p:sp>
        <p:nvSpPr>
          <p:cNvPr id="4" name="Elipse 3"/>
          <p:cNvSpPr/>
          <p:nvPr/>
        </p:nvSpPr>
        <p:spPr>
          <a:xfrm>
            <a:off x="1094512" y="2502399"/>
            <a:ext cx="2032000" cy="721511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0" name="Imagen 19" descr="C:\Users\franc\Desktop\ARCHIVOS PARA SUBIR\POR ACABAR\MEDI SOPORTE VISUAL\hueso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376696">
            <a:off x="7201944" y="1284247"/>
            <a:ext cx="679381" cy="686561"/>
          </a:xfrm>
          <a:prstGeom prst="ellipse">
            <a:avLst/>
          </a:prstGeom>
          <a:ln w="3175" cap="rnd">
            <a:solidFill>
              <a:srgbClr val="333333"/>
            </a:solidFill>
          </a:ln>
          <a:effectLst/>
        </p:spPr>
      </p:pic>
      <p:pic>
        <p:nvPicPr>
          <p:cNvPr id="21" name="Imagen 20" descr="C:\Users\franc\Desktop\ARCHIVOS PARA SUBIR\POR ACABAR\MEDI SOPORTE VISUAL\rana.pn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3586" y="1287486"/>
            <a:ext cx="680085" cy="6800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08656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1.48148E-6 L -0.2332 0.17754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667" y="8866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1.48148E-6 L -0.23659 0.17199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836" y="85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4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9" grpId="1"/>
      <p:bldP spid="9" grpId="2"/>
      <p:bldP spid="9" grpId="3"/>
      <p:bldP spid="17" grpId="0"/>
      <p:bldP spid="4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1276955" y="3772120"/>
            <a:ext cx="20603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4625"/>
            <a:r>
              <a:rPr lang="ca-ES" sz="2800" i="1" dirty="0"/>
              <a:t>2</a:t>
            </a:r>
            <a:r>
              <a:rPr lang="ca-ES" sz="2800" b="1" i="1" dirty="0" smtClean="0"/>
              <a:t>. </a:t>
            </a:r>
            <a:r>
              <a:rPr lang="ca-ES" sz="2800" i="1" dirty="0" smtClean="0">
                <a:solidFill>
                  <a:srgbClr val="00B050"/>
                </a:solidFill>
              </a:rPr>
              <a:t>VERITAT</a:t>
            </a:r>
            <a:r>
              <a:rPr lang="es-ES" sz="2800" i="1" dirty="0" smtClean="0">
                <a:solidFill>
                  <a:srgbClr val="00B050"/>
                </a:solidFill>
              </a:rPr>
              <a:t> .</a:t>
            </a:r>
            <a:endParaRPr lang="es-ES" sz="5400" i="1" dirty="0">
              <a:solidFill>
                <a:srgbClr val="00B050"/>
              </a:solidFill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6546" y="644611"/>
            <a:ext cx="10515600" cy="760318"/>
          </a:xfrm>
        </p:spPr>
        <p:txBody>
          <a:bodyPr>
            <a:normAutofit fontScale="90000"/>
          </a:bodyPr>
          <a:lstStyle/>
          <a:p>
            <a:r>
              <a:rPr lang="ca-ES" dirty="0" smtClean="0">
                <a:solidFill>
                  <a:srgbClr val="002060"/>
                </a:solidFill>
              </a:rPr>
              <a:t>QÜESTIONARI.</a:t>
            </a:r>
            <a:r>
              <a:rPr lang="ca-ES" dirty="0">
                <a:solidFill>
                  <a:srgbClr val="002060"/>
                </a:solidFill>
              </a:rPr>
              <a:t/>
            </a:r>
            <a:br>
              <a:rPr lang="ca-ES" dirty="0">
                <a:solidFill>
                  <a:srgbClr val="002060"/>
                </a:solidFill>
              </a:rPr>
            </a:br>
            <a:endParaRPr lang="ca-ES" dirty="0">
              <a:solidFill>
                <a:srgbClr val="002060"/>
              </a:solidFill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1276955" y="2593354"/>
            <a:ext cx="147540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4625"/>
            <a:r>
              <a:rPr lang="ca-ES" sz="2800" i="1" dirty="0"/>
              <a:t>1</a:t>
            </a:r>
            <a:r>
              <a:rPr lang="ca-ES" sz="2800" i="1" dirty="0" smtClean="0"/>
              <a:t>. </a:t>
            </a:r>
            <a:r>
              <a:rPr lang="ca-ES" sz="2800" i="1" dirty="0" smtClean="0">
                <a:solidFill>
                  <a:srgbClr val="00B050"/>
                </a:solidFill>
              </a:rPr>
              <a:t>FALS.</a:t>
            </a:r>
            <a:endParaRPr lang="ca-ES" i="1" dirty="0">
              <a:solidFill>
                <a:srgbClr val="00B050"/>
              </a:solidFill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628" y="6413084"/>
            <a:ext cx="1292038" cy="298163"/>
          </a:xfrm>
          <a:prstGeom prst="rect">
            <a:avLst/>
          </a:prstGeom>
        </p:spPr>
      </p:pic>
      <p:pic>
        <p:nvPicPr>
          <p:cNvPr id="16" name="Imagen 15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852"/>
          <a:stretch/>
        </p:blipFill>
        <p:spPr bwMode="auto">
          <a:xfrm>
            <a:off x="10864664" y="297870"/>
            <a:ext cx="1085850" cy="56070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7" name="Título 1"/>
          <p:cNvSpPr txBox="1">
            <a:spLocks/>
          </p:cNvSpPr>
          <p:nvPr/>
        </p:nvSpPr>
        <p:spPr>
          <a:xfrm>
            <a:off x="769275" y="1573505"/>
            <a:ext cx="10515600" cy="7603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88938" indent="-206375">
              <a:buFont typeface="Arial" panose="020B0604020202020204" pitchFamily="34" charset="0"/>
              <a:buChar char="•"/>
            </a:pPr>
            <a:r>
              <a:rPr lang="ca-ES" sz="12000" b="1" i="1" dirty="0" smtClean="0">
                <a:solidFill>
                  <a:srgbClr val="0070C0"/>
                </a:solidFill>
              </a:rPr>
              <a:t>ELS </a:t>
            </a:r>
            <a:r>
              <a:rPr lang="ca-ES" sz="12000" b="1" i="1" u="sng" dirty="0" smtClean="0">
                <a:solidFill>
                  <a:srgbClr val="0070C0"/>
                </a:solidFill>
              </a:rPr>
              <a:t>PEIXOS  SÓN VERTEBRATS</a:t>
            </a:r>
            <a:r>
              <a:rPr lang="ca-ES" sz="12000" dirty="0" smtClean="0">
                <a:solidFill>
                  <a:srgbClr val="0070C0"/>
                </a:solidFill>
              </a:rPr>
              <a:t>?</a:t>
            </a:r>
            <a:r>
              <a:rPr lang="ca-ES" sz="12000" dirty="0">
                <a:solidFill>
                  <a:srgbClr val="002060"/>
                </a:solidFill>
              </a:rPr>
              <a:t/>
            </a:r>
            <a:br>
              <a:rPr lang="ca-ES" sz="12000" dirty="0">
                <a:solidFill>
                  <a:srgbClr val="002060"/>
                </a:solidFill>
              </a:rPr>
            </a:br>
            <a:endParaRPr lang="ca-ES" sz="12000" dirty="0">
              <a:solidFill>
                <a:srgbClr val="002060"/>
              </a:solidFill>
            </a:endParaRPr>
          </a:p>
          <a:p>
            <a:pPr marL="182563"/>
            <a:r>
              <a:rPr lang="ca-ES" dirty="0" smtClean="0">
                <a:solidFill>
                  <a:srgbClr val="002060"/>
                </a:solidFill>
              </a:rPr>
              <a:t/>
            </a:r>
            <a:br>
              <a:rPr lang="ca-ES" dirty="0" smtClean="0">
                <a:solidFill>
                  <a:srgbClr val="002060"/>
                </a:solidFill>
              </a:rPr>
            </a:br>
            <a:endParaRPr lang="ca-ES" dirty="0">
              <a:solidFill>
                <a:srgbClr val="002060"/>
              </a:solidFill>
            </a:endParaRPr>
          </a:p>
        </p:txBody>
      </p:sp>
      <p:pic>
        <p:nvPicPr>
          <p:cNvPr id="12" name="Imagen 11" descr="C:\Users\franc\Desktop\ARCHIVOS PARA SUBIR\POR ACABAR\MEDI SOPORTE VISUAL\hueso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376696">
            <a:off x="7851111" y="1260008"/>
            <a:ext cx="679381" cy="686561"/>
          </a:xfrm>
          <a:prstGeom prst="ellipse">
            <a:avLst/>
          </a:prstGeom>
          <a:ln w="3175" cap="rnd">
            <a:solidFill>
              <a:srgbClr val="333333"/>
            </a:solidFill>
          </a:ln>
          <a:effectLst/>
        </p:spPr>
      </p:pic>
      <p:sp>
        <p:nvSpPr>
          <p:cNvPr id="4" name="Elipse 3"/>
          <p:cNvSpPr/>
          <p:nvPr/>
        </p:nvSpPr>
        <p:spPr>
          <a:xfrm>
            <a:off x="1276955" y="3672975"/>
            <a:ext cx="2032000" cy="721511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3" name="Imagen 12" descr="C:\Users\franc\Desktop\ARCHIVOS PARA SUBIR\POR ACABAR\MEDI SOPORTE VISUAL\pez.pn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5572" y="1122250"/>
            <a:ext cx="1143000" cy="1143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43254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7.40741E-7 L -0.2125 0.3382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625" y="16898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85185E-6 L -0.25 0.35439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448" y="179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4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9" grpId="1"/>
      <p:bldP spid="9" grpId="2"/>
      <p:bldP spid="9" grpId="3"/>
      <p:bldP spid="17" grpId="0"/>
      <p:bldP spid="4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1262769" y="2529751"/>
            <a:ext cx="156196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4625"/>
            <a:r>
              <a:rPr lang="ca-ES" sz="2800" i="1" dirty="0"/>
              <a:t>1</a:t>
            </a:r>
            <a:r>
              <a:rPr lang="ca-ES" sz="2800" b="1" i="1" dirty="0" smtClean="0"/>
              <a:t>. </a:t>
            </a:r>
            <a:r>
              <a:rPr lang="ca-ES" sz="2800" i="1" dirty="0" smtClean="0">
                <a:solidFill>
                  <a:srgbClr val="00B050"/>
                </a:solidFill>
              </a:rPr>
              <a:t>FALS</a:t>
            </a:r>
            <a:r>
              <a:rPr lang="es-ES" sz="2800" i="1" dirty="0" smtClean="0">
                <a:solidFill>
                  <a:srgbClr val="00B050"/>
                </a:solidFill>
              </a:rPr>
              <a:t> .</a:t>
            </a:r>
            <a:endParaRPr lang="es-ES" sz="5400" i="1" dirty="0">
              <a:solidFill>
                <a:srgbClr val="00B050"/>
              </a:solidFill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6546" y="644611"/>
            <a:ext cx="10515600" cy="760318"/>
          </a:xfrm>
        </p:spPr>
        <p:txBody>
          <a:bodyPr>
            <a:normAutofit fontScale="90000"/>
          </a:bodyPr>
          <a:lstStyle/>
          <a:p>
            <a:r>
              <a:rPr lang="ca-ES" dirty="0" smtClean="0">
                <a:solidFill>
                  <a:srgbClr val="002060"/>
                </a:solidFill>
              </a:rPr>
              <a:t>QÜESTIONARI.</a:t>
            </a:r>
            <a:r>
              <a:rPr lang="ca-ES" dirty="0">
                <a:solidFill>
                  <a:srgbClr val="002060"/>
                </a:solidFill>
              </a:rPr>
              <a:t/>
            </a:r>
            <a:br>
              <a:rPr lang="ca-ES" dirty="0">
                <a:solidFill>
                  <a:srgbClr val="002060"/>
                </a:solidFill>
              </a:rPr>
            </a:br>
            <a:endParaRPr lang="ca-ES" dirty="0">
              <a:solidFill>
                <a:srgbClr val="002060"/>
              </a:solidFill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1291141" y="4023702"/>
            <a:ext cx="193841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4625"/>
            <a:r>
              <a:rPr lang="ca-ES" sz="2800" i="1" dirty="0"/>
              <a:t>2</a:t>
            </a:r>
            <a:r>
              <a:rPr lang="ca-ES" sz="2800" i="1" dirty="0" smtClean="0"/>
              <a:t>. </a:t>
            </a:r>
            <a:r>
              <a:rPr lang="ca-ES" sz="2800" i="1" dirty="0" smtClean="0">
                <a:solidFill>
                  <a:srgbClr val="00B050"/>
                </a:solidFill>
              </a:rPr>
              <a:t>VERITAT.</a:t>
            </a:r>
            <a:endParaRPr lang="ca-ES" i="1" dirty="0">
              <a:solidFill>
                <a:srgbClr val="00B050"/>
              </a:solidFill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628" y="6413084"/>
            <a:ext cx="1292038" cy="298163"/>
          </a:xfrm>
          <a:prstGeom prst="rect">
            <a:avLst/>
          </a:prstGeom>
        </p:spPr>
      </p:pic>
      <p:pic>
        <p:nvPicPr>
          <p:cNvPr id="16" name="Imagen 15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852"/>
          <a:stretch/>
        </p:blipFill>
        <p:spPr bwMode="auto">
          <a:xfrm>
            <a:off x="10864664" y="297870"/>
            <a:ext cx="1085850" cy="56070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7" name="Título 1"/>
          <p:cNvSpPr txBox="1">
            <a:spLocks/>
          </p:cNvSpPr>
          <p:nvPr/>
        </p:nvSpPr>
        <p:spPr>
          <a:xfrm>
            <a:off x="891989" y="1584334"/>
            <a:ext cx="10515600" cy="7603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88938" indent="-206375">
              <a:buFont typeface="Arial" panose="020B0604020202020204" pitchFamily="34" charset="0"/>
              <a:buChar char="•"/>
            </a:pPr>
            <a:r>
              <a:rPr lang="ca-ES" sz="12000" b="1" i="1" dirty="0" smtClean="0">
                <a:solidFill>
                  <a:srgbClr val="0070C0"/>
                </a:solidFill>
              </a:rPr>
              <a:t>ELS CNIDARIS  </a:t>
            </a:r>
            <a:r>
              <a:rPr lang="ca-ES" sz="12000" b="1" i="1" u="sng" dirty="0" smtClean="0">
                <a:solidFill>
                  <a:srgbClr val="0070C0"/>
                </a:solidFill>
              </a:rPr>
              <a:t>SÓN VERTEBRATS</a:t>
            </a:r>
            <a:r>
              <a:rPr lang="ca-ES" sz="12000" dirty="0" smtClean="0">
                <a:solidFill>
                  <a:srgbClr val="0070C0"/>
                </a:solidFill>
              </a:rPr>
              <a:t>?</a:t>
            </a:r>
            <a:r>
              <a:rPr lang="ca-ES" sz="12000" dirty="0">
                <a:solidFill>
                  <a:srgbClr val="002060"/>
                </a:solidFill>
              </a:rPr>
              <a:t/>
            </a:r>
            <a:br>
              <a:rPr lang="ca-ES" sz="12000" dirty="0">
                <a:solidFill>
                  <a:srgbClr val="002060"/>
                </a:solidFill>
              </a:rPr>
            </a:br>
            <a:endParaRPr lang="ca-ES" sz="12000" dirty="0">
              <a:solidFill>
                <a:srgbClr val="002060"/>
              </a:solidFill>
            </a:endParaRPr>
          </a:p>
          <a:p>
            <a:pPr marL="182563"/>
            <a:r>
              <a:rPr lang="ca-ES" dirty="0" smtClean="0">
                <a:solidFill>
                  <a:srgbClr val="002060"/>
                </a:solidFill>
              </a:rPr>
              <a:t/>
            </a:r>
            <a:br>
              <a:rPr lang="ca-ES" dirty="0" smtClean="0">
                <a:solidFill>
                  <a:srgbClr val="002060"/>
                </a:solidFill>
              </a:rPr>
            </a:br>
            <a:endParaRPr lang="ca-ES" dirty="0">
              <a:solidFill>
                <a:srgbClr val="002060"/>
              </a:solidFill>
            </a:endParaRPr>
          </a:p>
        </p:txBody>
      </p:sp>
      <p:pic>
        <p:nvPicPr>
          <p:cNvPr id="12" name="Imagen 11" descr="C:\Users\franc\Desktop\ARCHIVOS PARA SUBIR\POR ACABAR\MEDI SOPORTE VISUAL\hueso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376696">
            <a:off x="7851111" y="1260008"/>
            <a:ext cx="679381" cy="686561"/>
          </a:xfrm>
          <a:prstGeom prst="ellipse">
            <a:avLst/>
          </a:prstGeom>
          <a:ln w="3175" cap="rnd">
            <a:solidFill>
              <a:srgbClr val="333333"/>
            </a:solidFill>
          </a:ln>
          <a:effectLst/>
        </p:spPr>
      </p:pic>
      <p:sp>
        <p:nvSpPr>
          <p:cNvPr id="4" name="Elipse 3"/>
          <p:cNvSpPr/>
          <p:nvPr/>
        </p:nvSpPr>
        <p:spPr>
          <a:xfrm>
            <a:off x="1159457" y="2446090"/>
            <a:ext cx="2032000" cy="721511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2276" y="1152636"/>
            <a:ext cx="901303" cy="901303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72439" y="2452256"/>
            <a:ext cx="527928" cy="563982"/>
          </a:xfrm>
          <a:prstGeom prst="rect">
            <a:avLst/>
          </a:prstGeom>
        </p:spPr>
      </p:pic>
      <p:sp>
        <p:nvSpPr>
          <p:cNvPr id="15" name="Título 1"/>
          <p:cNvSpPr txBox="1">
            <a:spLocks/>
          </p:cNvSpPr>
          <p:nvPr/>
        </p:nvSpPr>
        <p:spPr>
          <a:xfrm>
            <a:off x="2623685" y="1558504"/>
            <a:ext cx="3613830" cy="7603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82563"/>
            <a:r>
              <a:rPr lang="ca-ES" sz="3200" b="1" i="1" u="sng" dirty="0" smtClean="0">
                <a:solidFill>
                  <a:srgbClr val="0070C0"/>
                </a:solidFill>
              </a:rPr>
              <a:t>SÓN</a:t>
            </a:r>
            <a:r>
              <a:rPr lang="ca-ES" sz="2800" b="1" i="1" u="sng" dirty="0" smtClean="0">
                <a:solidFill>
                  <a:srgbClr val="0070C0"/>
                </a:solidFill>
              </a:rPr>
              <a:t>  </a:t>
            </a:r>
            <a:r>
              <a:rPr lang="ca-ES" sz="3200" b="1" i="1" u="sng" dirty="0" smtClean="0">
                <a:solidFill>
                  <a:srgbClr val="0070C0"/>
                </a:solidFill>
              </a:rPr>
              <a:t>INVERTEBRATS</a:t>
            </a:r>
            <a:endParaRPr lang="ca-ES" sz="2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3496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85185E-6 L -0.28308 0.16689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102" y="8565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3.7037E-6 L -0.26732 0.17546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372" y="8773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grpId="1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4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9" grpId="1"/>
      <p:bldP spid="9" grpId="2"/>
      <p:bldP spid="9" grpId="3"/>
      <p:bldP spid="17" grpId="0"/>
      <p:bldP spid="17" grpId="1"/>
      <p:bldP spid="4" grpId="0" animBg="1"/>
      <p:bldP spid="15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1067626" y="2583696"/>
            <a:ext cx="20603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4625"/>
            <a:r>
              <a:rPr lang="ca-ES" sz="2800" i="1" dirty="0"/>
              <a:t>1</a:t>
            </a:r>
            <a:r>
              <a:rPr lang="ca-ES" sz="2800" b="1" i="1" dirty="0" smtClean="0"/>
              <a:t>. </a:t>
            </a:r>
            <a:r>
              <a:rPr lang="ca-ES" sz="2800" i="1" dirty="0" smtClean="0">
                <a:solidFill>
                  <a:srgbClr val="00B050"/>
                </a:solidFill>
              </a:rPr>
              <a:t>VERITAT</a:t>
            </a:r>
            <a:r>
              <a:rPr lang="es-ES" sz="2800" i="1" dirty="0" smtClean="0">
                <a:solidFill>
                  <a:srgbClr val="00B050"/>
                </a:solidFill>
              </a:rPr>
              <a:t> .</a:t>
            </a:r>
            <a:endParaRPr lang="es-ES" sz="5400" i="1" dirty="0">
              <a:solidFill>
                <a:srgbClr val="00B050"/>
              </a:solidFill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6546" y="644611"/>
            <a:ext cx="10515600" cy="760318"/>
          </a:xfrm>
        </p:spPr>
        <p:txBody>
          <a:bodyPr>
            <a:normAutofit fontScale="90000"/>
          </a:bodyPr>
          <a:lstStyle/>
          <a:p>
            <a:r>
              <a:rPr lang="ca-ES" dirty="0" smtClean="0">
                <a:solidFill>
                  <a:srgbClr val="002060"/>
                </a:solidFill>
              </a:rPr>
              <a:t>QÜESTIONARI.</a:t>
            </a:r>
            <a:r>
              <a:rPr lang="ca-ES" dirty="0">
                <a:solidFill>
                  <a:srgbClr val="002060"/>
                </a:solidFill>
              </a:rPr>
              <a:t/>
            </a:r>
            <a:br>
              <a:rPr lang="ca-ES" dirty="0">
                <a:solidFill>
                  <a:srgbClr val="002060"/>
                </a:solidFill>
              </a:rPr>
            </a:br>
            <a:endParaRPr lang="ca-ES" dirty="0">
              <a:solidFill>
                <a:srgbClr val="002060"/>
              </a:solidFill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1093026" y="3725297"/>
            <a:ext cx="147540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4625"/>
            <a:r>
              <a:rPr lang="ca-ES" sz="2800" i="1" dirty="0"/>
              <a:t>2</a:t>
            </a:r>
            <a:r>
              <a:rPr lang="ca-ES" sz="2800" i="1" dirty="0" smtClean="0"/>
              <a:t>. </a:t>
            </a:r>
            <a:r>
              <a:rPr lang="ca-ES" sz="2800" i="1" dirty="0" smtClean="0">
                <a:solidFill>
                  <a:srgbClr val="00B050"/>
                </a:solidFill>
              </a:rPr>
              <a:t>FALS.</a:t>
            </a:r>
            <a:endParaRPr lang="ca-ES" i="1" dirty="0">
              <a:solidFill>
                <a:srgbClr val="00B050"/>
              </a:solidFill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628" y="6413084"/>
            <a:ext cx="1292038" cy="298163"/>
          </a:xfrm>
          <a:prstGeom prst="rect">
            <a:avLst/>
          </a:prstGeom>
        </p:spPr>
      </p:pic>
      <p:pic>
        <p:nvPicPr>
          <p:cNvPr id="16" name="Imagen 15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852"/>
          <a:stretch/>
        </p:blipFill>
        <p:spPr bwMode="auto">
          <a:xfrm>
            <a:off x="10864664" y="297870"/>
            <a:ext cx="1085850" cy="56070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7" name="Título 1"/>
          <p:cNvSpPr txBox="1">
            <a:spLocks/>
          </p:cNvSpPr>
          <p:nvPr/>
        </p:nvSpPr>
        <p:spPr>
          <a:xfrm>
            <a:off x="769275" y="1573505"/>
            <a:ext cx="10515600" cy="7603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88938" indent="-206375">
              <a:buFont typeface="Arial" panose="020B0604020202020204" pitchFamily="34" charset="0"/>
              <a:buChar char="•"/>
            </a:pPr>
            <a:r>
              <a:rPr lang="ca-ES" sz="12000" b="1" i="1" dirty="0" smtClean="0">
                <a:solidFill>
                  <a:srgbClr val="0070C0"/>
                </a:solidFill>
              </a:rPr>
              <a:t>ELS </a:t>
            </a:r>
            <a:r>
              <a:rPr lang="ca-ES" sz="12000" b="1" i="1" u="sng" dirty="0" smtClean="0">
                <a:solidFill>
                  <a:srgbClr val="0070C0"/>
                </a:solidFill>
              </a:rPr>
              <a:t>ANÈL·LIDS  SÓN  INVERTEBRATS</a:t>
            </a:r>
            <a:r>
              <a:rPr lang="ca-ES" sz="12000" dirty="0" smtClean="0">
                <a:solidFill>
                  <a:srgbClr val="0070C0"/>
                </a:solidFill>
              </a:rPr>
              <a:t>?</a:t>
            </a:r>
            <a:r>
              <a:rPr lang="ca-ES" sz="12000" dirty="0">
                <a:solidFill>
                  <a:srgbClr val="002060"/>
                </a:solidFill>
              </a:rPr>
              <a:t/>
            </a:r>
            <a:br>
              <a:rPr lang="ca-ES" sz="12000" dirty="0">
                <a:solidFill>
                  <a:srgbClr val="002060"/>
                </a:solidFill>
              </a:rPr>
            </a:br>
            <a:endParaRPr lang="ca-ES" sz="12000" dirty="0">
              <a:solidFill>
                <a:srgbClr val="002060"/>
              </a:solidFill>
            </a:endParaRPr>
          </a:p>
          <a:p>
            <a:pPr marL="182563"/>
            <a:r>
              <a:rPr lang="ca-ES" dirty="0" smtClean="0">
                <a:solidFill>
                  <a:srgbClr val="002060"/>
                </a:solidFill>
              </a:rPr>
              <a:t/>
            </a:r>
            <a:br>
              <a:rPr lang="ca-ES" dirty="0" smtClean="0">
                <a:solidFill>
                  <a:srgbClr val="002060"/>
                </a:solidFill>
              </a:rPr>
            </a:br>
            <a:endParaRPr lang="ca-ES" dirty="0">
              <a:solidFill>
                <a:srgbClr val="002060"/>
              </a:solidFill>
            </a:endParaRPr>
          </a:p>
        </p:txBody>
      </p:sp>
      <p:sp>
        <p:nvSpPr>
          <p:cNvPr id="4" name="Elipse 3"/>
          <p:cNvSpPr/>
          <p:nvPr/>
        </p:nvSpPr>
        <p:spPr>
          <a:xfrm>
            <a:off x="1094512" y="2502399"/>
            <a:ext cx="2032000" cy="721511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7635" y="1092466"/>
            <a:ext cx="999171" cy="999171"/>
          </a:xfrm>
          <a:prstGeom prst="rect">
            <a:avLst/>
          </a:prstGeom>
        </p:spPr>
      </p:pic>
      <p:grpSp>
        <p:nvGrpSpPr>
          <p:cNvPr id="12" name="Grupo 11"/>
          <p:cNvGrpSpPr/>
          <p:nvPr/>
        </p:nvGrpSpPr>
        <p:grpSpPr>
          <a:xfrm>
            <a:off x="8041613" y="1267103"/>
            <a:ext cx="679381" cy="686561"/>
            <a:chOff x="8257513" y="1294967"/>
            <a:chExt cx="679381" cy="686561"/>
          </a:xfrm>
        </p:grpSpPr>
        <p:pic>
          <p:nvPicPr>
            <p:cNvPr id="13" name="Imagen 12" descr="C:\Users\franc\Desktop\ARCHIVOS PARA SUBIR\POR ACABAR\MEDI SOPORTE VISUAL\hueso.png"/>
            <p:cNvPicPr/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376696">
              <a:off x="8257513" y="1294967"/>
              <a:ext cx="679381" cy="686561"/>
            </a:xfrm>
            <a:prstGeom prst="ellipse">
              <a:avLst/>
            </a:prstGeom>
            <a:ln w="3175" cap="rnd">
              <a:solidFill>
                <a:srgbClr val="333333"/>
              </a:solidFill>
            </a:ln>
            <a:effectLst/>
          </p:spPr>
        </p:pic>
        <p:pic>
          <p:nvPicPr>
            <p:cNvPr id="14" name="Imagen 13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333239" y="1326531"/>
              <a:ext cx="527928" cy="56398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02521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2.22222E-6 L -0.30417 0.17269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208" y="8634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4.07407E-6 L -0.29427 0.18078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714" y="90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4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9" grpId="1"/>
      <p:bldP spid="9" grpId="2"/>
      <p:bldP spid="9" grpId="3"/>
      <p:bldP spid="17" grpId="0"/>
      <p:bldP spid="4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1276955" y="3772120"/>
            <a:ext cx="20603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4625"/>
            <a:r>
              <a:rPr lang="ca-ES" sz="2800" i="1" dirty="0"/>
              <a:t>2</a:t>
            </a:r>
            <a:r>
              <a:rPr lang="ca-ES" sz="2800" b="1" i="1" dirty="0" smtClean="0"/>
              <a:t>. </a:t>
            </a:r>
            <a:r>
              <a:rPr lang="ca-ES" sz="2800" i="1" dirty="0" smtClean="0">
                <a:solidFill>
                  <a:srgbClr val="00B050"/>
                </a:solidFill>
              </a:rPr>
              <a:t>VERITAT</a:t>
            </a:r>
            <a:r>
              <a:rPr lang="es-ES" sz="2800" i="1" dirty="0" smtClean="0">
                <a:solidFill>
                  <a:srgbClr val="00B050"/>
                </a:solidFill>
              </a:rPr>
              <a:t> .</a:t>
            </a:r>
            <a:endParaRPr lang="es-ES" sz="5400" i="1" dirty="0">
              <a:solidFill>
                <a:srgbClr val="00B050"/>
              </a:solidFill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6546" y="644611"/>
            <a:ext cx="10515600" cy="760318"/>
          </a:xfrm>
        </p:spPr>
        <p:txBody>
          <a:bodyPr>
            <a:normAutofit fontScale="90000"/>
          </a:bodyPr>
          <a:lstStyle/>
          <a:p>
            <a:r>
              <a:rPr lang="ca-ES" dirty="0" smtClean="0">
                <a:solidFill>
                  <a:srgbClr val="002060"/>
                </a:solidFill>
              </a:rPr>
              <a:t>QÜESTIONARI.</a:t>
            </a:r>
            <a:r>
              <a:rPr lang="ca-ES" dirty="0">
                <a:solidFill>
                  <a:srgbClr val="002060"/>
                </a:solidFill>
              </a:rPr>
              <a:t/>
            </a:r>
            <a:br>
              <a:rPr lang="ca-ES" dirty="0">
                <a:solidFill>
                  <a:srgbClr val="002060"/>
                </a:solidFill>
              </a:rPr>
            </a:br>
            <a:endParaRPr lang="ca-ES" dirty="0">
              <a:solidFill>
                <a:srgbClr val="002060"/>
              </a:solidFill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1276955" y="2593354"/>
            <a:ext cx="147540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4625"/>
            <a:r>
              <a:rPr lang="ca-ES" sz="2800" i="1" dirty="0"/>
              <a:t>1</a:t>
            </a:r>
            <a:r>
              <a:rPr lang="ca-ES" sz="2800" i="1" dirty="0" smtClean="0"/>
              <a:t>. </a:t>
            </a:r>
            <a:r>
              <a:rPr lang="ca-ES" sz="2800" i="1" dirty="0" smtClean="0">
                <a:solidFill>
                  <a:srgbClr val="00B050"/>
                </a:solidFill>
              </a:rPr>
              <a:t>FALS.</a:t>
            </a:r>
            <a:endParaRPr lang="ca-ES" i="1" dirty="0">
              <a:solidFill>
                <a:srgbClr val="00B050"/>
              </a:solidFill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628" y="6413084"/>
            <a:ext cx="1292038" cy="298163"/>
          </a:xfrm>
          <a:prstGeom prst="rect">
            <a:avLst/>
          </a:prstGeom>
        </p:spPr>
      </p:pic>
      <p:pic>
        <p:nvPicPr>
          <p:cNvPr id="16" name="Imagen 15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852"/>
          <a:stretch/>
        </p:blipFill>
        <p:spPr bwMode="auto">
          <a:xfrm>
            <a:off x="10864664" y="297870"/>
            <a:ext cx="1085850" cy="56070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7" name="Título 1"/>
          <p:cNvSpPr txBox="1">
            <a:spLocks/>
          </p:cNvSpPr>
          <p:nvPr/>
        </p:nvSpPr>
        <p:spPr>
          <a:xfrm>
            <a:off x="769275" y="1573505"/>
            <a:ext cx="10515600" cy="7603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88938" indent="-206375">
              <a:buFont typeface="Arial" panose="020B0604020202020204" pitchFamily="34" charset="0"/>
              <a:buChar char="•"/>
            </a:pPr>
            <a:r>
              <a:rPr lang="ca-ES" sz="12000" b="1" i="1" dirty="0" smtClean="0">
                <a:solidFill>
                  <a:srgbClr val="0070C0"/>
                </a:solidFill>
              </a:rPr>
              <a:t>ELS </a:t>
            </a:r>
            <a:r>
              <a:rPr lang="ca-ES" sz="12000" b="1" i="1" u="sng" dirty="0" smtClean="0">
                <a:solidFill>
                  <a:srgbClr val="0070C0"/>
                </a:solidFill>
              </a:rPr>
              <a:t>ANTRÒPODES  SÓN INVERTEBRATS</a:t>
            </a:r>
            <a:r>
              <a:rPr lang="ca-ES" sz="12000" dirty="0" smtClean="0">
                <a:solidFill>
                  <a:srgbClr val="0070C0"/>
                </a:solidFill>
              </a:rPr>
              <a:t>?</a:t>
            </a:r>
            <a:r>
              <a:rPr lang="ca-ES" sz="12000" dirty="0">
                <a:solidFill>
                  <a:srgbClr val="002060"/>
                </a:solidFill>
              </a:rPr>
              <a:t/>
            </a:r>
            <a:br>
              <a:rPr lang="ca-ES" sz="12000" dirty="0">
                <a:solidFill>
                  <a:srgbClr val="002060"/>
                </a:solidFill>
              </a:rPr>
            </a:br>
            <a:endParaRPr lang="ca-ES" sz="12000" dirty="0">
              <a:solidFill>
                <a:srgbClr val="002060"/>
              </a:solidFill>
            </a:endParaRPr>
          </a:p>
          <a:p>
            <a:pPr marL="182563"/>
            <a:r>
              <a:rPr lang="ca-ES" dirty="0" smtClean="0">
                <a:solidFill>
                  <a:srgbClr val="002060"/>
                </a:solidFill>
              </a:rPr>
              <a:t/>
            </a:r>
            <a:br>
              <a:rPr lang="ca-ES" dirty="0" smtClean="0">
                <a:solidFill>
                  <a:srgbClr val="002060"/>
                </a:solidFill>
              </a:rPr>
            </a:br>
            <a:endParaRPr lang="ca-ES" dirty="0">
              <a:solidFill>
                <a:srgbClr val="002060"/>
              </a:solidFill>
            </a:endParaRPr>
          </a:p>
        </p:txBody>
      </p:sp>
      <p:sp>
        <p:nvSpPr>
          <p:cNvPr id="4" name="Elipse 3"/>
          <p:cNvSpPr/>
          <p:nvPr/>
        </p:nvSpPr>
        <p:spPr>
          <a:xfrm>
            <a:off x="1276955" y="3672975"/>
            <a:ext cx="2032000" cy="721511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1" name="Imagen 10" descr="C:\Users\franc\Desktop\ARCHIVOS PARA SUBIR\POR ACABAR\MEDI SOPORTE VISUAL\grillo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4035" y="1158904"/>
            <a:ext cx="1107758" cy="105182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4" name="Grupo 13"/>
          <p:cNvGrpSpPr/>
          <p:nvPr/>
        </p:nvGrpSpPr>
        <p:grpSpPr>
          <a:xfrm>
            <a:off x="8636452" y="1437516"/>
            <a:ext cx="679381" cy="686561"/>
            <a:chOff x="8257513" y="1294967"/>
            <a:chExt cx="679381" cy="686561"/>
          </a:xfrm>
        </p:grpSpPr>
        <p:pic>
          <p:nvPicPr>
            <p:cNvPr id="15" name="Imagen 14" descr="C:\Users\franc\Desktop\ARCHIVOS PARA SUBIR\POR ACABAR\MEDI SOPORTE VISUAL\hueso.png"/>
            <p:cNvPicPr/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376696">
              <a:off x="8257513" y="1294967"/>
              <a:ext cx="679381" cy="686561"/>
            </a:xfrm>
            <a:prstGeom prst="ellipse">
              <a:avLst/>
            </a:prstGeom>
            <a:ln w="3175" cap="rnd">
              <a:solidFill>
                <a:srgbClr val="333333"/>
              </a:solidFill>
            </a:ln>
            <a:effectLst/>
          </p:spPr>
        </p:pic>
        <p:pic>
          <p:nvPicPr>
            <p:cNvPr id="18" name="Imagen 17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333239" y="1326531"/>
              <a:ext cx="527928" cy="56398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22543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4.07407E-6 L -0.32995 0.33102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406" y="16759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1.85185E-6 L -0.32201 0.34699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107" y="173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4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9" grpId="1"/>
      <p:bldP spid="9" grpId="2"/>
      <p:bldP spid="9" grpId="3"/>
      <p:bldP spid="17" grpId="0"/>
      <p:bldP spid="4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1276955" y="3772120"/>
            <a:ext cx="156196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4625"/>
            <a:r>
              <a:rPr lang="ca-ES" sz="2800" i="1" dirty="0"/>
              <a:t>2</a:t>
            </a:r>
            <a:r>
              <a:rPr lang="ca-ES" sz="2800" b="1" i="1" dirty="0" smtClean="0"/>
              <a:t>. </a:t>
            </a:r>
            <a:r>
              <a:rPr lang="ca-ES" sz="2800" i="1" dirty="0" smtClean="0">
                <a:solidFill>
                  <a:srgbClr val="00B050"/>
                </a:solidFill>
              </a:rPr>
              <a:t>FALS</a:t>
            </a:r>
            <a:r>
              <a:rPr lang="es-ES" sz="2800" i="1" dirty="0" smtClean="0">
                <a:solidFill>
                  <a:srgbClr val="00B050"/>
                </a:solidFill>
              </a:rPr>
              <a:t> .</a:t>
            </a:r>
            <a:endParaRPr lang="es-ES" sz="5400" i="1" dirty="0">
              <a:solidFill>
                <a:srgbClr val="00B050"/>
              </a:solidFill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6546" y="644611"/>
            <a:ext cx="10515600" cy="760318"/>
          </a:xfrm>
        </p:spPr>
        <p:txBody>
          <a:bodyPr>
            <a:normAutofit fontScale="90000"/>
          </a:bodyPr>
          <a:lstStyle/>
          <a:p>
            <a:r>
              <a:rPr lang="ca-ES" dirty="0" smtClean="0">
                <a:solidFill>
                  <a:srgbClr val="002060"/>
                </a:solidFill>
              </a:rPr>
              <a:t>QÜESTIONARI.</a:t>
            </a:r>
            <a:r>
              <a:rPr lang="ca-ES" dirty="0">
                <a:solidFill>
                  <a:srgbClr val="002060"/>
                </a:solidFill>
              </a:rPr>
              <a:t/>
            </a:r>
            <a:br>
              <a:rPr lang="ca-ES" dirty="0">
                <a:solidFill>
                  <a:srgbClr val="002060"/>
                </a:solidFill>
              </a:rPr>
            </a:br>
            <a:endParaRPr lang="ca-ES" dirty="0">
              <a:solidFill>
                <a:srgbClr val="002060"/>
              </a:solidFill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1276955" y="2593354"/>
            <a:ext cx="193841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4625"/>
            <a:r>
              <a:rPr lang="ca-ES" sz="2800" i="1" dirty="0"/>
              <a:t>1</a:t>
            </a:r>
            <a:r>
              <a:rPr lang="ca-ES" sz="2800" i="1" dirty="0" smtClean="0"/>
              <a:t>. </a:t>
            </a:r>
            <a:r>
              <a:rPr lang="ca-ES" sz="2800" i="1" dirty="0" smtClean="0">
                <a:solidFill>
                  <a:srgbClr val="00B050"/>
                </a:solidFill>
              </a:rPr>
              <a:t>VERITAT.</a:t>
            </a:r>
            <a:endParaRPr lang="ca-ES" i="1" dirty="0">
              <a:solidFill>
                <a:srgbClr val="00B050"/>
              </a:solidFill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628" y="6413084"/>
            <a:ext cx="1292038" cy="298163"/>
          </a:xfrm>
          <a:prstGeom prst="rect">
            <a:avLst/>
          </a:prstGeom>
        </p:spPr>
      </p:pic>
      <p:pic>
        <p:nvPicPr>
          <p:cNvPr id="16" name="Imagen 15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852"/>
          <a:stretch/>
        </p:blipFill>
        <p:spPr bwMode="auto">
          <a:xfrm>
            <a:off x="10864664" y="297870"/>
            <a:ext cx="1085850" cy="56070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7" name="Título 1"/>
          <p:cNvSpPr txBox="1">
            <a:spLocks/>
          </p:cNvSpPr>
          <p:nvPr/>
        </p:nvSpPr>
        <p:spPr>
          <a:xfrm>
            <a:off x="769275" y="1573505"/>
            <a:ext cx="10515600" cy="7603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88938" indent="-206375">
              <a:buFont typeface="Arial" panose="020B0604020202020204" pitchFamily="34" charset="0"/>
              <a:buChar char="•"/>
            </a:pPr>
            <a:r>
              <a:rPr lang="ca-ES" sz="12000" b="1" i="1" dirty="0" smtClean="0">
                <a:solidFill>
                  <a:srgbClr val="0070C0"/>
                </a:solidFill>
              </a:rPr>
              <a:t>LES MOL·LUSCS</a:t>
            </a:r>
            <a:r>
              <a:rPr lang="ca-ES" sz="12000" b="1" i="1" u="sng" dirty="0" smtClean="0">
                <a:solidFill>
                  <a:srgbClr val="0070C0"/>
                </a:solidFill>
              </a:rPr>
              <a:t> SÓN VERTEBRATS</a:t>
            </a:r>
            <a:r>
              <a:rPr lang="ca-ES" sz="12000" dirty="0" smtClean="0">
                <a:solidFill>
                  <a:srgbClr val="0070C0"/>
                </a:solidFill>
              </a:rPr>
              <a:t>?</a:t>
            </a:r>
            <a:r>
              <a:rPr lang="ca-ES" sz="12000" dirty="0">
                <a:solidFill>
                  <a:srgbClr val="002060"/>
                </a:solidFill>
              </a:rPr>
              <a:t/>
            </a:r>
            <a:br>
              <a:rPr lang="ca-ES" sz="12000" dirty="0">
                <a:solidFill>
                  <a:srgbClr val="002060"/>
                </a:solidFill>
              </a:rPr>
            </a:br>
            <a:endParaRPr lang="ca-ES" sz="12000" dirty="0">
              <a:solidFill>
                <a:srgbClr val="002060"/>
              </a:solidFill>
            </a:endParaRPr>
          </a:p>
          <a:p>
            <a:pPr marL="182563"/>
            <a:r>
              <a:rPr lang="ca-ES" dirty="0" smtClean="0">
                <a:solidFill>
                  <a:srgbClr val="002060"/>
                </a:solidFill>
              </a:rPr>
              <a:t/>
            </a:r>
            <a:br>
              <a:rPr lang="ca-ES" dirty="0" smtClean="0">
                <a:solidFill>
                  <a:srgbClr val="002060"/>
                </a:solidFill>
              </a:rPr>
            </a:br>
            <a:endParaRPr lang="ca-ES" dirty="0">
              <a:solidFill>
                <a:srgbClr val="002060"/>
              </a:solidFill>
            </a:endParaRPr>
          </a:p>
        </p:txBody>
      </p:sp>
      <p:sp>
        <p:nvSpPr>
          <p:cNvPr id="4" name="Elipse 3"/>
          <p:cNvSpPr/>
          <p:nvPr/>
        </p:nvSpPr>
        <p:spPr>
          <a:xfrm>
            <a:off x="1162655" y="3672975"/>
            <a:ext cx="2032000" cy="721511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9078" y="1043032"/>
            <a:ext cx="1218803" cy="1218803"/>
          </a:xfrm>
          <a:prstGeom prst="rect">
            <a:avLst/>
          </a:prstGeom>
        </p:spPr>
      </p:pic>
      <p:pic>
        <p:nvPicPr>
          <p:cNvPr id="18" name="Imagen 17" descr="C:\Users\franc\Desktop\ARCHIVOS PARA SUBIR\POR ACABAR\MEDI SOPORTE VISUAL\hueso.pn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376696">
            <a:off x="7918752" y="1309151"/>
            <a:ext cx="679381" cy="686561"/>
          </a:xfrm>
          <a:prstGeom prst="ellipse">
            <a:avLst/>
          </a:prstGeom>
          <a:ln w="3175" cap="rnd">
            <a:solidFill>
              <a:srgbClr val="333333"/>
            </a:solidFill>
          </a:ln>
          <a:effectLst/>
        </p:spPr>
      </p:pic>
      <p:grpSp>
        <p:nvGrpSpPr>
          <p:cNvPr id="20" name="Grupo 19"/>
          <p:cNvGrpSpPr/>
          <p:nvPr/>
        </p:nvGrpSpPr>
        <p:grpSpPr>
          <a:xfrm>
            <a:off x="4892943" y="3672975"/>
            <a:ext cx="679381" cy="686561"/>
            <a:chOff x="8257513" y="1294967"/>
            <a:chExt cx="679381" cy="686561"/>
          </a:xfrm>
        </p:grpSpPr>
        <p:pic>
          <p:nvPicPr>
            <p:cNvPr id="21" name="Imagen 20" descr="C:\Users\franc\Desktop\ARCHIVOS PARA SUBIR\POR ACABAR\MEDI SOPORTE VISUAL\hueso.png"/>
            <p:cNvPicPr/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376696">
              <a:off x="8257513" y="1294967"/>
              <a:ext cx="679381" cy="686561"/>
            </a:xfrm>
            <a:prstGeom prst="ellipse">
              <a:avLst/>
            </a:prstGeom>
            <a:ln w="3175" cap="rnd">
              <a:solidFill>
                <a:srgbClr val="333333"/>
              </a:solidFill>
            </a:ln>
            <a:effectLst/>
          </p:spPr>
        </p:pic>
        <p:pic>
          <p:nvPicPr>
            <p:cNvPr id="22" name="Imagen 21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333239" y="1326531"/>
              <a:ext cx="527928" cy="563982"/>
            </a:xfrm>
            <a:prstGeom prst="rect">
              <a:avLst/>
            </a:prstGeom>
          </p:spPr>
        </p:pic>
      </p:grpSp>
      <p:sp>
        <p:nvSpPr>
          <p:cNvPr id="23" name="Título 1"/>
          <p:cNvSpPr txBox="1">
            <a:spLocks/>
          </p:cNvSpPr>
          <p:nvPr/>
        </p:nvSpPr>
        <p:spPr>
          <a:xfrm>
            <a:off x="3154840" y="2779676"/>
            <a:ext cx="3804760" cy="7603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82563"/>
            <a:r>
              <a:rPr lang="ca-ES" sz="12000" b="1" i="1" dirty="0" smtClean="0">
                <a:solidFill>
                  <a:srgbClr val="0070C0"/>
                </a:solidFill>
              </a:rPr>
              <a:t> </a:t>
            </a:r>
            <a:r>
              <a:rPr lang="ca-ES" sz="6300" b="1" i="1" u="sng" dirty="0" smtClean="0">
                <a:solidFill>
                  <a:srgbClr val="0070C0"/>
                </a:solidFill>
              </a:rPr>
              <a:t>SÓN INVERTEBRATS</a:t>
            </a:r>
            <a:endParaRPr lang="ca-ES" sz="63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5990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2.22222E-6 L -0.25508 0.35347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760" y="17662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4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9" grpId="1"/>
      <p:bldP spid="9" grpId="2"/>
      <p:bldP spid="9" grpId="3"/>
      <p:bldP spid="17" grpId="0"/>
      <p:bldP spid="17" grpId="1"/>
      <p:bldP spid="4" grpId="0" animBg="1"/>
      <p:bldP spid="23" grpId="0"/>
      <p:bldP spid="23" grpId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 smtClean="0">
                <a:solidFill>
                  <a:srgbClr val="00B050"/>
                </a:solidFill>
              </a:rPr>
              <a:t>QUÈ MENGEN ELS ANIMALS?</a:t>
            </a:r>
            <a:endParaRPr lang="es-ES" b="1" dirty="0">
              <a:solidFill>
                <a:srgbClr val="00B050"/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9234" y="1785730"/>
            <a:ext cx="4115507" cy="4115507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628" y="6413084"/>
            <a:ext cx="1292038" cy="298163"/>
          </a:xfrm>
          <a:prstGeom prst="rect">
            <a:avLst/>
          </a:prstGeom>
        </p:spPr>
      </p:pic>
      <p:pic>
        <p:nvPicPr>
          <p:cNvPr id="6" name="Imagen 5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852"/>
          <a:stretch/>
        </p:blipFill>
        <p:spPr bwMode="auto">
          <a:xfrm>
            <a:off x="10864664" y="297870"/>
            <a:ext cx="1085850" cy="56070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695017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6229" y="2356182"/>
            <a:ext cx="1524003" cy="1524003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6" y="6347012"/>
            <a:ext cx="1142998" cy="263769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8043" y="230455"/>
            <a:ext cx="895432" cy="500916"/>
          </a:xfrm>
          <a:prstGeom prst="rect">
            <a:avLst/>
          </a:prstGeom>
        </p:spPr>
      </p:pic>
      <p:grpSp>
        <p:nvGrpSpPr>
          <p:cNvPr id="57" name="Grupo 56"/>
          <p:cNvGrpSpPr/>
          <p:nvPr/>
        </p:nvGrpSpPr>
        <p:grpSpPr>
          <a:xfrm>
            <a:off x="9128043" y="3894334"/>
            <a:ext cx="1800000" cy="1800000"/>
            <a:chOff x="9123910" y="3894334"/>
            <a:chExt cx="1800000" cy="1800000"/>
          </a:xfrm>
        </p:grpSpPr>
        <p:sp>
          <p:nvSpPr>
            <p:cNvPr id="14" name="Rectángulo 13"/>
            <p:cNvSpPr/>
            <p:nvPr/>
          </p:nvSpPr>
          <p:spPr>
            <a:xfrm>
              <a:off x="9123910" y="3894334"/>
              <a:ext cx="1800000" cy="1800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16" name="Imagen 15" descr="C:\Users\franc\Desktop\ARCHIVOS PARA SUBIR\POR ACABAR\MEDI SOPORTE VISUAL\hierba.png"/>
            <p:cNvPicPr/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03910" y="4061634"/>
              <a:ext cx="1440000" cy="1440000"/>
            </a:xfrm>
            <a:prstGeom prst="ellipse">
              <a:avLst/>
            </a:prstGeom>
            <a:ln w="3175" cap="rnd">
              <a:solidFill>
                <a:srgbClr val="333333"/>
              </a:solidFill>
            </a:ln>
            <a:effectLst/>
          </p:spPr>
        </p:pic>
      </p:grpSp>
      <p:sp>
        <p:nvSpPr>
          <p:cNvPr id="19" name="Título 1"/>
          <p:cNvSpPr txBox="1">
            <a:spLocks/>
          </p:cNvSpPr>
          <p:nvPr/>
        </p:nvSpPr>
        <p:spPr>
          <a:xfrm>
            <a:off x="4968499" y="570205"/>
            <a:ext cx="2445783" cy="5092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82563"/>
            <a:r>
              <a:rPr lang="ca-ES" dirty="0" smtClean="0">
                <a:solidFill>
                  <a:srgbClr val="002060"/>
                </a:solidFill>
              </a:rPr>
              <a:t>OMNÍVORS</a:t>
            </a:r>
            <a:endParaRPr lang="ca-ES" dirty="0">
              <a:solidFill>
                <a:srgbClr val="002060"/>
              </a:solidFill>
            </a:endParaRPr>
          </a:p>
        </p:txBody>
      </p:sp>
      <p:sp>
        <p:nvSpPr>
          <p:cNvPr id="13" name="Multiplicar 12"/>
          <p:cNvSpPr/>
          <p:nvPr/>
        </p:nvSpPr>
        <p:spPr>
          <a:xfrm>
            <a:off x="8610692" y="3397815"/>
            <a:ext cx="2826436" cy="2827132"/>
          </a:xfrm>
          <a:prstGeom prst="mathMultiply">
            <a:avLst>
              <a:gd name="adj1" fmla="val 584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4" name="Título 1"/>
          <p:cNvSpPr txBox="1">
            <a:spLocks/>
          </p:cNvSpPr>
          <p:nvPr/>
        </p:nvSpPr>
        <p:spPr>
          <a:xfrm>
            <a:off x="1381334" y="5707259"/>
            <a:ext cx="1841705" cy="37009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82563"/>
            <a:r>
              <a:rPr lang="ca-ES" sz="2400" dirty="0" smtClean="0">
                <a:solidFill>
                  <a:srgbClr val="002060"/>
                </a:solidFill>
              </a:rPr>
              <a:t>OMNÍVORS</a:t>
            </a:r>
            <a:endParaRPr lang="ca-ES" sz="2400" dirty="0">
              <a:solidFill>
                <a:srgbClr val="002060"/>
              </a:solidFill>
            </a:endParaRPr>
          </a:p>
        </p:txBody>
      </p:sp>
      <p:sp>
        <p:nvSpPr>
          <p:cNvPr id="25" name="Título 1"/>
          <p:cNvSpPr txBox="1">
            <a:spLocks/>
          </p:cNvSpPr>
          <p:nvPr/>
        </p:nvSpPr>
        <p:spPr>
          <a:xfrm>
            <a:off x="5270537" y="5694334"/>
            <a:ext cx="1841705" cy="37009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82563"/>
            <a:r>
              <a:rPr lang="ca-ES" sz="2400" dirty="0" smtClean="0">
                <a:solidFill>
                  <a:srgbClr val="002060"/>
                </a:solidFill>
              </a:rPr>
              <a:t>CARNÍVORS</a:t>
            </a:r>
            <a:endParaRPr lang="ca-ES" sz="2400" dirty="0">
              <a:solidFill>
                <a:srgbClr val="002060"/>
              </a:solidFill>
            </a:endParaRPr>
          </a:p>
        </p:txBody>
      </p:sp>
      <p:sp>
        <p:nvSpPr>
          <p:cNvPr id="26" name="Título 1"/>
          <p:cNvSpPr txBox="1">
            <a:spLocks/>
          </p:cNvSpPr>
          <p:nvPr/>
        </p:nvSpPr>
        <p:spPr>
          <a:xfrm>
            <a:off x="9111210" y="5711092"/>
            <a:ext cx="1841705" cy="37009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82563"/>
            <a:r>
              <a:rPr lang="ca-ES" sz="2400" dirty="0" smtClean="0">
                <a:solidFill>
                  <a:srgbClr val="002060"/>
                </a:solidFill>
              </a:rPr>
              <a:t>HERBÍVORS</a:t>
            </a:r>
            <a:endParaRPr lang="ca-ES" sz="2400" dirty="0">
              <a:solidFill>
                <a:srgbClr val="002060"/>
              </a:solidFill>
            </a:endParaRPr>
          </a:p>
        </p:txBody>
      </p:sp>
      <p:grpSp>
        <p:nvGrpSpPr>
          <p:cNvPr id="55" name="Grupo 54"/>
          <p:cNvGrpSpPr/>
          <p:nvPr/>
        </p:nvGrpSpPr>
        <p:grpSpPr>
          <a:xfrm>
            <a:off x="1402187" y="3894334"/>
            <a:ext cx="1800000" cy="1800000"/>
            <a:chOff x="1402187" y="3894334"/>
            <a:chExt cx="1800000" cy="1800000"/>
          </a:xfrm>
        </p:grpSpPr>
        <p:sp>
          <p:nvSpPr>
            <p:cNvPr id="3" name="Rectángulo 2"/>
            <p:cNvSpPr/>
            <p:nvPr/>
          </p:nvSpPr>
          <p:spPr>
            <a:xfrm>
              <a:off x="1402187" y="3894334"/>
              <a:ext cx="1800000" cy="1800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grpSp>
          <p:nvGrpSpPr>
            <p:cNvPr id="36" name="Grupo 35"/>
            <p:cNvGrpSpPr/>
            <p:nvPr/>
          </p:nvGrpSpPr>
          <p:grpSpPr>
            <a:xfrm>
              <a:off x="1477239" y="4389692"/>
              <a:ext cx="1662580" cy="835787"/>
              <a:chOff x="1481022" y="4385634"/>
              <a:chExt cx="1662580" cy="835787"/>
            </a:xfrm>
          </p:grpSpPr>
          <p:sp>
            <p:nvSpPr>
              <p:cNvPr id="30" name="Elipse 29"/>
              <p:cNvSpPr/>
              <p:nvPr/>
            </p:nvSpPr>
            <p:spPr>
              <a:xfrm>
                <a:off x="1486605" y="4385634"/>
                <a:ext cx="792000" cy="792000"/>
              </a:xfrm>
              <a:prstGeom prst="ellipse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grpSp>
            <p:nvGrpSpPr>
              <p:cNvPr id="17" name="Grupo 16"/>
              <p:cNvGrpSpPr/>
              <p:nvPr/>
            </p:nvGrpSpPr>
            <p:grpSpPr>
              <a:xfrm>
                <a:off x="1481022" y="4389665"/>
                <a:ext cx="1662580" cy="831756"/>
                <a:chOff x="1481022" y="4389665"/>
                <a:chExt cx="1662580" cy="831756"/>
              </a:xfrm>
            </p:grpSpPr>
            <p:pic>
              <p:nvPicPr>
                <p:cNvPr id="18" name="Imagen 17" descr="C:\Users\franc\Desktop\ARCHIVOS PARA SUBIR\POR ACABAR\MEDI SOPORTE VISUAL\hierba.png"/>
                <p:cNvPicPr/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363022" y="4401341"/>
                  <a:ext cx="780580" cy="820080"/>
                </a:xfrm>
                <a:prstGeom prst="ellipse">
                  <a:avLst/>
                </a:prstGeom>
                <a:ln w="3175" cap="rnd">
                  <a:solidFill>
                    <a:srgbClr val="333333"/>
                  </a:solidFill>
                </a:ln>
                <a:effectLst/>
              </p:spPr>
            </p:pic>
            <p:grpSp>
              <p:nvGrpSpPr>
                <p:cNvPr id="12" name="Grupo 11"/>
                <p:cNvGrpSpPr/>
                <p:nvPr/>
              </p:nvGrpSpPr>
              <p:grpSpPr>
                <a:xfrm>
                  <a:off x="1481022" y="4389665"/>
                  <a:ext cx="792000" cy="792000"/>
                  <a:chOff x="4136131" y="2062220"/>
                  <a:chExt cx="792000" cy="792000"/>
                </a:xfrm>
                <a:noFill/>
              </p:grpSpPr>
              <p:grpSp>
                <p:nvGrpSpPr>
                  <p:cNvPr id="10" name="Grupo 9"/>
                  <p:cNvGrpSpPr/>
                  <p:nvPr/>
                </p:nvGrpSpPr>
                <p:grpSpPr>
                  <a:xfrm>
                    <a:off x="4156100" y="2141732"/>
                    <a:ext cx="745527" cy="606700"/>
                    <a:chOff x="5139894" y="1990358"/>
                    <a:chExt cx="909496" cy="796892"/>
                  </a:xfrm>
                  <a:grpFill/>
                </p:grpSpPr>
                <p:pic>
                  <p:nvPicPr>
                    <p:cNvPr id="8" name="Imagen 7"/>
                    <p:cNvPicPr>
                      <a:picLocks noChangeAspect="1"/>
                    </p:cNvPicPr>
                    <p:nvPr/>
                  </p:nvPicPr>
                  <p:blipFill>
                    <a:blip r:embed="rId6" cstate="print">
                      <a:extLst>
                        <a:ext uri="{BEBA8EAE-BF5A-486C-A8C5-ECC9F3942E4B}">
                          <a14:imgProps xmlns:a14="http://schemas.microsoft.com/office/drawing/2010/main">
                            <a14:imgLayer r:embed="rId7">
                              <a14:imgEffect>
                                <a14:backgroundRemoval t="10000" b="90000" l="10000" r="90000"/>
                              </a14:imgEffect>
                            </a14:imgLayer>
                          </a14:imgProps>
                        </a:ex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5139894" y="2013145"/>
                      <a:ext cx="380746" cy="380746"/>
                    </a:xfrm>
                    <a:prstGeom prst="rect">
                      <a:avLst/>
                    </a:prstGeom>
                    <a:grpFill/>
                  </p:spPr>
                </p:pic>
                <p:pic>
                  <p:nvPicPr>
                    <p:cNvPr id="2" name="Imagen 1"/>
                    <p:cNvPicPr>
                      <a:picLocks noChangeAspect="1"/>
                    </p:cNvPicPr>
                    <p:nvPr/>
                  </p:nvPicPr>
                  <p:blipFill rotWithShape="1">
                    <a:blip r:embed="rId8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t="23544" b="22219"/>
                    <a:stretch/>
                  </p:blipFill>
                  <p:spPr>
                    <a:xfrm>
                      <a:off x="5458532" y="2325007"/>
                      <a:ext cx="289994" cy="157285"/>
                    </a:xfrm>
                    <a:prstGeom prst="rect">
                      <a:avLst/>
                    </a:prstGeom>
                    <a:grpFill/>
                  </p:spPr>
                </p:pic>
                <p:pic>
                  <p:nvPicPr>
                    <p:cNvPr id="23" name="Imagen 22"/>
                    <p:cNvPicPr>
                      <a:picLocks noChangeAspect="1"/>
                    </p:cNvPicPr>
                    <p:nvPr/>
                  </p:nvPicPr>
                  <p:blipFill>
                    <a:blip r:embed="rId9" cstate="print">
                      <a:extLst>
                        <a:ext uri="{BEBA8EAE-BF5A-486C-A8C5-ECC9F3942E4B}">
                          <a14:imgProps xmlns:a14="http://schemas.microsoft.com/office/drawing/2010/main">
                            <a14:imgLayer r:embed="rId10">
                              <a14:imgEffect>
                                <a14:backgroundRemoval t="10000" b="90000" l="10000" r="90000"/>
                              </a14:imgEffect>
                            </a14:imgLayer>
                          </a14:imgProps>
                        </a:ex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5173179" y="2364460"/>
                      <a:ext cx="395961" cy="395961"/>
                    </a:xfrm>
                    <a:prstGeom prst="rect">
                      <a:avLst/>
                    </a:prstGeom>
                    <a:grpFill/>
                  </p:spPr>
                </p:pic>
                <p:pic>
                  <p:nvPicPr>
                    <p:cNvPr id="27" name="Imagen 26"/>
                    <p:cNvPicPr>
                      <a:picLocks noChangeAspect="1"/>
                    </p:cNvPicPr>
                    <p:nvPr/>
                  </p:nvPicPr>
                  <p:blipFill>
                    <a:blip r:embed="rId11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5645857" y="1990358"/>
                      <a:ext cx="403533" cy="403533"/>
                    </a:xfrm>
                    <a:prstGeom prst="rect">
                      <a:avLst/>
                    </a:prstGeom>
                    <a:grpFill/>
                  </p:spPr>
                </p:pic>
                <p:pic>
                  <p:nvPicPr>
                    <p:cNvPr id="6" name="Imagen 5"/>
                    <p:cNvPicPr>
                      <a:picLocks noChangeAspect="1"/>
                    </p:cNvPicPr>
                    <p:nvPr/>
                  </p:nvPicPr>
                  <p:blipFill>
                    <a:blip r:embed="rId12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5645857" y="2507681"/>
                      <a:ext cx="279569" cy="279569"/>
                    </a:xfrm>
                    <a:prstGeom prst="rect">
                      <a:avLst/>
                    </a:prstGeom>
                    <a:grpFill/>
                  </p:spPr>
                </p:pic>
              </p:grpSp>
              <p:sp>
                <p:nvSpPr>
                  <p:cNvPr id="11" name="Elipse 10"/>
                  <p:cNvSpPr/>
                  <p:nvPr/>
                </p:nvSpPr>
                <p:spPr>
                  <a:xfrm>
                    <a:off x="4136131" y="2062220"/>
                    <a:ext cx="792000" cy="792000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</p:grpSp>
          </p:grpSp>
        </p:grpSp>
      </p:grpSp>
      <p:grpSp>
        <p:nvGrpSpPr>
          <p:cNvPr id="56" name="Grupo 55"/>
          <p:cNvGrpSpPr/>
          <p:nvPr/>
        </p:nvGrpSpPr>
        <p:grpSpPr>
          <a:xfrm>
            <a:off x="5291391" y="3894334"/>
            <a:ext cx="1800000" cy="1800000"/>
            <a:chOff x="5291391" y="3894334"/>
            <a:chExt cx="1800000" cy="1800000"/>
          </a:xfrm>
        </p:grpSpPr>
        <p:sp>
          <p:nvSpPr>
            <p:cNvPr id="20" name="Rectángulo 19"/>
            <p:cNvSpPr/>
            <p:nvPr/>
          </p:nvSpPr>
          <p:spPr>
            <a:xfrm>
              <a:off x="5291391" y="3894334"/>
              <a:ext cx="1800000" cy="1800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grpSp>
          <p:nvGrpSpPr>
            <p:cNvPr id="54" name="Grupo 53"/>
            <p:cNvGrpSpPr/>
            <p:nvPr/>
          </p:nvGrpSpPr>
          <p:grpSpPr>
            <a:xfrm>
              <a:off x="5453389" y="4069586"/>
              <a:ext cx="1476000" cy="1476000"/>
              <a:chOff x="5453389" y="4069586"/>
              <a:chExt cx="1476000" cy="1476000"/>
            </a:xfrm>
          </p:grpSpPr>
          <p:sp>
            <p:nvSpPr>
              <p:cNvPr id="38" name="Elipse 37"/>
              <p:cNvSpPr/>
              <p:nvPr/>
            </p:nvSpPr>
            <p:spPr>
              <a:xfrm>
                <a:off x="5471389" y="4087586"/>
                <a:ext cx="1440000" cy="1440000"/>
              </a:xfrm>
              <a:prstGeom prst="ellipse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grpSp>
            <p:nvGrpSpPr>
              <p:cNvPr id="53" name="Grupo 52"/>
              <p:cNvGrpSpPr/>
              <p:nvPr/>
            </p:nvGrpSpPr>
            <p:grpSpPr>
              <a:xfrm>
                <a:off x="5453389" y="4069586"/>
                <a:ext cx="1476000" cy="1476000"/>
                <a:chOff x="8385910" y="2047003"/>
                <a:chExt cx="1476000" cy="1476000"/>
              </a:xfrm>
            </p:grpSpPr>
            <p:grpSp>
              <p:nvGrpSpPr>
                <p:cNvPr id="52" name="Grupo 51"/>
                <p:cNvGrpSpPr/>
                <p:nvPr/>
              </p:nvGrpSpPr>
              <p:grpSpPr>
                <a:xfrm>
                  <a:off x="8528604" y="2168367"/>
                  <a:ext cx="1187722" cy="1164779"/>
                  <a:chOff x="8529329" y="2162763"/>
                  <a:chExt cx="1187722" cy="1164779"/>
                </a:xfrm>
              </p:grpSpPr>
              <p:pic>
                <p:nvPicPr>
                  <p:cNvPr id="44" name="Imagen 43"/>
                  <p:cNvPicPr>
                    <a:picLocks noChangeAspect="1"/>
                  </p:cNvPicPr>
                  <p:nvPr/>
                </p:nvPicPr>
                <p:blipFill>
                  <a:blip r:embed="rId13" cstate="print">
                    <a:extLst>
                      <a:ext uri="{BEBA8EAE-BF5A-486C-A8C5-ECC9F3942E4B}">
                        <a14:imgProps xmlns:a14="http://schemas.microsoft.com/office/drawing/2010/main">
                          <a14:imgLayer r:embed="rId14">
                            <a14:imgEffect>
                              <a14:backgroundRemoval t="10000" b="90000" l="10000" r="9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8557684" y="2162763"/>
                    <a:ext cx="581646" cy="540220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45" name="Imagen 44"/>
                  <p:cNvPicPr>
                    <a:picLocks noChangeAspect="1"/>
                  </p:cNvPicPr>
                  <p:nvPr/>
                </p:nvPicPr>
                <p:blipFill rotWithShape="1">
                  <a:blip r:embed="rId8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t="23544" b="22219"/>
                  <a:stretch/>
                </p:blipFill>
                <p:spPr>
                  <a:xfrm>
                    <a:off x="8883388" y="2643496"/>
                    <a:ext cx="443009" cy="223163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46" name="Imagen 45"/>
                  <p:cNvPicPr>
                    <a:picLocks noChangeAspect="1"/>
                  </p:cNvPicPr>
                  <p:nvPr/>
                </p:nvPicPr>
                <p:blipFill>
                  <a:blip r:embed="rId15" cstate="print">
                    <a:extLst>
                      <a:ext uri="{BEBA8EAE-BF5A-486C-A8C5-ECC9F3942E4B}">
                        <a14:imgProps xmlns:a14="http://schemas.microsoft.com/office/drawing/2010/main">
                          <a14:imgLayer r:embed="rId16">
                            <a14:imgEffect>
                              <a14:backgroundRemoval t="10000" b="90000" l="10000" r="9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9112161" y="2765734"/>
                    <a:ext cx="604890" cy="561808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47" name="Imagen 46"/>
                  <p:cNvPicPr>
                    <a:picLocks noChangeAspect="1"/>
                  </p:cNvPicPr>
                  <p:nvPr/>
                </p:nvPicPr>
                <p:blipFill>
                  <a:blip r:embed="rId11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9118678" y="2166465"/>
                    <a:ext cx="508606" cy="472382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48" name="Imagen 47"/>
                  <p:cNvPicPr>
                    <a:picLocks noChangeAspect="1"/>
                  </p:cNvPicPr>
                  <p:nvPr/>
                </p:nvPicPr>
                <p:blipFill>
                  <a:blip r:embed="rId12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8529329" y="2887211"/>
                    <a:ext cx="427083" cy="396666"/>
                  </a:xfrm>
                  <a:prstGeom prst="rect">
                    <a:avLst/>
                  </a:prstGeom>
                  <a:noFill/>
                </p:spPr>
              </p:pic>
            </p:grpSp>
            <p:sp>
              <p:nvSpPr>
                <p:cNvPr id="43" name="Elipse 42"/>
                <p:cNvSpPr/>
                <p:nvPr/>
              </p:nvSpPr>
              <p:spPr>
                <a:xfrm>
                  <a:off x="8385910" y="2047003"/>
                  <a:ext cx="1476000" cy="1476000"/>
                </a:xfrm>
                <a:prstGeom prst="ellipse">
                  <a:avLst/>
                </a:prstGeom>
                <a:noFill/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</p:grpSp>
      </p:grpSp>
      <p:sp>
        <p:nvSpPr>
          <p:cNvPr id="22" name="Multiplicar 21"/>
          <p:cNvSpPr/>
          <p:nvPr/>
        </p:nvSpPr>
        <p:spPr>
          <a:xfrm>
            <a:off x="4828587" y="3430136"/>
            <a:ext cx="2826436" cy="2827132"/>
          </a:xfrm>
          <a:prstGeom prst="mathMultiply">
            <a:avLst>
              <a:gd name="adj1" fmla="val 584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40" name="Imagen 39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2440" y="745605"/>
            <a:ext cx="3361421" cy="3361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1898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</p:childTnLst>
        </p:cTn>
      </p:par>
    </p:tnLst>
    <p:bldLst>
      <p:bldP spid="19" grpId="0"/>
      <p:bldP spid="13" grpId="0" animBg="1"/>
      <p:bldP spid="13" grpId="1" animBg="1"/>
      <p:bldP spid="24" grpId="0"/>
      <p:bldP spid="25" grpId="0"/>
      <p:bldP spid="26" grpId="0"/>
      <p:bldP spid="22" grpId="0" animBg="1"/>
      <p:bldP spid="22" grpId="1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6229" y="2356182"/>
            <a:ext cx="1524003" cy="1524003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6" y="6347012"/>
            <a:ext cx="1142998" cy="263769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8043" y="230455"/>
            <a:ext cx="895432" cy="500916"/>
          </a:xfrm>
          <a:prstGeom prst="rect">
            <a:avLst/>
          </a:prstGeom>
        </p:spPr>
      </p:pic>
      <p:grpSp>
        <p:nvGrpSpPr>
          <p:cNvPr id="57" name="Grupo 56"/>
          <p:cNvGrpSpPr/>
          <p:nvPr/>
        </p:nvGrpSpPr>
        <p:grpSpPr>
          <a:xfrm>
            <a:off x="9128043" y="3894334"/>
            <a:ext cx="1800000" cy="1800000"/>
            <a:chOff x="9123910" y="3894334"/>
            <a:chExt cx="1800000" cy="1800000"/>
          </a:xfrm>
        </p:grpSpPr>
        <p:sp>
          <p:nvSpPr>
            <p:cNvPr id="14" name="Rectángulo 13"/>
            <p:cNvSpPr/>
            <p:nvPr/>
          </p:nvSpPr>
          <p:spPr>
            <a:xfrm>
              <a:off x="9123910" y="3894334"/>
              <a:ext cx="1800000" cy="1800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16" name="Imagen 15" descr="C:\Users\franc\Desktop\ARCHIVOS PARA SUBIR\POR ACABAR\MEDI SOPORTE VISUAL\hierba.png"/>
            <p:cNvPicPr/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03910" y="4061634"/>
              <a:ext cx="1440000" cy="1440000"/>
            </a:xfrm>
            <a:prstGeom prst="ellipse">
              <a:avLst/>
            </a:prstGeom>
            <a:ln w="3175" cap="rnd">
              <a:solidFill>
                <a:srgbClr val="333333"/>
              </a:solidFill>
            </a:ln>
            <a:effectLst/>
          </p:spPr>
        </p:pic>
      </p:grpSp>
      <p:sp>
        <p:nvSpPr>
          <p:cNvPr id="19" name="Título 1"/>
          <p:cNvSpPr txBox="1">
            <a:spLocks/>
          </p:cNvSpPr>
          <p:nvPr/>
        </p:nvSpPr>
        <p:spPr>
          <a:xfrm>
            <a:off x="4968499" y="570205"/>
            <a:ext cx="2445783" cy="5092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82563"/>
            <a:r>
              <a:rPr lang="ca-ES" dirty="0" smtClean="0">
                <a:solidFill>
                  <a:srgbClr val="002060"/>
                </a:solidFill>
              </a:rPr>
              <a:t>OMNÍVORS</a:t>
            </a:r>
            <a:endParaRPr lang="ca-ES" dirty="0">
              <a:solidFill>
                <a:srgbClr val="002060"/>
              </a:solidFill>
            </a:endParaRPr>
          </a:p>
        </p:txBody>
      </p:sp>
      <p:sp>
        <p:nvSpPr>
          <p:cNvPr id="13" name="Multiplicar 12"/>
          <p:cNvSpPr/>
          <p:nvPr/>
        </p:nvSpPr>
        <p:spPr>
          <a:xfrm>
            <a:off x="8610692" y="3397815"/>
            <a:ext cx="2826436" cy="2827132"/>
          </a:xfrm>
          <a:prstGeom prst="mathMultiply">
            <a:avLst>
              <a:gd name="adj1" fmla="val 584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4" name="Título 1"/>
          <p:cNvSpPr txBox="1">
            <a:spLocks/>
          </p:cNvSpPr>
          <p:nvPr/>
        </p:nvSpPr>
        <p:spPr>
          <a:xfrm>
            <a:off x="1381334" y="5707259"/>
            <a:ext cx="1841705" cy="37009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82563"/>
            <a:r>
              <a:rPr lang="ca-ES" sz="2400" dirty="0" smtClean="0">
                <a:solidFill>
                  <a:srgbClr val="002060"/>
                </a:solidFill>
              </a:rPr>
              <a:t>OMNÍVORS</a:t>
            </a:r>
            <a:endParaRPr lang="ca-ES" sz="2400" dirty="0">
              <a:solidFill>
                <a:srgbClr val="002060"/>
              </a:solidFill>
            </a:endParaRPr>
          </a:p>
        </p:txBody>
      </p:sp>
      <p:sp>
        <p:nvSpPr>
          <p:cNvPr id="25" name="Título 1"/>
          <p:cNvSpPr txBox="1">
            <a:spLocks/>
          </p:cNvSpPr>
          <p:nvPr/>
        </p:nvSpPr>
        <p:spPr>
          <a:xfrm>
            <a:off x="5270537" y="5694334"/>
            <a:ext cx="1841705" cy="37009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82563"/>
            <a:r>
              <a:rPr lang="ca-ES" sz="2400" dirty="0" smtClean="0">
                <a:solidFill>
                  <a:srgbClr val="002060"/>
                </a:solidFill>
              </a:rPr>
              <a:t>CARNÍVORS</a:t>
            </a:r>
            <a:endParaRPr lang="ca-ES" sz="2400" dirty="0">
              <a:solidFill>
                <a:srgbClr val="002060"/>
              </a:solidFill>
            </a:endParaRPr>
          </a:p>
        </p:txBody>
      </p:sp>
      <p:sp>
        <p:nvSpPr>
          <p:cNvPr id="26" name="Título 1"/>
          <p:cNvSpPr txBox="1">
            <a:spLocks/>
          </p:cNvSpPr>
          <p:nvPr/>
        </p:nvSpPr>
        <p:spPr>
          <a:xfrm>
            <a:off x="9111210" y="5711092"/>
            <a:ext cx="1841705" cy="37009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82563"/>
            <a:r>
              <a:rPr lang="ca-ES" sz="2400" dirty="0" smtClean="0">
                <a:solidFill>
                  <a:srgbClr val="002060"/>
                </a:solidFill>
              </a:rPr>
              <a:t>HERBÍVORS</a:t>
            </a:r>
            <a:endParaRPr lang="ca-ES" sz="2400" dirty="0">
              <a:solidFill>
                <a:srgbClr val="002060"/>
              </a:solidFill>
            </a:endParaRPr>
          </a:p>
        </p:txBody>
      </p:sp>
      <p:grpSp>
        <p:nvGrpSpPr>
          <p:cNvPr id="55" name="Grupo 54"/>
          <p:cNvGrpSpPr/>
          <p:nvPr/>
        </p:nvGrpSpPr>
        <p:grpSpPr>
          <a:xfrm>
            <a:off x="1402187" y="3894334"/>
            <a:ext cx="1800000" cy="1800000"/>
            <a:chOff x="1402187" y="3894334"/>
            <a:chExt cx="1800000" cy="1800000"/>
          </a:xfrm>
        </p:grpSpPr>
        <p:sp>
          <p:nvSpPr>
            <p:cNvPr id="3" name="Rectángulo 2"/>
            <p:cNvSpPr/>
            <p:nvPr/>
          </p:nvSpPr>
          <p:spPr>
            <a:xfrm>
              <a:off x="1402187" y="3894334"/>
              <a:ext cx="1800000" cy="1800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grpSp>
          <p:nvGrpSpPr>
            <p:cNvPr id="36" name="Grupo 35"/>
            <p:cNvGrpSpPr/>
            <p:nvPr/>
          </p:nvGrpSpPr>
          <p:grpSpPr>
            <a:xfrm>
              <a:off x="1477239" y="4389692"/>
              <a:ext cx="1662580" cy="835787"/>
              <a:chOff x="1481022" y="4385634"/>
              <a:chExt cx="1662580" cy="835787"/>
            </a:xfrm>
          </p:grpSpPr>
          <p:sp>
            <p:nvSpPr>
              <p:cNvPr id="30" name="Elipse 29"/>
              <p:cNvSpPr/>
              <p:nvPr/>
            </p:nvSpPr>
            <p:spPr>
              <a:xfrm>
                <a:off x="1486605" y="4385634"/>
                <a:ext cx="792000" cy="792000"/>
              </a:xfrm>
              <a:prstGeom prst="ellipse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grpSp>
            <p:nvGrpSpPr>
              <p:cNvPr id="17" name="Grupo 16"/>
              <p:cNvGrpSpPr/>
              <p:nvPr/>
            </p:nvGrpSpPr>
            <p:grpSpPr>
              <a:xfrm>
                <a:off x="1481022" y="4389665"/>
                <a:ext cx="1662580" cy="831756"/>
                <a:chOff x="1481022" y="4389665"/>
                <a:chExt cx="1662580" cy="831756"/>
              </a:xfrm>
            </p:grpSpPr>
            <p:pic>
              <p:nvPicPr>
                <p:cNvPr id="18" name="Imagen 17" descr="C:\Users\franc\Desktop\ARCHIVOS PARA SUBIR\POR ACABAR\MEDI SOPORTE VISUAL\hierba.png"/>
                <p:cNvPicPr/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363022" y="4401341"/>
                  <a:ext cx="780580" cy="820080"/>
                </a:xfrm>
                <a:prstGeom prst="ellipse">
                  <a:avLst/>
                </a:prstGeom>
                <a:ln w="3175" cap="rnd">
                  <a:solidFill>
                    <a:srgbClr val="333333"/>
                  </a:solidFill>
                </a:ln>
                <a:effectLst/>
              </p:spPr>
            </p:pic>
            <p:grpSp>
              <p:nvGrpSpPr>
                <p:cNvPr id="12" name="Grupo 11"/>
                <p:cNvGrpSpPr/>
                <p:nvPr/>
              </p:nvGrpSpPr>
              <p:grpSpPr>
                <a:xfrm>
                  <a:off x="1481022" y="4389665"/>
                  <a:ext cx="792000" cy="792000"/>
                  <a:chOff x="4136131" y="2062220"/>
                  <a:chExt cx="792000" cy="792000"/>
                </a:xfrm>
                <a:noFill/>
              </p:grpSpPr>
              <p:grpSp>
                <p:nvGrpSpPr>
                  <p:cNvPr id="10" name="Grupo 9"/>
                  <p:cNvGrpSpPr/>
                  <p:nvPr/>
                </p:nvGrpSpPr>
                <p:grpSpPr>
                  <a:xfrm>
                    <a:off x="4156100" y="2141732"/>
                    <a:ext cx="745527" cy="606700"/>
                    <a:chOff x="5139894" y="1990358"/>
                    <a:chExt cx="909496" cy="796892"/>
                  </a:xfrm>
                  <a:grpFill/>
                </p:grpSpPr>
                <p:pic>
                  <p:nvPicPr>
                    <p:cNvPr id="8" name="Imagen 7"/>
                    <p:cNvPicPr>
                      <a:picLocks noChangeAspect="1"/>
                    </p:cNvPicPr>
                    <p:nvPr/>
                  </p:nvPicPr>
                  <p:blipFill>
                    <a:blip r:embed="rId6" cstate="print">
                      <a:extLst>
                        <a:ext uri="{BEBA8EAE-BF5A-486C-A8C5-ECC9F3942E4B}">
                          <a14:imgProps xmlns:a14="http://schemas.microsoft.com/office/drawing/2010/main">
                            <a14:imgLayer r:embed="rId7">
                              <a14:imgEffect>
                                <a14:backgroundRemoval t="10000" b="90000" l="10000" r="90000"/>
                              </a14:imgEffect>
                            </a14:imgLayer>
                          </a14:imgProps>
                        </a:ex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5139894" y="2013145"/>
                      <a:ext cx="380746" cy="380746"/>
                    </a:xfrm>
                    <a:prstGeom prst="rect">
                      <a:avLst/>
                    </a:prstGeom>
                    <a:grpFill/>
                  </p:spPr>
                </p:pic>
                <p:pic>
                  <p:nvPicPr>
                    <p:cNvPr id="2" name="Imagen 1"/>
                    <p:cNvPicPr>
                      <a:picLocks noChangeAspect="1"/>
                    </p:cNvPicPr>
                    <p:nvPr/>
                  </p:nvPicPr>
                  <p:blipFill rotWithShape="1">
                    <a:blip r:embed="rId8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t="23544" b="22219"/>
                    <a:stretch/>
                  </p:blipFill>
                  <p:spPr>
                    <a:xfrm>
                      <a:off x="5458532" y="2325007"/>
                      <a:ext cx="289994" cy="157285"/>
                    </a:xfrm>
                    <a:prstGeom prst="rect">
                      <a:avLst/>
                    </a:prstGeom>
                    <a:grpFill/>
                  </p:spPr>
                </p:pic>
                <p:pic>
                  <p:nvPicPr>
                    <p:cNvPr id="23" name="Imagen 22"/>
                    <p:cNvPicPr>
                      <a:picLocks noChangeAspect="1"/>
                    </p:cNvPicPr>
                    <p:nvPr/>
                  </p:nvPicPr>
                  <p:blipFill>
                    <a:blip r:embed="rId9" cstate="print">
                      <a:extLst>
                        <a:ext uri="{BEBA8EAE-BF5A-486C-A8C5-ECC9F3942E4B}">
                          <a14:imgProps xmlns:a14="http://schemas.microsoft.com/office/drawing/2010/main">
                            <a14:imgLayer r:embed="rId10">
                              <a14:imgEffect>
                                <a14:backgroundRemoval t="10000" b="90000" l="10000" r="90000"/>
                              </a14:imgEffect>
                            </a14:imgLayer>
                          </a14:imgProps>
                        </a:ex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5173179" y="2364460"/>
                      <a:ext cx="395961" cy="395961"/>
                    </a:xfrm>
                    <a:prstGeom prst="rect">
                      <a:avLst/>
                    </a:prstGeom>
                    <a:grpFill/>
                  </p:spPr>
                </p:pic>
                <p:pic>
                  <p:nvPicPr>
                    <p:cNvPr id="27" name="Imagen 26"/>
                    <p:cNvPicPr>
                      <a:picLocks noChangeAspect="1"/>
                    </p:cNvPicPr>
                    <p:nvPr/>
                  </p:nvPicPr>
                  <p:blipFill>
                    <a:blip r:embed="rId11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5645857" y="1990358"/>
                      <a:ext cx="403533" cy="403533"/>
                    </a:xfrm>
                    <a:prstGeom prst="rect">
                      <a:avLst/>
                    </a:prstGeom>
                    <a:grpFill/>
                  </p:spPr>
                </p:pic>
                <p:pic>
                  <p:nvPicPr>
                    <p:cNvPr id="6" name="Imagen 5"/>
                    <p:cNvPicPr>
                      <a:picLocks noChangeAspect="1"/>
                    </p:cNvPicPr>
                    <p:nvPr/>
                  </p:nvPicPr>
                  <p:blipFill>
                    <a:blip r:embed="rId12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5645857" y="2507681"/>
                      <a:ext cx="279569" cy="279569"/>
                    </a:xfrm>
                    <a:prstGeom prst="rect">
                      <a:avLst/>
                    </a:prstGeom>
                    <a:grpFill/>
                  </p:spPr>
                </p:pic>
              </p:grpSp>
              <p:sp>
                <p:nvSpPr>
                  <p:cNvPr id="11" name="Elipse 10"/>
                  <p:cNvSpPr/>
                  <p:nvPr/>
                </p:nvSpPr>
                <p:spPr>
                  <a:xfrm>
                    <a:off x="4136131" y="2062220"/>
                    <a:ext cx="792000" cy="792000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</p:grpSp>
          </p:grpSp>
        </p:grpSp>
      </p:grpSp>
      <p:grpSp>
        <p:nvGrpSpPr>
          <p:cNvPr id="56" name="Grupo 55"/>
          <p:cNvGrpSpPr/>
          <p:nvPr/>
        </p:nvGrpSpPr>
        <p:grpSpPr>
          <a:xfrm>
            <a:off x="5291391" y="3894334"/>
            <a:ext cx="1800000" cy="1800000"/>
            <a:chOff x="5291391" y="3894334"/>
            <a:chExt cx="1800000" cy="1800000"/>
          </a:xfrm>
        </p:grpSpPr>
        <p:sp>
          <p:nvSpPr>
            <p:cNvPr id="20" name="Rectángulo 19"/>
            <p:cNvSpPr/>
            <p:nvPr/>
          </p:nvSpPr>
          <p:spPr>
            <a:xfrm>
              <a:off x="5291391" y="3894334"/>
              <a:ext cx="1800000" cy="1800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grpSp>
          <p:nvGrpSpPr>
            <p:cNvPr id="54" name="Grupo 53"/>
            <p:cNvGrpSpPr/>
            <p:nvPr/>
          </p:nvGrpSpPr>
          <p:grpSpPr>
            <a:xfrm>
              <a:off x="5453389" y="4069586"/>
              <a:ext cx="1476000" cy="1476000"/>
              <a:chOff x="5453389" y="4069586"/>
              <a:chExt cx="1476000" cy="1476000"/>
            </a:xfrm>
          </p:grpSpPr>
          <p:sp>
            <p:nvSpPr>
              <p:cNvPr id="38" name="Elipse 37"/>
              <p:cNvSpPr/>
              <p:nvPr/>
            </p:nvSpPr>
            <p:spPr>
              <a:xfrm>
                <a:off x="5471389" y="4087586"/>
                <a:ext cx="1440000" cy="1440000"/>
              </a:xfrm>
              <a:prstGeom prst="ellipse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grpSp>
            <p:nvGrpSpPr>
              <p:cNvPr id="53" name="Grupo 52"/>
              <p:cNvGrpSpPr/>
              <p:nvPr/>
            </p:nvGrpSpPr>
            <p:grpSpPr>
              <a:xfrm>
                <a:off x="5453389" y="4069586"/>
                <a:ext cx="1476000" cy="1476000"/>
                <a:chOff x="8385910" y="2047003"/>
                <a:chExt cx="1476000" cy="1476000"/>
              </a:xfrm>
            </p:grpSpPr>
            <p:grpSp>
              <p:nvGrpSpPr>
                <p:cNvPr id="52" name="Grupo 51"/>
                <p:cNvGrpSpPr/>
                <p:nvPr/>
              </p:nvGrpSpPr>
              <p:grpSpPr>
                <a:xfrm>
                  <a:off x="8528604" y="2168367"/>
                  <a:ext cx="1187722" cy="1164779"/>
                  <a:chOff x="8529329" y="2162763"/>
                  <a:chExt cx="1187722" cy="1164779"/>
                </a:xfrm>
              </p:grpSpPr>
              <p:pic>
                <p:nvPicPr>
                  <p:cNvPr id="44" name="Imagen 43"/>
                  <p:cNvPicPr>
                    <a:picLocks noChangeAspect="1"/>
                  </p:cNvPicPr>
                  <p:nvPr/>
                </p:nvPicPr>
                <p:blipFill>
                  <a:blip r:embed="rId13" cstate="print">
                    <a:extLst>
                      <a:ext uri="{BEBA8EAE-BF5A-486C-A8C5-ECC9F3942E4B}">
                        <a14:imgProps xmlns:a14="http://schemas.microsoft.com/office/drawing/2010/main">
                          <a14:imgLayer r:embed="rId14">
                            <a14:imgEffect>
                              <a14:backgroundRemoval t="10000" b="90000" l="10000" r="9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8557684" y="2162763"/>
                    <a:ext cx="581646" cy="540220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45" name="Imagen 44"/>
                  <p:cNvPicPr>
                    <a:picLocks noChangeAspect="1"/>
                  </p:cNvPicPr>
                  <p:nvPr/>
                </p:nvPicPr>
                <p:blipFill rotWithShape="1">
                  <a:blip r:embed="rId8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t="23544" b="22219"/>
                  <a:stretch/>
                </p:blipFill>
                <p:spPr>
                  <a:xfrm>
                    <a:off x="8883388" y="2643496"/>
                    <a:ext cx="443009" cy="223163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46" name="Imagen 45"/>
                  <p:cNvPicPr>
                    <a:picLocks noChangeAspect="1"/>
                  </p:cNvPicPr>
                  <p:nvPr/>
                </p:nvPicPr>
                <p:blipFill>
                  <a:blip r:embed="rId15" cstate="print">
                    <a:extLst>
                      <a:ext uri="{BEBA8EAE-BF5A-486C-A8C5-ECC9F3942E4B}">
                        <a14:imgProps xmlns:a14="http://schemas.microsoft.com/office/drawing/2010/main">
                          <a14:imgLayer r:embed="rId16">
                            <a14:imgEffect>
                              <a14:backgroundRemoval t="10000" b="90000" l="10000" r="9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9112161" y="2765734"/>
                    <a:ext cx="604890" cy="561808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47" name="Imagen 46"/>
                  <p:cNvPicPr>
                    <a:picLocks noChangeAspect="1"/>
                  </p:cNvPicPr>
                  <p:nvPr/>
                </p:nvPicPr>
                <p:blipFill>
                  <a:blip r:embed="rId11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9118678" y="2166465"/>
                    <a:ext cx="508606" cy="472382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48" name="Imagen 47"/>
                  <p:cNvPicPr>
                    <a:picLocks noChangeAspect="1"/>
                  </p:cNvPicPr>
                  <p:nvPr/>
                </p:nvPicPr>
                <p:blipFill>
                  <a:blip r:embed="rId12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8529329" y="2887211"/>
                    <a:ext cx="427083" cy="396666"/>
                  </a:xfrm>
                  <a:prstGeom prst="rect">
                    <a:avLst/>
                  </a:prstGeom>
                  <a:noFill/>
                </p:spPr>
              </p:pic>
            </p:grpSp>
            <p:sp>
              <p:nvSpPr>
                <p:cNvPr id="43" name="Elipse 42"/>
                <p:cNvSpPr/>
                <p:nvPr/>
              </p:nvSpPr>
              <p:spPr>
                <a:xfrm>
                  <a:off x="8385910" y="2047003"/>
                  <a:ext cx="1476000" cy="1476000"/>
                </a:xfrm>
                <a:prstGeom prst="ellipse">
                  <a:avLst/>
                </a:prstGeom>
                <a:noFill/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</p:grpSp>
      </p:grpSp>
      <p:sp>
        <p:nvSpPr>
          <p:cNvPr id="22" name="Multiplicar 21"/>
          <p:cNvSpPr/>
          <p:nvPr/>
        </p:nvSpPr>
        <p:spPr>
          <a:xfrm>
            <a:off x="4828587" y="3430136"/>
            <a:ext cx="2826436" cy="2827132"/>
          </a:xfrm>
          <a:prstGeom prst="mathMultiply">
            <a:avLst>
              <a:gd name="adj1" fmla="val 584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40" name="Imagen 39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5515" y="406826"/>
            <a:ext cx="3911690" cy="3911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542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</p:childTnLst>
        </p:cTn>
      </p:par>
    </p:tnLst>
    <p:bldLst>
      <p:bldP spid="19" grpId="0"/>
      <p:bldP spid="13" grpId="0" animBg="1"/>
      <p:bldP spid="13" grpId="1" animBg="1"/>
      <p:bldP spid="24" grpId="0"/>
      <p:bldP spid="25" grpId="0"/>
      <p:bldP spid="26" grpId="0"/>
      <p:bldP spid="22" grpId="0" animBg="1"/>
      <p:bldP spid="22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816" y="6275932"/>
            <a:ext cx="1142998" cy="263769"/>
          </a:xfrm>
          <a:prstGeom prst="rect">
            <a:avLst/>
          </a:prstGeom>
        </p:spPr>
      </p:pic>
      <p:pic>
        <p:nvPicPr>
          <p:cNvPr id="4" name="Imagen 3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852"/>
          <a:stretch/>
        </p:blipFill>
        <p:spPr bwMode="auto">
          <a:xfrm>
            <a:off x="10864664" y="217188"/>
            <a:ext cx="1085850" cy="56070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CuadroTexto 1"/>
          <p:cNvSpPr txBox="1"/>
          <p:nvPr/>
        </p:nvSpPr>
        <p:spPr>
          <a:xfrm>
            <a:off x="91688" y="3196732"/>
            <a:ext cx="28696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 smtClean="0">
                <a:solidFill>
                  <a:srgbClr val="00B050"/>
                </a:solidFill>
              </a:rPr>
              <a:t>REPRODUCCIÓ</a:t>
            </a:r>
          </a:p>
        </p:txBody>
      </p:sp>
      <p:sp>
        <p:nvSpPr>
          <p:cNvPr id="5" name="Abrir llave 4"/>
          <p:cNvSpPr/>
          <p:nvPr/>
        </p:nvSpPr>
        <p:spPr>
          <a:xfrm>
            <a:off x="2990313" y="297871"/>
            <a:ext cx="548639" cy="6371870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CuadroTexto 6"/>
          <p:cNvSpPr txBox="1"/>
          <p:nvPr/>
        </p:nvSpPr>
        <p:spPr>
          <a:xfrm>
            <a:off x="3315692" y="637445"/>
            <a:ext cx="28609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dirty="0" smtClean="0">
                <a:solidFill>
                  <a:srgbClr val="00B050"/>
                </a:solidFill>
              </a:rPr>
              <a:t>1-</a:t>
            </a:r>
            <a:r>
              <a:rPr lang="es-ES" sz="2800" u="sng" dirty="0" smtClean="0">
                <a:solidFill>
                  <a:srgbClr val="00B050"/>
                </a:solidFill>
              </a:rPr>
              <a:t>VIVÍPARS</a:t>
            </a:r>
            <a:r>
              <a:rPr lang="es-ES" sz="2800" dirty="0" smtClean="0">
                <a:solidFill>
                  <a:srgbClr val="00B050"/>
                </a:solidFill>
              </a:rPr>
              <a:t>: </a:t>
            </a:r>
            <a:r>
              <a:rPr lang="es-ES" sz="2800" dirty="0" smtClean="0">
                <a:solidFill>
                  <a:srgbClr val="0070C0"/>
                </a:solidFill>
              </a:rPr>
              <a:t> </a:t>
            </a:r>
            <a:r>
              <a:rPr lang="es-ES" sz="2800" i="1" u="sng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s-ES" sz="2800" i="1" u="sng" dirty="0" smtClean="0"/>
              <a:t> </a:t>
            </a:r>
            <a:endParaRPr lang="es-ES" sz="2800" i="1" u="sng" dirty="0"/>
          </a:p>
        </p:txBody>
      </p:sp>
      <p:sp>
        <p:nvSpPr>
          <p:cNvPr id="10" name="CuadroTexto 9"/>
          <p:cNvSpPr txBox="1"/>
          <p:nvPr/>
        </p:nvSpPr>
        <p:spPr>
          <a:xfrm>
            <a:off x="3713127" y="4456917"/>
            <a:ext cx="32331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 smtClean="0">
                <a:solidFill>
                  <a:srgbClr val="00B050"/>
                </a:solidFill>
              </a:rPr>
              <a:t>2-</a:t>
            </a:r>
            <a:r>
              <a:rPr lang="es-ES" sz="2800" u="sng" dirty="0" smtClean="0">
                <a:solidFill>
                  <a:srgbClr val="00B050"/>
                </a:solidFill>
              </a:rPr>
              <a:t>OVÍPARS:</a:t>
            </a:r>
            <a:endParaRPr lang="es-ES" sz="2800" u="sng" dirty="0">
              <a:solidFill>
                <a:srgbClr val="00B050"/>
              </a:solidFill>
            </a:endParaRPr>
          </a:p>
        </p:txBody>
      </p:sp>
      <p:sp>
        <p:nvSpPr>
          <p:cNvPr id="48" name="CuadroTexto 47"/>
          <p:cNvSpPr txBox="1"/>
          <p:nvPr/>
        </p:nvSpPr>
        <p:spPr>
          <a:xfrm>
            <a:off x="3982033" y="4846887"/>
            <a:ext cx="51448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 err="1" smtClean="0"/>
              <a:t>Neixen</a:t>
            </a:r>
            <a:r>
              <a:rPr lang="es-ES" sz="2000" dirty="0" smtClean="0"/>
              <a:t> de </a:t>
            </a:r>
            <a:r>
              <a:rPr lang="es-ES" sz="2000" dirty="0" err="1" smtClean="0"/>
              <a:t>ous</a:t>
            </a:r>
            <a:r>
              <a:rPr lang="es-ES" sz="3200" dirty="0" smtClean="0"/>
              <a:t>. </a:t>
            </a:r>
            <a:r>
              <a:rPr lang="es-ES" sz="3200" i="1" u="sng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s-ES" sz="3200" i="1" u="sng" dirty="0" smtClean="0"/>
              <a:t> </a:t>
            </a:r>
            <a:endParaRPr lang="es-ES" sz="3200" i="1" u="sng" dirty="0"/>
          </a:p>
        </p:txBody>
      </p:sp>
      <p:sp>
        <p:nvSpPr>
          <p:cNvPr id="50" name="CuadroTexto 49"/>
          <p:cNvSpPr txBox="1"/>
          <p:nvPr/>
        </p:nvSpPr>
        <p:spPr>
          <a:xfrm>
            <a:off x="3843320" y="1040103"/>
            <a:ext cx="32742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/>
              <a:t> </a:t>
            </a:r>
            <a:r>
              <a:rPr lang="es-ES" sz="2000" dirty="0" err="1" smtClean="0"/>
              <a:t>Neixen</a:t>
            </a:r>
            <a:r>
              <a:rPr lang="es-ES" sz="2000" dirty="0" smtClean="0"/>
              <a:t> del </a:t>
            </a:r>
            <a:r>
              <a:rPr lang="es-ES" sz="2000" dirty="0" err="1" smtClean="0"/>
              <a:t>ventre</a:t>
            </a:r>
            <a:r>
              <a:rPr lang="es-ES" sz="3200" dirty="0" smtClean="0"/>
              <a:t>. </a:t>
            </a:r>
            <a:r>
              <a:rPr lang="es-ES" sz="3200" i="1" u="sng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s-ES" sz="3200" i="1" u="sng" dirty="0" smtClean="0"/>
              <a:t> </a:t>
            </a:r>
            <a:endParaRPr lang="es-ES" sz="3200" i="1" u="sng" dirty="0"/>
          </a:p>
        </p:txBody>
      </p:sp>
      <p:sp>
        <p:nvSpPr>
          <p:cNvPr id="23" name="CuadroTexto 22"/>
          <p:cNvSpPr txBox="1"/>
          <p:nvPr/>
        </p:nvSpPr>
        <p:spPr>
          <a:xfrm>
            <a:off x="95849" y="3944397"/>
            <a:ext cx="28696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 err="1" smtClean="0">
                <a:solidFill>
                  <a:srgbClr val="00B050"/>
                </a:solidFill>
              </a:rPr>
              <a:t>Com</a:t>
            </a:r>
            <a:r>
              <a:rPr lang="es-ES" sz="2800" b="1" dirty="0" smtClean="0">
                <a:solidFill>
                  <a:srgbClr val="00B050"/>
                </a:solidFill>
              </a:rPr>
              <a:t> </a:t>
            </a:r>
            <a:r>
              <a:rPr lang="es-ES" sz="2800" b="1" dirty="0" err="1" smtClean="0">
                <a:solidFill>
                  <a:srgbClr val="00B050"/>
                </a:solidFill>
              </a:rPr>
              <a:t>neixen</a:t>
            </a:r>
            <a:r>
              <a:rPr lang="es-ES" sz="2800" b="1" dirty="0" smtClean="0">
                <a:solidFill>
                  <a:srgbClr val="00B050"/>
                </a:solidFill>
              </a:rPr>
              <a:t>?</a:t>
            </a:r>
            <a:endParaRPr lang="es-ES" sz="2800" b="1" dirty="0">
              <a:solidFill>
                <a:srgbClr val="00B050"/>
              </a:solidFill>
            </a:endParaRPr>
          </a:p>
        </p:txBody>
      </p:sp>
      <p:pic>
        <p:nvPicPr>
          <p:cNvPr id="17" name="Imagen 16" descr="C:\Users\franc\Desktop\ARCHIVOS PARA SUBIR\POR ACABAR\MEDI SOPORTE VISUAL\reproducción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9544" y="2518917"/>
            <a:ext cx="647700" cy="647700"/>
          </a:xfrm>
          <a:prstGeom prst="ellipse">
            <a:avLst/>
          </a:prstGeom>
          <a:ln w="3175" cap="rnd">
            <a:solidFill>
              <a:srgbClr val="333333"/>
            </a:solidFill>
          </a:ln>
          <a:effectLst/>
        </p:spPr>
      </p:pic>
      <p:pic>
        <p:nvPicPr>
          <p:cNvPr id="22" name="Imagen 21" descr="C:\Users\franc\Desktop\ARCHIVOS PARA SUBIR\POR ACABAR\MEDI SOPORTE VISUAL\nacer (1).pn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7066" y="4456917"/>
            <a:ext cx="540000" cy="540000"/>
          </a:xfrm>
          <a:prstGeom prst="ellipse">
            <a:avLst/>
          </a:prstGeom>
          <a:ln w="3175" cap="rnd">
            <a:solidFill>
              <a:srgbClr val="333333"/>
            </a:solidFill>
          </a:ln>
          <a:effectLst/>
        </p:spPr>
      </p:pic>
      <p:pic>
        <p:nvPicPr>
          <p:cNvPr id="24" name="Imagen 23" descr="C:\Users\franc\Desktop\ARCHIVOS PARA SUBIR\POR ACABAR\MEDI SOPORTE VISUAL\parto.pn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7562" y="637445"/>
            <a:ext cx="540000" cy="540000"/>
          </a:xfrm>
          <a:prstGeom prst="ellipse">
            <a:avLst/>
          </a:prstGeom>
          <a:ln w="3175" cap="rnd">
            <a:solidFill>
              <a:srgbClr val="333333"/>
            </a:solidFill>
          </a:ln>
          <a:effectLst/>
        </p:spPr>
      </p:pic>
      <p:pic>
        <p:nvPicPr>
          <p:cNvPr id="25" name="Imagen 24" descr="C:\Users\franc\Desktop\ARCHIVOS PARA SUBIR\POR ACABAR\MEDI SOPORTE VISUAL\vaca.png"/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42" b="15941"/>
          <a:stretch/>
        </p:blipFill>
        <p:spPr bwMode="auto">
          <a:xfrm>
            <a:off x="3957880" y="1746132"/>
            <a:ext cx="778469" cy="50582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6" name="Imagen 25" descr="C:\Users\franc\Desktop\ARCHIVOS PARA SUBIR\POR ACABAR\MEDI SOPORTE VISUAL\caballo.pn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6176" y="1588758"/>
            <a:ext cx="742957" cy="712042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Imagen 26" descr="C:\Users\franc\Desktop\ARCHIVOS PARA SUBIR\POR ACABAR\MEDI SOPORTE VISUAL\león.png"/>
          <p:cNvPicPr/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07" b="13793"/>
          <a:stretch/>
        </p:blipFill>
        <p:spPr bwMode="auto">
          <a:xfrm>
            <a:off x="7117541" y="1668838"/>
            <a:ext cx="777585" cy="58800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8" name="Imagen 27" descr="C:\Users\franc\Desktop\ARCHIVOS PARA SUBIR\POR ACABAR\MEDI SOPORTE VISUAL\tigre.png"/>
          <p:cNvPicPr/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48" b="21374"/>
          <a:stretch/>
        </p:blipFill>
        <p:spPr bwMode="auto">
          <a:xfrm>
            <a:off x="6049097" y="1722365"/>
            <a:ext cx="828480" cy="56954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9" name="Imagen 28" descr="C:\Users\franc\Desktop\ARCHIVOS PARA SUBIR\POR ACABAR\MEDI SOPORTE VISUAL\tortuga.png"/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3319" y="5506504"/>
            <a:ext cx="743585" cy="74358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Imagen 29" descr="C:\Users\franc\Desktop\ARCHIVOS PARA SUBIR\POR ACABAR\MEDI SOPORTE VISUAL\gaviota.png"/>
          <p:cNvPicPr/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2033" y="5431662"/>
            <a:ext cx="632104" cy="747021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Imagen 30" descr="C:\Users\franc\Desktop\ARCHIVOS PARA SUBIR\POR ACABAR\MEDI SOPORTE VISUAL\paloma.png"/>
          <p:cNvPicPr/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5575" y="5353318"/>
            <a:ext cx="736306" cy="825365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Imagen 31" descr="C:\Users\franc\Desktop\ARCHIVOS PARA SUBIR\POR ACABAR\MEDI SOPORTE VISUAL\tortuga.png"/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5049" y="5513920"/>
            <a:ext cx="743585" cy="743585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Imagen 32" descr="C:\Users\franc\Desktop\ARCHIVOS PARA SUBIR\POR ACABAR\MEDI SOPORTE VISUAL\gaviota.png"/>
          <p:cNvPicPr/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3763" y="5439078"/>
            <a:ext cx="632104" cy="747021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Imagen 33" descr="C:\Users\franc\Desktop\ARCHIVOS PARA SUBIR\POR ACABAR\MEDI SOPORTE VISUAL\paloma.png"/>
          <p:cNvPicPr/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7305" y="5360734"/>
            <a:ext cx="736306" cy="825365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Flecha abajo 34"/>
          <p:cNvSpPr/>
          <p:nvPr/>
        </p:nvSpPr>
        <p:spPr>
          <a:xfrm>
            <a:off x="1393396" y="3657672"/>
            <a:ext cx="244254" cy="406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65769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1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2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7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0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61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2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7" grpId="0"/>
      <p:bldP spid="7" grpId="1"/>
      <p:bldP spid="10" grpId="0"/>
      <p:bldP spid="10" grpId="1"/>
      <p:bldP spid="48" grpId="0"/>
      <p:bldP spid="50" grpId="0"/>
      <p:bldP spid="23" grpId="0"/>
      <p:bldP spid="35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3442" y="3067306"/>
            <a:ext cx="1008328" cy="1008328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6" y="6347012"/>
            <a:ext cx="1142998" cy="263769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8043" y="230455"/>
            <a:ext cx="895432" cy="500916"/>
          </a:xfrm>
          <a:prstGeom prst="rect">
            <a:avLst/>
          </a:prstGeom>
        </p:spPr>
      </p:pic>
      <p:grpSp>
        <p:nvGrpSpPr>
          <p:cNvPr id="57" name="Grupo 56"/>
          <p:cNvGrpSpPr/>
          <p:nvPr/>
        </p:nvGrpSpPr>
        <p:grpSpPr>
          <a:xfrm>
            <a:off x="9128043" y="4066610"/>
            <a:ext cx="1800000" cy="1800000"/>
            <a:chOff x="9123910" y="3894334"/>
            <a:chExt cx="1800000" cy="1800000"/>
          </a:xfrm>
        </p:grpSpPr>
        <p:sp>
          <p:nvSpPr>
            <p:cNvPr id="14" name="Rectángulo 13"/>
            <p:cNvSpPr/>
            <p:nvPr/>
          </p:nvSpPr>
          <p:spPr>
            <a:xfrm>
              <a:off x="9123910" y="3894334"/>
              <a:ext cx="1800000" cy="1800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16" name="Imagen 15" descr="C:\Users\franc\Desktop\ARCHIVOS PARA SUBIR\POR ACABAR\MEDI SOPORTE VISUAL\hierba.png"/>
            <p:cNvPicPr/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03910" y="4061634"/>
              <a:ext cx="1440000" cy="1440000"/>
            </a:xfrm>
            <a:prstGeom prst="ellipse">
              <a:avLst/>
            </a:prstGeom>
            <a:ln w="3175" cap="rnd">
              <a:solidFill>
                <a:srgbClr val="333333"/>
              </a:solidFill>
            </a:ln>
            <a:effectLst/>
          </p:spPr>
        </p:pic>
      </p:grpSp>
      <p:sp>
        <p:nvSpPr>
          <p:cNvPr id="19" name="Título 1"/>
          <p:cNvSpPr txBox="1">
            <a:spLocks/>
          </p:cNvSpPr>
          <p:nvPr/>
        </p:nvSpPr>
        <p:spPr>
          <a:xfrm>
            <a:off x="4968499" y="570205"/>
            <a:ext cx="2445783" cy="5092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82563"/>
            <a:r>
              <a:rPr lang="ca-ES" dirty="0" smtClean="0">
                <a:solidFill>
                  <a:srgbClr val="002060"/>
                </a:solidFill>
              </a:rPr>
              <a:t>CARNÍVORS</a:t>
            </a:r>
            <a:endParaRPr lang="ca-ES" dirty="0">
              <a:solidFill>
                <a:srgbClr val="002060"/>
              </a:solidFill>
            </a:endParaRPr>
          </a:p>
        </p:txBody>
      </p:sp>
      <p:sp>
        <p:nvSpPr>
          <p:cNvPr id="13" name="Multiplicar 12"/>
          <p:cNvSpPr/>
          <p:nvPr/>
        </p:nvSpPr>
        <p:spPr>
          <a:xfrm>
            <a:off x="8610692" y="3570091"/>
            <a:ext cx="2826436" cy="2827132"/>
          </a:xfrm>
          <a:prstGeom prst="mathMultiply">
            <a:avLst>
              <a:gd name="adj1" fmla="val 584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4" name="Título 1"/>
          <p:cNvSpPr txBox="1">
            <a:spLocks/>
          </p:cNvSpPr>
          <p:nvPr/>
        </p:nvSpPr>
        <p:spPr>
          <a:xfrm>
            <a:off x="1381334" y="5879535"/>
            <a:ext cx="1841705" cy="37009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82563"/>
            <a:r>
              <a:rPr lang="ca-ES" sz="2400" dirty="0" smtClean="0">
                <a:solidFill>
                  <a:srgbClr val="002060"/>
                </a:solidFill>
              </a:rPr>
              <a:t>OMNÍVORS</a:t>
            </a:r>
            <a:endParaRPr lang="ca-ES" sz="2400" dirty="0">
              <a:solidFill>
                <a:srgbClr val="002060"/>
              </a:solidFill>
            </a:endParaRPr>
          </a:p>
        </p:txBody>
      </p:sp>
      <p:sp>
        <p:nvSpPr>
          <p:cNvPr id="25" name="Título 1"/>
          <p:cNvSpPr txBox="1">
            <a:spLocks/>
          </p:cNvSpPr>
          <p:nvPr/>
        </p:nvSpPr>
        <p:spPr>
          <a:xfrm>
            <a:off x="5270537" y="5866610"/>
            <a:ext cx="1841705" cy="37009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82563"/>
            <a:r>
              <a:rPr lang="ca-ES" sz="2400" dirty="0" smtClean="0">
                <a:solidFill>
                  <a:srgbClr val="002060"/>
                </a:solidFill>
              </a:rPr>
              <a:t>CARNÍVORS</a:t>
            </a:r>
            <a:endParaRPr lang="ca-ES" sz="2400" dirty="0">
              <a:solidFill>
                <a:srgbClr val="002060"/>
              </a:solidFill>
            </a:endParaRPr>
          </a:p>
        </p:txBody>
      </p:sp>
      <p:sp>
        <p:nvSpPr>
          <p:cNvPr id="26" name="Título 1"/>
          <p:cNvSpPr txBox="1">
            <a:spLocks/>
          </p:cNvSpPr>
          <p:nvPr/>
        </p:nvSpPr>
        <p:spPr>
          <a:xfrm>
            <a:off x="9111210" y="5883368"/>
            <a:ext cx="1841705" cy="37009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82563"/>
            <a:r>
              <a:rPr lang="ca-ES" sz="2400" dirty="0" smtClean="0">
                <a:solidFill>
                  <a:srgbClr val="002060"/>
                </a:solidFill>
              </a:rPr>
              <a:t>HERBÍVORS</a:t>
            </a:r>
            <a:endParaRPr lang="ca-ES" sz="2400" dirty="0">
              <a:solidFill>
                <a:srgbClr val="002060"/>
              </a:solidFill>
            </a:endParaRPr>
          </a:p>
        </p:txBody>
      </p:sp>
      <p:grpSp>
        <p:nvGrpSpPr>
          <p:cNvPr id="55" name="Grupo 54"/>
          <p:cNvGrpSpPr/>
          <p:nvPr/>
        </p:nvGrpSpPr>
        <p:grpSpPr>
          <a:xfrm>
            <a:off x="1433284" y="4066197"/>
            <a:ext cx="1800000" cy="1800000"/>
            <a:chOff x="1402187" y="3894334"/>
            <a:chExt cx="1800000" cy="1800000"/>
          </a:xfrm>
        </p:grpSpPr>
        <p:sp>
          <p:nvSpPr>
            <p:cNvPr id="3" name="Rectángulo 2"/>
            <p:cNvSpPr/>
            <p:nvPr/>
          </p:nvSpPr>
          <p:spPr>
            <a:xfrm>
              <a:off x="1402187" y="3894334"/>
              <a:ext cx="1800000" cy="1800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grpSp>
          <p:nvGrpSpPr>
            <p:cNvPr id="36" name="Grupo 35"/>
            <p:cNvGrpSpPr/>
            <p:nvPr/>
          </p:nvGrpSpPr>
          <p:grpSpPr>
            <a:xfrm>
              <a:off x="1477239" y="4389692"/>
              <a:ext cx="1662580" cy="835787"/>
              <a:chOff x="1481022" y="4385634"/>
              <a:chExt cx="1662580" cy="835787"/>
            </a:xfrm>
          </p:grpSpPr>
          <p:sp>
            <p:nvSpPr>
              <p:cNvPr id="30" name="Elipse 29"/>
              <p:cNvSpPr/>
              <p:nvPr/>
            </p:nvSpPr>
            <p:spPr>
              <a:xfrm>
                <a:off x="1486605" y="4385634"/>
                <a:ext cx="792000" cy="792000"/>
              </a:xfrm>
              <a:prstGeom prst="ellipse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grpSp>
            <p:nvGrpSpPr>
              <p:cNvPr id="17" name="Grupo 16"/>
              <p:cNvGrpSpPr/>
              <p:nvPr/>
            </p:nvGrpSpPr>
            <p:grpSpPr>
              <a:xfrm>
                <a:off x="1481022" y="4389665"/>
                <a:ext cx="1662580" cy="831756"/>
                <a:chOff x="1481022" y="4389665"/>
                <a:chExt cx="1662580" cy="831756"/>
              </a:xfrm>
            </p:grpSpPr>
            <p:pic>
              <p:nvPicPr>
                <p:cNvPr id="18" name="Imagen 17" descr="C:\Users\franc\Desktop\ARCHIVOS PARA SUBIR\POR ACABAR\MEDI SOPORTE VISUAL\hierba.png"/>
                <p:cNvPicPr/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363022" y="4401341"/>
                  <a:ext cx="780580" cy="820080"/>
                </a:xfrm>
                <a:prstGeom prst="ellipse">
                  <a:avLst/>
                </a:prstGeom>
                <a:ln w="3175" cap="rnd">
                  <a:solidFill>
                    <a:srgbClr val="333333"/>
                  </a:solidFill>
                </a:ln>
                <a:effectLst/>
              </p:spPr>
            </p:pic>
            <p:grpSp>
              <p:nvGrpSpPr>
                <p:cNvPr id="12" name="Grupo 11"/>
                <p:cNvGrpSpPr/>
                <p:nvPr/>
              </p:nvGrpSpPr>
              <p:grpSpPr>
                <a:xfrm>
                  <a:off x="1481022" y="4389665"/>
                  <a:ext cx="792000" cy="792000"/>
                  <a:chOff x="4136131" y="2062220"/>
                  <a:chExt cx="792000" cy="792000"/>
                </a:xfrm>
                <a:noFill/>
              </p:grpSpPr>
              <p:grpSp>
                <p:nvGrpSpPr>
                  <p:cNvPr id="10" name="Grupo 9"/>
                  <p:cNvGrpSpPr/>
                  <p:nvPr/>
                </p:nvGrpSpPr>
                <p:grpSpPr>
                  <a:xfrm>
                    <a:off x="4156100" y="2141732"/>
                    <a:ext cx="745527" cy="606700"/>
                    <a:chOff x="5139894" y="1990358"/>
                    <a:chExt cx="909496" cy="796892"/>
                  </a:xfrm>
                  <a:grpFill/>
                </p:grpSpPr>
                <p:pic>
                  <p:nvPicPr>
                    <p:cNvPr id="8" name="Imagen 7"/>
                    <p:cNvPicPr>
                      <a:picLocks noChangeAspect="1"/>
                    </p:cNvPicPr>
                    <p:nvPr/>
                  </p:nvPicPr>
                  <p:blipFill>
                    <a:blip r:embed="rId6" cstate="print">
                      <a:extLst>
                        <a:ext uri="{BEBA8EAE-BF5A-486C-A8C5-ECC9F3942E4B}">
                          <a14:imgProps xmlns:a14="http://schemas.microsoft.com/office/drawing/2010/main">
                            <a14:imgLayer r:embed="rId7">
                              <a14:imgEffect>
                                <a14:backgroundRemoval t="10000" b="90000" l="10000" r="90000"/>
                              </a14:imgEffect>
                            </a14:imgLayer>
                          </a14:imgProps>
                        </a:ex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5139894" y="2013145"/>
                      <a:ext cx="380746" cy="380746"/>
                    </a:xfrm>
                    <a:prstGeom prst="rect">
                      <a:avLst/>
                    </a:prstGeom>
                    <a:grpFill/>
                  </p:spPr>
                </p:pic>
                <p:pic>
                  <p:nvPicPr>
                    <p:cNvPr id="2" name="Imagen 1"/>
                    <p:cNvPicPr>
                      <a:picLocks noChangeAspect="1"/>
                    </p:cNvPicPr>
                    <p:nvPr/>
                  </p:nvPicPr>
                  <p:blipFill rotWithShape="1">
                    <a:blip r:embed="rId8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t="23544" b="22219"/>
                    <a:stretch/>
                  </p:blipFill>
                  <p:spPr>
                    <a:xfrm>
                      <a:off x="5458532" y="2325007"/>
                      <a:ext cx="289994" cy="157285"/>
                    </a:xfrm>
                    <a:prstGeom prst="rect">
                      <a:avLst/>
                    </a:prstGeom>
                    <a:grpFill/>
                  </p:spPr>
                </p:pic>
                <p:pic>
                  <p:nvPicPr>
                    <p:cNvPr id="23" name="Imagen 22"/>
                    <p:cNvPicPr>
                      <a:picLocks noChangeAspect="1"/>
                    </p:cNvPicPr>
                    <p:nvPr/>
                  </p:nvPicPr>
                  <p:blipFill>
                    <a:blip r:embed="rId9" cstate="print">
                      <a:extLst>
                        <a:ext uri="{BEBA8EAE-BF5A-486C-A8C5-ECC9F3942E4B}">
                          <a14:imgProps xmlns:a14="http://schemas.microsoft.com/office/drawing/2010/main">
                            <a14:imgLayer r:embed="rId10">
                              <a14:imgEffect>
                                <a14:backgroundRemoval t="10000" b="90000" l="10000" r="90000"/>
                              </a14:imgEffect>
                            </a14:imgLayer>
                          </a14:imgProps>
                        </a:ex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5173179" y="2364460"/>
                      <a:ext cx="395961" cy="395961"/>
                    </a:xfrm>
                    <a:prstGeom prst="rect">
                      <a:avLst/>
                    </a:prstGeom>
                    <a:grpFill/>
                  </p:spPr>
                </p:pic>
                <p:pic>
                  <p:nvPicPr>
                    <p:cNvPr id="27" name="Imagen 26"/>
                    <p:cNvPicPr>
                      <a:picLocks noChangeAspect="1"/>
                    </p:cNvPicPr>
                    <p:nvPr/>
                  </p:nvPicPr>
                  <p:blipFill>
                    <a:blip r:embed="rId11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5645857" y="1990358"/>
                      <a:ext cx="403533" cy="403533"/>
                    </a:xfrm>
                    <a:prstGeom prst="rect">
                      <a:avLst/>
                    </a:prstGeom>
                    <a:grpFill/>
                  </p:spPr>
                </p:pic>
                <p:pic>
                  <p:nvPicPr>
                    <p:cNvPr id="6" name="Imagen 5"/>
                    <p:cNvPicPr>
                      <a:picLocks noChangeAspect="1"/>
                    </p:cNvPicPr>
                    <p:nvPr/>
                  </p:nvPicPr>
                  <p:blipFill>
                    <a:blip r:embed="rId12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5645857" y="2507681"/>
                      <a:ext cx="279569" cy="279569"/>
                    </a:xfrm>
                    <a:prstGeom prst="rect">
                      <a:avLst/>
                    </a:prstGeom>
                    <a:grpFill/>
                  </p:spPr>
                </p:pic>
              </p:grpSp>
              <p:sp>
                <p:nvSpPr>
                  <p:cNvPr id="11" name="Elipse 10"/>
                  <p:cNvSpPr/>
                  <p:nvPr/>
                </p:nvSpPr>
                <p:spPr>
                  <a:xfrm>
                    <a:off x="4136131" y="2062220"/>
                    <a:ext cx="792000" cy="792000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</p:grpSp>
          </p:grpSp>
        </p:grpSp>
      </p:grpSp>
      <p:grpSp>
        <p:nvGrpSpPr>
          <p:cNvPr id="56" name="Grupo 55"/>
          <p:cNvGrpSpPr/>
          <p:nvPr/>
        </p:nvGrpSpPr>
        <p:grpSpPr>
          <a:xfrm>
            <a:off x="5291391" y="4066610"/>
            <a:ext cx="1800000" cy="1800000"/>
            <a:chOff x="5291391" y="3894334"/>
            <a:chExt cx="1800000" cy="1800000"/>
          </a:xfrm>
        </p:grpSpPr>
        <p:sp>
          <p:nvSpPr>
            <p:cNvPr id="20" name="Rectángulo 19"/>
            <p:cNvSpPr/>
            <p:nvPr/>
          </p:nvSpPr>
          <p:spPr>
            <a:xfrm>
              <a:off x="5291391" y="3894334"/>
              <a:ext cx="1800000" cy="1800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grpSp>
          <p:nvGrpSpPr>
            <p:cNvPr id="54" name="Grupo 53"/>
            <p:cNvGrpSpPr/>
            <p:nvPr/>
          </p:nvGrpSpPr>
          <p:grpSpPr>
            <a:xfrm>
              <a:off x="5453389" y="4069586"/>
              <a:ext cx="1476000" cy="1476000"/>
              <a:chOff x="5453389" y="4069586"/>
              <a:chExt cx="1476000" cy="1476000"/>
            </a:xfrm>
          </p:grpSpPr>
          <p:sp>
            <p:nvSpPr>
              <p:cNvPr id="38" name="Elipse 37"/>
              <p:cNvSpPr/>
              <p:nvPr/>
            </p:nvSpPr>
            <p:spPr>
              <a:xfrm>
                <a:off x="5471389" y="4087586"/>
                <a:ext cx="1440000" cy="1440000"/>
              </a:xfrm>
              <a:prstGeom prst="ellipse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grpSp>
            <p:nvGrpSpPr>
              <p:cNvPr id="53" name="Grupo 52"/>
              <p:cNvGrpSpPr/>
              <p:nvPr/>
            </p:nvGrpSpPr>
            <p:grpSpPr>
              <a:xfrm>
                <a:off x="5453389" y="4069586"/>
                <a:ext cx="1476000" cy="1476000"/>
                <a:chOff x="8385910" y="2047003"/>
                <a:chExt cx="1476000" cy="1476000"/>
              </a:xfrm>
            </p:grpSpPr>
            <p:grpSp>
              <p:nvGrpSpPr>
                <p:cNvPr id="52" name="Grupo 51"/>
                <p:cNvGrpSpPr/>
                <p:nvPr/>
              </p:nvGrpSpPr>
              <p:grpSpPr>
                <a:xfrm>
                  <a:off x="8528604" y="2168367"/>
                  <a:ext cx="1187722" cy="1164779"/>
                  <a:chOff x="8529329" y="2162763"/>
                  <a:chExt cx="1187722" cy="1164779"/>
                </a:xfrm>
              </p:grpSpPr>
              <p:pic>
                <p:nvPicPr>
                  <p:cNvPr id="44" name="Imagen 43"/>
                  <p:cNvPicPr>
                    <a:picLocks noChangeAspect="1"/>
                  </p:cNvPicPr>
                  <p:nvPr/>
                </p:nvPicPr>
                <p:blipFill>
                  <a:blip r:embed="rId13" cstate="print">
                    <a:extLst>
                      <a:ext uri="{BEBA8EAE-BF5A-486C-A8C5-ECC9F3942E4B}">
                        <a14:imgProps xmlns:a14="http://schemas.microsoft.com/office/drawing/2010/main">
                          <a14:imgLayer r:embed="rId14">
                            <a14:imgEffect>
                              <a14:backgroundRemoval t="10000" b="90000" l="10000" r="9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8557684" y="2162763"/>
                    <a:ext cx="581646" cy="540220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45" name="Imagen 44"/>
                  <p:cNvPicPr>
                    <a:picLocks noChangeAspect="1"/>
                  </p:cNvPicPr>
                  <p:nvPr/>
                </p:nvPicPr>
                <p:blipFill rotWithShape="1">
                  <a:blip r:embed="rId8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t="23544" b="22219"/>
                  <a:stretch/>
                </p:blipFill>
                <p:spPr>
                  <a:xfrm>
                    <a:off x="8883388" y="2643496"/>
                    <a:ext cx="443009" cy="223163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46" name="Imagen 45"/>
                  <p:cNvPicPr>
                    <a:picLocks noChangeAspect="1"/>
                  </p:cNvPicPr>
                  <p:nvPr/>
                </p:nvPicPr>
                <p:blipFill>
                  <a:blip r:embed="rId15" cstate="print">
                    <a:extLst>
                      <a:ext uri="{BEBA8EAE-BF5A-486C-A8C5-ECC9F3942E4B}">
                        <a14:imgProps xmlns:a14="http://schemas.microsoft.com/office/drawing/2010/main">
                          <a14:imgLayer r:embed="rId16">
                            <a14:imgEffect>
                              <a14:backgroundRemoval t="10000" b="90000" l="10000" r="9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9112161" y="2765734"/>
                    <a:ext cx="604890" cy="561808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47" name="Imagen 46"/>
                  <p:cNvPicPr>
                    <a:picLocks noChangeAspect="1"/>
                  </p:cNvPicPr>
                  <p:nvPr/>
                </p:nvPicPr>
                <p:blipFill>
                  <a:blip r:embed="rId11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9118678" y="2166465"/>
                    <a:ext cx="508606" cy="472382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48" name="Imagen 47"/>
                  <p:cNvPicPr>
                    <a:picLocks noChangeAspect="1"/>
                  </p:cNvPicPr>
                  <p:nvPr/>
                </p:nvPicPr>
                <p:blipFill>
                  <a:blip r:embed="rId12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8529329" y="2887211"/>
                    <a:ext cx="427083" cy="396666"/>
                  </a:xfrm>
                  <a:prstGeom prst="rect">
                    <a:avLst/>
                  </a:prstGeom>
                  <a:noFill/>
                </p:spPr>
              </p:pic>
            </p:grpSp>
            <p:sp>
              <p:nvSpPr>
                <p:cNvPr id="43" name="Elipse 42"/>
                <p:cNvSpPr/>
                <p:nvPr/>
              </p:nvSpPr>
              <p:spPr>
                <a:xfrm>
                  <a:off x="8385910" y="2047003"/>
                  <a:ext cx="1476000" cy="1476000"/>
                </a:xfrm>
                <a:prstGeom prst="ellipse">
                  <a:avLst/>
                </a:prstGeom>
                <a:noFill/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</p:grpSp>
      </p:grpSp>
      <p:sp>
        <p:nvSpPr>
          <p:cNvPr id="22" name="Multiplicar 21"/>
          <p:cNvSpPr/>
          <p:nvPr/>
        </p:nvSpPr>
        <p:spPr>
          <a:xfrm>
            <a:off x="918445" y="3546597"/>
            <a:ext cx="2826436" cy="2827132"/>
          </a:xfrm>
          <a:prstGeom prst="mathMultiply">
            <a:avLst>
              <a:gd name="adj1" fmla="val 584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4563" y="758022"/>
            <a:ext cx="2703041" cy="2703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2260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</p:childTnLst>
        </p:cTn>
      </p:par>
    </p:tnLst>
    <p:bldLst>
      <p:bldP spid="19" grpId="0"/>
      <p:bldP spid="13" grpId="0" animBg="1"/>
      <p:bldP spid="13" grpId="1" animBg="1"/>
      <p:bldP spid="24" grpId="0"/>
      <p:bldP spid="25" grpId="0"/>
      <p:bldP spid="26" grpId="0"/>
      <p:bldP spid="22" grpId="0" animBg="1"/>
      <p:bldP spid="22" grpId="1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5037" y="2619071"/>
            <a:ext cx="1524003" cy="1524003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6" y="6347012"/>
            <a:ext cx="1142998" cy="263769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8043" y="230455"/>
            <a:ext cx="895432" cy="500916"/>
          </a:xfrm>
          <a:prstGeom prst="rect">
            <a:avLst/>
          </a:prstGeom>
        </p:spPr>
      </p:pic>
      <p:grpSp>
        <p:nvGrpSpPr>
          <p:cNvPr id="57" name="Grupo 56"/>
          <p:cNvGrpSpPr/>
          <p:nvPr/>
        </p:nvGrpSpPr>
        <p:grpSpPr>
          <a:xfrm>
            <a:off x="9128043" y="4079862"/>
            <a:ext cx="1800000" cy="1800000"/>
            <a:chOff x="9123910" y="3894334"/>
            <a:chExt cx="1800000" cy="1800000"/>
          </a:xfrm>
        </p:grpSpPr>
        <p:sp>
          <p:nvSpPr>
            <p:cNvPr id="14" name="Rectángulo 13"/>
            <p:cNvSpPr/>
            <p:nvPr/>
          </p:nvSpPr>
          <p:spPr>
            <a:xfrm>
              <a:off x="9123910" y="3894334"/>
              <a:ext cx="1800000" cy="1800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16" name="Imagen 15" descr="C:\Users\franc\Desktop\ARCHIVOS PARA SUBIR\POR ACABAR\MEDI SOPORTE VISUAL\hierba.png"/>
            <p:cNvPicPr/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03910" y="4061634"/>
              <a:ext cx="1440000" cy="1440000"/>
            </a:xfrm>
            <a:prstGeom prst="ellipse">
              <a:avLst/>
            </a:prstGeom>
            <a:ln w="3175" cap="rnd">
              <a:solidFill>
                <a:srgbClr val="333333"/>
              </a:solidFill>
            </a:ln>
            <a:effectLst/>
          </p:spPr>
        </p:pic>
      </p:grpSp>
      <p:sp>
        <p:nvSpPr>
          <p:cNvPr id="19" name="Título 1"/>
          <p:cNvSpPr txBox="1">
            <a:spLocks/>
          </p:cNvSpPr>
          <p:nvPr/>
        </p:nvSpPr>
        <p:spPr>
          <a:xfrm>
            <a:off x="4968499" y="411181"/>
            <a:ext cx="2445783" cy="5092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82563"/>
            <a:r>
              <a:rPr lang="ca-ES" dirty="0" smtClean="0">
                <a:solidFill>
                  <a:srgbClr val="002060"/>
                </a:solidFill>
              </a:rPr>
              <a:t>CARNÍVORS</a:t>
            </a:r>
            <a:endParaRPr lang="ca-ES" dirty="0">
              <a:solidFill>
                <a:srgbClr val="002060"/>
              </a:solidFill>
            </a:endParaRPr>
          </a:p>
        </p:txBody>
      </p:sp>
      <p:sp>
        <p:nvSpPr>
          <p:cNvPr id="13" name="Multiplicar 12"/>
          <p:cNvSpPr/>
          <p:nvPr/>
        </p:nvSpPr>
        <p:spPr>
          <a:xfrm>
            <a:off x="8610692" y="3583343"/>
            <a:ext cx="2826436" cy="2827132"/>
          </a:xfrm>
          <a:prstGeom prst="mathMultiply">
            <a:avLst>
              <a:gd name="adj1" fmla="val 584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4" name="Título 1"/>
          <p:cNvSpPr txBox="1">
            <a:spLocks/>
          </p:cNvSpPr>
          <p:nvPr/>
        </p:nvSpPr>
        <p:spPr>
          <a:xfrm>
            <a:off x="1381334" y="5892787"/>
            <a:ext cx="1841705" cy="37009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82563"/>
            <a:r>
              <a:rPr lang="ca-ES" sz="2400" dirty="0" smtClean="0">
                <a:solidFill>
                  <a:srgbClr val="002060"/>
                </a:solidFill>
              </a:rPr>
              <a:t>OMNÍVORS</a:t>
            </a:r>
            <a:endParaRPr lang="ca-ES" sz="2400" dirty="0">
              <a:solidFill>
                <a:srgbClr val="002060"/>
              </a:solidFill>
            </a:endParaRPr>
          </a:p>
        </p:txBody>
      </p:sp>
      <p:sp>
        <p:nvSpPr>
          <p:cNvPr id="25" name="Título 1"/>
          <p:cNvSpPr txBox="1">
            <a:spLocks/>
          </p:cNvSpPr>
          <p:nvPr/>
        </p:nvSpPr>
        <p:spPr>
          <a:xfrm>
            <a:off x="5270537" y="5879862"/>
            <a:ext cx="1841705" cy="37009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82563"/>
            <a:r>
              <a:rPr lang="ca-ES" sz="2400" dirty="0" smtClean="0">
                <a:solidFill>
                  <a:srgbClr val="002060"/>
                </a:solidFill>
              </a:rPr>
              <a:t>CARNÍVORS</a:t>
            </a:r>
            <a:endParaRPr lang="ca-ES" sz="2400" dirty="0">
              <a:solidFill>
                <a:srgbClr val="002060"/>
              </a:solidFill>
            </a:endParaRPr>
          </a:p>
        </p:txBody>
      </p:sp>
      <p:sp>
        <p:nvSpPr>
          <p:cNvPr id="26" name="Título 1"/>
          <p:cNvSpPr txBox="1">
            <a:spLocks/>
          </p:cNvSpPr>
          <p:nvPr/>
        </p:nvSpPr>
        <p:spPr>
          <a:xfrm>
            <a:off x="9111210" y="5896620"/>
            <a:ext cx="1841705" cy="37009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82563"/>
            <a:r>
              <a:rPr lang="ca-ES" sz="2400" dirty="0" smtClean="0">
                <a:solidFill>
                  <a:srgbClr val="002060"/>
                </a:solidFill>
              </a:rPr>
              <a:t>HERBÍVORS</a:t>
            </a:r>
            <a:endParaRPr lang="ca-ES" sz="2400" dirty="0">
              <a:solidFill>
                <a:srgbClr val="002060"/>
              </a:solidFill>
            </a:endParaRPr>
          </a:p>
        </p:txBody>
      </p:sp>
      <p:grpSp>
        <p:nvGrpSpPr>
          <p:cNvPr id="55" name="Grupo 54"/>
          <p:cNvGrpSpPr/>
          <p:nvPr/>
        </p:nvGrpSpPr>
        <p:grpSpPr>
          <a:xfrm>
            <a:off x="1433284" y="4079449"/>
            <a:ext cx="1800000" cy="1800000"/>
            <a:chOff x="1402187" y="3894334"/>
            <a:chExt cx="1800000" cy="1800000"/>
          </a:xfrm>
        </p:grpSpPr>
        <p:sp>
          <p:nvSpPr>
            <p:cNvPr id="3" name="Rectángulo 2"/>
            <p:cNvSpPr/>
            <p:nvPr/>
          </p:nvSpPr>
          <p:spPr>
            <a:xfrm>
              <a:off x="1402187" y="3894334"/>
              <a:ext cx="1800000" cy="1800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grpSp>
          <p:nvGrpSpPr>
            <p:cNvPr id="36" name="Grupo 35"/>
            <p:cNvGrpSpPr/>
            <p:nvPr/>
          </p:nvGrpSpPr>
          <p:grpSpPr>
            <a:xfrm>
              <a:off x="1477239" y="4389692"/>
              <a:ext cx="1662580" cy="835787"/>
              <a:chOff x="1481022" y="4385634"/>
              <a:chExt cx="1662580" cy="835787"/>
            </a:xfrm>
          </p:grpSpPr>
          <p:sp>
            <p:nvSpPr>
              <p:cNvPr id="30" name="Elipse 29"/>
              <p:cNvSpPr/>
              <p:nvPr/>
            </p:nvSpPr>
            <p:spPr>
              <a:xfrm>
                <a:off x="1486605" y="4385634"/>
                <a:ext cx="792000" cy="792000"/>
              </a:xfrm>
              <a:prstGeom prst="ellipse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grpSp>
            <p:nvGrpSpPr>
              <p:cNvPr id="17" name="Grupo 16"/>
              <p:cNvGrpSpPr/>
              <p:nvPr/>
            </p:nvGrpSpPr>
            <p:grpSpPr>
              <a:xfrm>
                <a:off x="1481022" y="4389665"/>
                <a:ext cx="1662580" cy="831756"/>
                <a:chOff x="1481022" y="4389665"/>
                <a:chExt cx="1662580" cy="831756"/>
              </a:xfrm>
            </p:grpSpPr>
            <p:pic>
              <p:nvPicPr>
                <p:cNvPr id="18" name="Imagen 17" descr="C:\Users\franc\Desktop\ARCHIVOS PARA SUBIR\POR ACABAR\MEDI SOPORTE VISUAL\hierba.png"/>
                <p:cNvPicPr/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363022" y="4401341"/>
                  <a:ext cx="780580" cy="820080"/>
                </a:xfrm>
                <a:prstGeom prst="ellipse">
                  <a:avLst/>
                </a:prstGeom>
                <a:ln w="3175" cap="rnd">
                  <a:solidFill>
                    <a:srgbClr val="333333"/>
                  </a:solidFill>
                </a:ln>
                <a:effectLst/>
              </p:spPr>
            </p:pic>
            <p:grpSp>
              <p:nvGrpSpPr>
                <p:cNvPr id="12" name="Grupo 11"/>
                <p:cNvGrpSpPr/>
                <p:nvPr/>
              </p:nvGrpSpPr>
              <p:grpSpPr>
                <a:xfrm>
                  <a:off x="1481022" y="4389665"/>
                  <a:ext cx="792000" cy="792000"/>
                  <a:chOff x="4136131" y="2062220"/>
                  <a:chExt cx="792000" cy="792000"/>
                </a:xfrm>
                <a:noFill/>
              </p:grpSpPr>
              <p:grpSp>
                <p:nvGrpSpPr>
                  <p:cNvPr id="10" name="Grupo 9"/>
                  <p:cNvGrpSpPr/>
                  <p:nvPr/>
                </p:nvGrpSpPr>
                <p:grpSpPr>
                  <a:xfrm>
                    <a:off x="4156100" y="2141732"/>
                    <a:ext cx="745527" cy="606700"/>
                    <a:chOff x="5139894" y="1990358"/>
                    <a:chExt cx="909496" cy="796892"/>
                  </a:xfrm>
                  <a:grpFill/>
                </p:grpSpPr>
                <p:pic>
                  <p:nvPicPr>
                    <p:cNvPr id="8" name="Imagen 7"/>
                    <p:cNvPicPr>
                      <a:picLocks noChangeAspect="1"/>
                    </p:cNvPicPr>
                    <p:nvPr/>
                  </p:nvPicPr>
                  <p:blipFill>
                    <a:blip r:embed="rId6" cstate="print">
                      <a:extLst>
                        <a:ext uri="{BEBA8EAE-BF5A-486C-A8C5-ECC9F3942E4B}">
                          <a14:imgProps xmlns:a14="http://schemas.microsoft.com/office/drawing/2010/main">
                            <a14:imgLayer r:embed="rId7">
                              <a14:imgEffect>
                                <a14:backgroundRemoval t="10000" b="90000" l="10000" r="90000"/>
                              </a14:imgEffect>
                            </a14:imgLayer>
                          </a14:imgProps>
                        </a:ex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5139894" y="2013145"/>
                      <a:ext cx="380746" cy="380746"/>
                    </a:xfrm>
                    <a:prstGeom prst="rect">
                      <a:avLst/>
                    </a:prstGeom>
                    <a:grpFill/>
                  </p:spPr>
                </p:pic>
                <p:pic>
                  <p:nvPicPr>
                    <p:cNvPr id="2" name="Imagen 1"/>
                    <p:cNvPicPr>
                      <a:picLocks noChangeAspect="1"/>
                    </p:cNvPicPr>
                    <p:nvPr/>
                  </p:nvPicPr>
                  <p:blipFill rotWithShape="1">
                    <a:blip r:embed="rId8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t="23544" b="22219"/>
                    <a:stretch/>
                  </p:blipFill>
                  <p:spPr>
                    <a:xfrm>
                      <a:off x="5458532" y="2325007"/>
                      <a:ext cx="289994" cy="157285"/>
                    </a:xfrm>
                    <a:prstGeom prst="rect">
                      <a:avLst/>
                    </a:prstGeom>
                    <a:grpFill/>
                  </p:spPr>
                </p:pic>
                <p:pic>
                  <p:nvPicPr>
                    <p:cNvPr id="23" name="Imagen 22"/>
                    <p:cNvPicPr>
                      <a:picLocks noChangeAspect="1"/>
                    </p:cNvPicPr>
                    <p:nvPr/>
                  </p:nvPicPr>
                  <p:blipFill>
                    <a:blip r:embed="rId9" cstate="print">
                      <a:extLst>
                        <a:ext uri="{BEBA8EAE-BF5A-486C-A8C5-ECC9F3942E4B}">
                          <a14:imgProps xmlns:a14="http://schemas.microsoft.com/office/drawing/2010/main">
                            <a14:imgLayer r:embed="rId10">
                              <a14:imgEffect>
                                <a14:backgroundRemoval t="10000" b="90000" l="10000" r="90000"/>
                              </a14:imgEffect>
                            </a14:imgLayer>
                          </a14:imgProps>
                        </a:ex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5173179" y="2364460"/>
                      <a:ext cx="395961" cy="395961"/>
                    </a:xfrm>
                    <a:prstGeom prst="rect">
                      <a:avLst/>
                    </a:prstGeom>
                    <a:grpFill/>
                  </p:spPr>
                </p:pic>
                <p:pic>
                  <p:nvPicPr>
                    <p:cNvPr id="27" name="Imagen 26"/>
                    <p:cNvPicPr>
                      <a:picLocks noChangeAspect="1"/>
                    </p:cNvPicPr>
                    <p:nvPr/>
                  </p:nvPicPr>
                  <p:blipFill>
                    <a:blip r:embed="rId11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5645857" y="1990358"/>
                      <a:ext cx="403533" cy="403533"/>
                    </a:xfrm>
                    <a:prstGeom prst="rect">
                      <a:avLst/>
                    </a:prstGeom>
                    <a:grpFill/>
                  </p:spPr>
                </p:pic>
                <p:pic>
                  <p:nvPicPr>
                    <p:cNvPr id="6" name="Imagen 5"/>
                    <p:cNvPicPr>
                      <a:picLocks noChangeAspect="1"/>
                    </p:cNvPicPr>
                    <p:nvPr/>
                  </p:nvPicPr>
                  <p:blipFill>
                    <a:blip r:embed="rId12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5645857" y="2507681"/>
                      <a:ext cx="279569" cy="279569"/>
                    </a:xfrm>
                    <a:prstGeom prst="rect">
                      <a:avLst/>
                    </a:prstGeom>
                    <a:grpFill/>
                  </p:spPr>
                </p:pic>
              </p:grpSp>
              <p:sp>
                <p:nvSpPr>
                  <p:cNvPr id="11" name="Elipse 10"/>
                  <p:cNvSpPr/>
                  <p:nvPr/>
                </p:nvSpPr>
                <p:spPr>
                  <a:xfrm>
                    <a:off x="4136131" y="2062220"/>
                    <a:ext cx="792000" cy="792000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</p:grpSp>
          </p:grpSp>
        </p:grpSp>
      </p:grpSp>
      <p:grpSp>
        <p:nvGrpSpPr>
          <p:cNvPr id="56" name="Grupo 55"/>
          <p:cNvGrpSpPr/>
          <p:nvPr/>
        </p:nvGrpSpPr>
        <p:grpSpPr>
          <a:xfrm>
            <a:off x="5291391" y="4079862"/>
            <a:ext cx="1800000" cy="1800000"/>
            <a:chOff x="5291391" y="3894334"/>
            <a:chExt cx="1800000" cy="1800000"/>
          </a:xfrm>
        </p:grpSpPr>
        <p:sp>
          <p:nvSpPr>
            <p:cNvPr id="20" name="Rectángulo 19"/>
            <p:cNvSpPr/>
            <p:nvPr/>
          </p:nvSpPr>
          <p:spPr>
            <a:xfrm>
              <a:off x="5291391" y="3894334"/>
              <a:ext cx="1800000" cy="1800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grpSp>
          <p:nvGrpSpPr>
            <p:cNvPr id="54" name="Grupo 53"/>
            <p:cNvGrpSpPr/>
            <p:nvPr/>
          </p:nvGrpSpPr>
          <p:grpSpPr>
            <a:xfrm>
              <a:off x="5453389" y="4069586"/>
              <a:ext cx="1476000" cy="1476000"/>
              <a:chOff x="5453389" y="4069586"/>
              <a:chExt cx="1476000" cy="1476000"/>
            </a:xfrm>
          </p:grpSpPr>
          <p:sp>
            <p:nvSpPr>
              <p:cNvPr id="38" name="Elipse 37"/>
              <p:cNvSpPr/>
              <p:nvPr/>
            </p:nvSpPr>
            <p:spPr>
              <a:xfrm>
                <a:off x="5471389" y="4087586"/>
                <a:ext cx="1440000" cy="1440000"/>
              </a:xfrm>
              <a:prstGeom prst="ellipse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grpSp>
            <p:nvGrpSpPr>
              <p:cNvPr id="53" name="Grupo 52"/>
              <p:cNvGrpSpPr/>
              <p:nvPr/>
            </p:nvGrpSpPr>
            <p:grpSpPr>
              <a:xfrm>
                <a:off x="5453389" y="4069586"/>
                <a:ext cx="1476000" cy="1476000"/>
                <a:chOff x="8385910" y="2047003"/>
                <a:chExt cx="1476000" cy="1476000"/>
              </a:xfrm>
            </p:grpSpPr>
            <p:grpSp>
              <p:nvGrpSpPr>
                <p:cNvPr id="52" name="Grupo 51"/>
                <p:cNvGrpSpPr/>
                <p:nvPr/>
              </p:nvGrpSpPr>
              <p:grpSpPr>
                <a:xfrm>
                  <a:off x="8528604" y="2168367"/>
                  <a:ext cx="1187722" cy="1164779"/>
                  <a:chOff x="8529329" y="2162763"/>
                  <a:chExt cx="1187722" cy="1164779"/>
                </a:xfrm>
              </p:grpSpPr>
              <p:pic>
                <p:nvPicPr>
                  <p:cNvPr id="44" name="Imagen 43"/>
                  <p:cNvPicPr>
                    <a:picLocks noChangeAspect="1"/>
                  </p:cNvPicPr>
                  <p:nvPr/>
                </p:nvPicPr>
                <p:blipFill>
                  <a:blip r:embed="rId13" cstate="print">
                    <a:extLst>
                      <a:ext uri="{BEBA8EAE-BF5A-486C-A8C5-ECC9F3942E4B}">
                        <a14:imgProps xmlns:a14="http://schemas.microsoft.com/office/drawing/2010/main">
                          <a14:imgLayer r:embed="rId14">
                            <a14:imgEffect>
                              <a14:backgroundRemoval t="10000" b="90000" l="10000" r="9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8557684" y="2162763"/>
                    <a:ext cx="581646" cy="540220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45" name="Imagen 44"/>
                  <p:cNvPicPr>
                    <a:picLocks noChangeAspect="1"/>
                  </p:cNvPicPr>
                  <p:nvPr/>
                </p:nvPicPr>
                <p:blipFill rotWithShape="1">
                  <a:blip r:embed="rId8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t="23544" b="22219"/>
                  <a:stretch/>
                </p:blipFill>
                <p:spPr>
                  <a:xfrm>
                    <a:off x="8883388" y="2643496"/>
                    <a:ext cx="443009" cy="223163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46" name="Imagen 45"/>
                  <p:cNvPicPr>
                    <a:picLocks noChangeAspect="1"/>
                  </p:cNvPicPr>
                  <p:nvPr/>
                </p:nvPicPr>
                <p:blipFill>
                  <a:blip r:embed="rId15" cstate="print">
                    <a:extLst>
                      <a:ext uri="{BEBA8EAE-BF5A-486C-A8C5-ECC9F3942E4B}">
                        <a14:imgProps xmlns:a14="http://schemas.microsoft.com/office/drawing/2010/main">
                          <a14:imgLayer r:embed="rId16">
                            <a14:imgEffect>
                              <a14:backgroundRemoval t="10000" b="90000" l="10000" r="9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9112161" y="2765734"/>
                    <a:ext cx="604890" cy="561808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47" name="Imagen 46"/>
                  <p:cNvPicPr>
                    <a:picLocks noChangeAspect="1"/>
                  </p:cNvPicPr>
                  <p:nvPr/>
                </p:nvPicPr>
                <p:blipFill>
                  <a:blip r:embed="rId11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9118678" y="2166465"/>
                    <a:ext cx="508606" cy="472382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48" name="Imagen 47"/>
                  <p:cNvPicPr>
                    <a:picLocks noChangeAspect="1"/>
                  </p:cNvPicPr>
                  <p:nvPr/>
                </p:nvPicPr>
                <p:blipFill>
                  <a:blip r:embed="rId12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8529329" y="2887211"/>
                    <a:ext cx="427083" cy="396666"/>
                  </a:xfrm>
                  <a:prstGeom prst="rect">
                    <a:avLst/>
                  </a:prstGeom>
                  <a:noFill/>
                </p:spPr>
              </p:pic>
            </p:grpSp>
            <p:sp>
              <p:nvSpPr>
                <p:cNvPr id="43" name="Elipse 42"/>
                <p:cNvSpPr/>
                <p:nvPr/>
              </p:nvSpPr>
              <p:spPr>
                <a:xfrm>
                  <a:off x="8385910" y="2047003"/>
                  <a:ext cx="1476000" cy="1476000"/>
                </a:xfrm>
                <a:prstGeom prst="ellipse">
                  <a:avLst/>
                </a:prstGeom>
                <a:noFill/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</p:grpSp>
      </p:grpSp>
      <p:sp>
        <p:nvSpPr>
          <p:cNvPr id="22" name="Multiplicar 21"/>
          <p:cNvSpPr/>
          <p:nvPr/>
        </p:nvSpPr>
        <p:spPr>
          <a:xfrm>
            <a:off x="918445" y="3559849"/>
            <a:ext cx="2826436" cy="2827132"/>
          </a:xfrm>
          <a:prstGeom prst="mathMultiply">
            <a:avLst>
              <a:gd name="adj1" fmla="val 584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40" name="Imagen 39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1153" y="885194"/>
            <a:ext cx="1892746" cy="1892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1393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</p:childTnLst>
        </p:cTn>
      </p:par>
    </p:tnLst>
    <p:bldLst>
      <p:bldP spid="19" grpId="0"/>
      <p:bldP spid="13" grpId="0" animBg="1"/>
      <p:bldP spid="13" grpId="1" animBg="1"/>
      <p:bldP spid="24" grpId="0"/>
      <p:bldP spid="25" grpId="0"/>
      <p:bldP spid="26" grpId="0"/>
      <p:bldP spid="22" grpId="0" animBg="1"/>
      <p:bldP spid="22" grpId="1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6229" y="2356182"/>
            <a:ext cx="1524003" cy="1524003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6" y="6347012"/>
            <a:ext cx="1142998" cy="263769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8043" y="230455"/>
            <a:ext cx="895432" cy="500916"/>
          </a:xfrm>
          <a:prstGeom prst="rect">
            <a:avLst/>
          </a:prstGeom>
        </p:spPr>
      </p:pic>
      <p:grpSp>
        <p:nvGrpSpPr>
          <p:cNvPr id="57" name="Grupo 56"/>
          <p:cNvGrpSpPr/>
          <p:nvPr/>
        </p:nvGrpSpPr>
        <p:grpSpPr>
          <a:xfrm>
            <a:off x="9128043" y="3894334"/>
            <a:ext cx="1800000" cy="1800000"/>
            <a:chOff x="9123910" y="3894334"/>
            <a:chExt cx="1800000" cy="1800000"/>
          </a:xfrm>
        </p:grpSpPr>
        <p:sp>
          <p:nvSpPr>
            <p:cNvPr id="14" name="Rectángulo 13"/>
            <p:cNvSpPr/>
            <p:nvPr/>
          </p:nvSpPr>
          <p:spPr>
            <a:xfrm>
              <a:off x="9123910" y="3894334"/>
              <a:ext cx="1800000" cy="1800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16" name="Imagen 15" descr="C:\Users\franc\Desktop\ARCHIVOS PARA SUBIR\POR ACABAR\MEDI SOPORTE VISUAL\hierba.png"/>
            <p:cNvPicPr/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03910" y="4061634"/>
              <a:ext cx="1440000" cy="1440000"/>
            </a:xfrm>
            <a:prstGeom prst="ellipse">
              <a:avLst/>
            </a:prstGeom>
            <a:ln w="3175" cap="rnd">
              <a:solidFill>
                <a:srgbClr val="333333"/>
              </a:solidFill>
            </a:ln>
            <a:effectLst/>
          </p:spPr>
        </p:pic>
      </p:grpSp>
      <p:sp>
        <p:nvSpPr>
          <p:cNvPr id="19" name="Título 1"/>
          <p:cNvSpPr txBox="1">
            <a:spLocks/>
          </p:cNvSpPr>
          <p:nvPr/>
        </p:nvSpPr>
        <p:spPr>
          <a:xfrm>
            <a:off x="4968499" y="570205"/>
            <a:ext cx="2445783" cy="5092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82563"/>
            <a:r>
              <a:rPr lang="ca-ES" dirty="0" smtClean="0">
                <a:solidFill>
                  <a:srgbClr val="002060"/>
                </a:solidFill>
              </a:rPr>
              <a:t>OMNÍVORS</a:t>
            </a:r>
            <a:endParaRPr lang="ca-ES" dirty="0">
              <a:solidFill>
                <a:srgbClr val="002060"/>
              </a:solidFill>
            </a:endParaRPr>
          </a:p>
        </p:txBody>
      </p:sp>
      <p:sp>
        <p:nvSpPr>
          <p:cNvPr id="13" name="Multiplicar 12"/>
          <p:cNvSpPr/>
          <p:nvPr/>
        </p:nvSpPr>
        <p:spPr>
          <a:xfrm>
            <a:off x="8610692" y="3397815"/>
            <a:ext cx="2826436" cy="2827132"/>
          </a:xfrm>
          <a:prstGeom prst="mathMultiply">
            <a:avLst>
              <a:gd name="adj1" fmla="val 584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4" name="Título 1"/>
          <p:cNvSpPr txBox="1">
            <a:spLocks/>
          </p:cNvSpPr>
          <p:nvPr/>
        </p:nvSpPr>
        <p:spPr>
          <a:xfrm>
            <a:off x="1381334" y="5707259"/>
            <a:ext cx="1841705" cy="37009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82563"/>
            <a:r>
              <a:rPr lang="ca-ES" sz="2400" dirty="0" smtClean="0">
                <a:solidFill>
                  <a:srgbClr val="002060"/>
                </a:solidFill>
              </a:rPr>
              <a:t>OMNÍVORS</a:t>
            </a:r>
            <a:endParaRPr lang="ca-ES" sz="2400" dirty="0">
              <a:solidFill>
                <a:srgbClr val="002060"/>
              </a:solidFill>
            </a:endParaRPr>
          </a:p>
        </p:txBody>
      </p:sp>
      <p:sp>
        <p:nvSpPr>
          <p:cNvPr id="25" name="Título 1"/>
          <p:cNvSpPr txBox="1">
            <a:spLocks/>
          </p:cNvSpPr>
          <p:nvPr/>
        </p:nvSpPr>
        <p:spPr>
          <a:xfrm>
            <a:off x="5270537" y="5694334"/>
            <a:ext cx="1841705" cy="37009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82563"/>
            <a:r>
              <a:rPr lang="ca-ES" sz="2400" dirty="0" smtClean="0">
                <a:solidFill>
                  <a:srgbClr val="002060"/>
                </a:solidFill>
              </a:rPr>
              <a:t>CARNÍVORS</a:t>
            </a:r>
            <a:endParaRPr lang="ca-ES" sz="2400" dirty="0">
              <a:solidFill>
                <a:srgbClr val="002060"/>
              </a:solidFill>
            </a:endParaRPr>
          </a:p>
        </p:txBody>
      </p:sp>
      <p:sp>
        <p:nvSpPr>
          <p:cNvPr id="26" name="Título 1"/>
          <p:cNvSpPr txBox="1">
            <a:spLocks/>
          </p:cNvSpPr>
          <p:nvPr/>
        </p:nvSpPr>
        <p:spPr>
          <a:xfrm>
            <a:off x="9111210" y="5711092"/>
            <a:ext cx="1841705" cy="37009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82563"/>
            <a:r>
              <a:rPr lang="ca-ES" sz="2400" dirty="0" smtClean="0">
                <a:solidFill>
                  <a:srgbClr val="002060"/>
                </a:solidFill>
              </a:rPr>
              <a:t>HERBÍVORS</a:t>
            </a:r>
            <a:endParaRPr lang="ca-ES" sz="2400" dirty="0">
              <a:solidFill>
                <a:srgbClr val="002060"/>
              </a:solidFill>
            </a:endParaRPr>
          </a:p>
        </p:txBody>
      </p:sp>
      <p:grpSp>
        <p:nvGrpSpPr>
          <p:cNvPr id="55" name="Grupo 54"/>
          <p:cNvGrpSpPr/>
          <p:nvPr/>
        </p:nvGrpSpPr>
        <p:grpSpPr>
          <a:xfrm>
            <a:off x="1402187" y="3894334"/>
            <a:ext cx="1800000" cy="1800000"/>
            <a:chOff x="1402187" y="3894334"/>
            <a:chExt cx="1800000" cy="1800000"/>
          </a:xfrm>
        </p:grpSpPr>
        <p:sp>
          <p:nvSpPr>
            <p:cNvPr id="3" name="Rectángulo 2"/>
            <p:cNvSpPr/>
            <p:nvPr/>
          </p:nvSpPr>
          <p:spPr>
            <a:xfrm>
              <a:off x="1402187" y="3894334"/>
              <a:ext cx="1800000" cy="1800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grpSp>
          <p:nvGrpSpPr>
            <p:cNvPr id="36" name="Grupo 35"/>
            <p:cNvGrpSpPr/>
            <p:nvPr/>
          </p:nvGrpSpPr>
          <p:grpSpPr>
            <a:xfrm>
              <a:off x="1477239" y="4389692"/>
              <a:ext cx="1662580" cy="835787"/>
              <a:chOff x="1481022" y="4385634"/>
              <a:chExt cx="1662580" cy="835787"/>
            </a:xfrm>
          </p:grpSpPr>
          <p:sp>
            <p:nvSpPr>
              <p:cNvPr id="30" name="Elipse 29"/>
              <p:cNvSpPr/>
              <p:nvPr/>
            </p:nvSpPr>
            <p:spPr>
              <a:xfrm>
                <a:off x="1486605" y="4385634"/>
                <a:ext cx="792000" cy="792000"/>
              </a:xfrm>
              <a:prstGeom prst="ellipse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grpSp>
            <p:nvGrpSpPr>
              <p:cNvPr id="17" name="Grupo 16"/>
              <p:cNvGrpSpPr/>
              <p:nvPr/>
            </p:nvGrpSpPr>
            <p:grpSpPr>
              <a:xfrm>
                <a:off x="1481022" y="4389665"/>
                <a:ext cx="1662580" cy="831756"/>
                <a:chOff x="1481022" y="4389665"/>
                <a:chExt cx="1662580" cy="831756"/>
              </a:xfrm>
            </p:grpSpPr>
            <p:pic>
              <p:nvPicPr>
                <p:cNvPr id="18" name="Imagen 17" descr="C:\Users\franc\Desktop\ARCHIVOS PARA SUBIR\POR ACABAR\MEDI SOPORTE VISUAL\hierba.png"/>
                <p:cNvPicPr/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363022" y="4401341"/>
                  <a:ext cx="780580" cy="820080"/>
                </a:xfrm>
                <a:prstGeom prst="ellipse">
                  <a:avLst/>
                </a:prstGeom>
                <a:ln w="3175" cap="rnd">
                  <a:solidFill>
                    <a:srgbClr val="333333"/>
                  </a:solidFill>
                </a:ln>
                <a:effectLst/>
              </p:spPr>
            </p:pic>
            <p:grpSp>
              <p:nvGrpSpPr>
                <p:cNvPr id="12" name="Grupo 11"/>
                <p:cNvGrpSpPr/>
                <p:nvPr/>
              </p:nvGrpSpPr>
              <p:grpSpPr>
                <a:xfrm>
                  <a:off x="1481022" y="4389665"/>
                  <a:ext cx="792000" cy="792000"/>
                  <a:chOff x="4136131" y="2062220"/>
                  <a:chExt cx="792000" cy="792000"/>
                </a:xfrm>
                <a:noFill/>
              </p:grpSpPr>
              <p:grpSp>
                <p:nvGrpSpPr>
                  <p:cNvPr id="10" name="Grupo 9"/>
                  <p:cNvGrpSpPr/>
                  <p:nvPr/>
                </p:nvGrpSpPr>
                <p:grpSpPr>
                  <a:xfrm>
                    <a:off x="4156100" y="2141732"/>
                    <a:ext cx="745527" cy="606700"/>
                    <a:chOff x="5139894" y="1990358"/>
                    <a:chExt cx="909496" cy="796892"/>
                  </a:xfrm>
                  <a:grpFill/>
                </p:grpSpPr>
                <p:pic>
                  <p:nvPicPr>
                    <p:cNvPr id="8" name="Imagen 7"/>
                    <p:cNvPicPr>
                      <a:picLocks noChangeAspect="1"/>
                    </p:cNvPicPr>
                    <p:nvPr/>
                  </p:nvPicPr>
                  <p:blipFill>
                    <a:blip r:embed="rId6" cstate="print">
                      <a:extLst>
                        <a:ext uri="{BEBA8EAE-BF5A-486C-A8C5-ECC9F3942E4B}">
                          <a14:imgProps xmlns:a14="http://schemas.microsoft.com/office/drawing/2010/main">
                            <a14:imgLayer r:embed="rId7">
                              <a14:imgEffect>
                                <a14:backgroundRemoval t="10000" b="90000" l="10000" r="90000"/>
                              </a14:imgEffect>
                            </a14:imgLayer>
                          </a14:imgProps>
                        </a:ex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5139894" y="2013145"/>
                      <a:ext cx="380746" cy="380746"/>
                    </a:xfrm>
                    <a:prstGeom prst="rect">
                      <a:avLst/>
                    </a:prstGeom>
                    <a:grpFill/>
                  </p:spPr>
                </p:pic>
                <p:pic>
                  <p:nvPicPr>
                    <p:cNvPr id="2" name="Imagen 1"/>
                    <p:cNvPicPr>
                      <a:picLocks noChangeAspect="1"/>
                    </p:cNvPicPr>
                    <p:nvPr/>
                  </p:nvPicPr>
                  <p:blipFill rotWithShape="1">
                    <a:blip r:embed="rId8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t="23544" b="22219"/>
                    <a:stretch/>
                  </p:blipFill>
                  <p:spPr>
                    <a:xfrm>
                      <a:off x="5458532" y="2325007"/>
                      <a:ext cx="289994" cy="157285"/>
                    </a:xfrm>
                    <a:prstGeom prst="rect">
                      <a:avLst/>
                    </a:prstGeom>
                    <a:grpFill/>
                  </p:spPr>
                </p:pic>
                <p:pic>
                  <p:nvPicPr>
                    <p:cNvPr id="23" name="Imagen 22"/>
                    <p:cNvPicPr>
                      <a:picLocks noChangeAspect="1"/>
                    </p:cNvPicPr>
                    <p:nvPr/>
                  </p:nvPicPr>
                  <p:blipFill>
                    <a:blip r:embed="rId9" cstate="print">
                      <a:extLst>
                        <a:ext uri="{BEBA8EAE-BF5A-486C-A8C5-ECC9F3942E4B}">
                          <a14:imgProps xmlns:a14="http://schemas.microsoft.com/office/drawing/2010/main">
                            <a14:imgLayer r:embed="rId10">
                              <a14:imgEffect>
                                <a14:backgroundRemoval t="10000" b="90000" l="10000" r="90000"/>
                              </a14:imgEffect>
                            </a14:imgLayer>
                          </a14:imgProps>
                        </a:ex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5173179" y="2364460"/>
                      <a:ext cx="395961" cy="395961"/>
                    </a:xfrm>
                    <a:prstGeom prst="rect">
                      <a:avLst/>
                    </a:prstGeom>
                    <a:grpFill/>
                  </p:spPr>
                </p:pic>
                <p:pic>
                  <p:nvPicPr>
                    <p:cNvPr id="27" name="Imagen 26"/>
                    <p:cNvPicPr>
                      <a:picLocks noChangeAspect="1"/>
                    </p:cNvPicPr>
                    <p:nvPr/>
                  </p:nvPicPr>
                  <p:blipFill>
                    <a:blip r:embed="rId11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5645857" y="1990358"/>
                      <a:ext cx="403533" cy="403533"/>
                    </a:xfrm>
                    <a:prstGeom prst="rect">
                      <a:avLst/>
                    </a:prstGeom>
                    <a:grpFill/>
                  </p:spPr>
                </p:pic>
                <p:pic>
                  <p:nvPicPr>
                    <p:cNvPr id="6" name="Imagen 5"/>
                    <p:cNvPicPr>
                      <a:picLocks noChangeAspect="1"/>
                    </p:cNvPicPr>
                    <p:nvPr/>
                  </p:nvPicPr>
                  <p:blipFill>
                    <a:blip r:embed="rId12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5645857" y="2507681"/>
                      <a:ext cx="279569" cy="279569"/>
                    </a:xfrm>
                    <a:prstGeom prst="rect">
                      <a:avLst/>
                    </a:prstGeom>
                    <a:grpFill/>
                  </p:spPr>
                </p:pic>
              </p:grpSp>
              <p:sp>
                <p:nvSpPr>
                  <p:cNvPr id="11" name="Elipse 10"/>
                  <p:cNvSpPr/>
                  <p:nvPr/>
                </p:nvSpPr>
                <p:spPr>
                  <a:xfrm>
                    <a:off x="4136131" y="2062220"/>
                    <a:ext cx="792000" cy="792000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</p:grpSp>
          </p:grpSp>
        </p:grpSp>
      </p:grpSp>
      <p:grpSp>
        <p:nvGrpSpPr>
          <p:cNvPr id="56" name="Grupo 55"/>
          <p:cNvGrpSpPr/>
          <p:nvPr/>
        </p:nvGrpSpPr>
        <p:grpSpPr>
          <a:xfrm>
            <a:off x="5291391" y="3894334"/>
            <a:ext cx="1800000" cy="1800000"/>
            <a:chOff x="5291391" y="3894334"/>
            <a:chExt cx="1800000" cy="1800000"/>
          </a:xfrm>
        </p:grpSpPr>
        <p:sp>
          <p:nvSpPr>
            <p:cNvPr id="20" name="Rectángulo 19"/>
            <p:cNvSpPr/>
            <p:nvPr/>
          </p:nvSpPr>
          <p:spPr>
            <a:xfrm>
              <a:off x="5291391" y="3894334"/>
              <a:ext cx="1800000" cy="1800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grpSp>
          <p:nvGrpSpPr>
            <p:cNvPr id="54" name="Grupo 53"/>
            <p:cNvGrpSpPr/>
            <p:nvPr/>
          </p:nvGrpSpPr>
          <p:grpSpPr>
            <a:xfrm>
              <a:off x="5453389" y="4069586"/>
              <a:ext cx="1476000" cy="1476000"/>
              <a:chOff x="5453389" y="4069586"/>
              <a:chExt cx="1476000" cy="1476000"/>
            </a:xfrm>
          </p:grpSpPr>
          <p:sp>
            <p:nvSpPr>
              <p:cNvPr id="38" name="Elipse 37"/>
              <p:cNvSpPr/>
              <p:nvPr/>
            </p:nvSpPr>
            <p:spPr>
              <a:xfrm>
                <a:off x="5471389" y="4087586"/>
                <a:ext cx="1440000" cy="1440000"/>
              </a:xfrm>
              <a:prstGeom prst="ellipse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grpSp>
            <p:nvGrpSpPr>
              <p:cNvPr id="53" name="Grupo 52"/>
              <p:cNvGrpSpPr/>
              <p:nvPr/>
            </p:nvGrpSpPr>
            <p:grpSpPr>
              <a:xfrm>
                <a:off x="5453389" y="4069586"/>
                <a:ext cx="1476000" cy="1476000"/>
                <a:chOff x="8385910" y="2047003"/>
                <a:chExt cx="1476000" cy="1476000"/>
              </a:xfrm>
            </p:grpSpPr>
            <p:grpSp>
              <p:nvGrpSpPr>
                <p:cNvPr id="52" name="Grupo 51"/>
                <p:cNvGrpSpPr/>
                <p:nvPr/>
              </p:nvGrpSpPr>
              <p:grpSpPr>
                <a:xfrm>
                  <a:off x="8528604" y="2168367"/>
                  <a:ext cx="1187722" cy="1164779"/>
                  <a:chOff x="8529329" y="2162763"/>
                  <a:chExt cx="1187722" cy="1164779"/>
                </a:xfrm>
              </p:grpSpPr>
              <p:pic>
                <p:nvPicPr>
                  <p:cNvPr id="44" name="Imagen 43"/>
                  <p:cNvPicPr>
                    <a:picLocks noChangeAspect="1"/>
                  </p:cNvPicPr>
                  <p:nvPr/>
                </p:nvPicPr>
                <p:blipFill>
                  <a:blip r:embed="rId13" cstate="print">
                    <a:extLst>
                      <a:ext uri="{BEBA8EAE-BF5A-486C-A8C5-ECC9F3942E4B}">
                        <a14:imgProps xmlns:a14="http://schemas.microsoft.com/office/drawing/2010/main">
                          <a14:imgLayer r:embed="rId14">
                            <a14:imgEffect>
                              <a14:backgroundRemoval t="10000" b="90000" l="10000" r="9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8557684" y="2162763"/>
                    <a:ext cx="581646" cy="540220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45" name="Imagen 44"/>
                  <p:cNvPicPr>
                    <a:picLocks noChangeAspect="1"/>
                  </p:cNvPicPr>
                  <p:nvPr/>
                </p:nvPicPr>
                <p:blipFill rotWithShape="1">
                  <a:blip r:embed="rId8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t="23544" b="22219"/>
                  <a:stretch/>
                </p:blipFill>
                <p:spPr>
                  <a:xfrm>
                    <a:off x="8883388" y="2643496"/>
                    <a:ext cx="443009" cy="223163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46" name="Imagen 45"/>
                  <p:cNvPicPr>
                    <a:picLocks noChangeAspect="1"/>
                  </p:cNvPicPr>
                  <p:nvPr/>
                </p:nvPicPr>
                <p:blipFill>
                  <a:blip r:embed="rId15" cstate="print">
                    <a:extLst>
                      <a:ext uri="{BEBA8EAE-BF5A-486C-A8C5-ECC9F3942E4B}">
                        <a14:imgProps xmlns:a14="http://schemas.microsoft.com/office/drawing/2010/main">
                          <a14:imgLayer r:embed="rId16">
                            <a14:imgEffect>
                              <a14:backgroundRemoval t="10000" b="90000" l="10000" r="9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9112161" y="2765734"/>
                    <a:ext cx="604890" cy="561808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47" name="Imagen 46"/>
                  <p:cNvPicPr>
                    <a:picLocks noChangeAspect="1"/>
                  </p:cNvPicPr>
                  <p:nvPr/>
                </p:nvPicPr>
                <p:blipFill>
                  <a:blip r:embed="rId11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9118678" y="2166465"/>
                    <a:ext cx="508606" cy="472382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48" name="Imagen 47"/>
                  <p:cNvPicPr>
                    <a:picLocks noChangeAspect="1"/>
                  </p:cNvPicPr>
                  <p:nvPr/>
                </p:nvPicPr>
                <p:blipFill>
                  <a:blip r:embed="rId12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8529329" y="2887211"/>
                    <a:ext cx="427083" cy="396666"/>
                  </a:xfrm>
                  <a:prstGeom prst="rect">
                    <a:avLst/>
                  </a:prstGeom>
                  <a:noFill/>
                </p:spPr>
              </p:pic>
            </p:grpSp>
            <p:sp>
              <p:nvSpPr>
                <p:cNvPr id="43" name="Elipse 42"/>
                <p:cNvSpPr/>
                <p:nvPr/>
              </p:nvSpPr>
              <p:spPr>
                <a:xfrm>
                  <a:off x="8385910" y="2047003"/>
                  <a:ext cx="1476000" cy="1476000"/>
                </a:xfrm>
                <a:prstGeom prst="ellipse">
                  <a:avLst/>
                </a:prstGeom>
                <a:noFill/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</p:grpSp>
      </p:grpSp>
      <p:sp>
        <p:nvSpPr>
          <p:cNvPr id="22" name="Multiplicar 21"/>
          <p:cNvSpPr/>
          <p:nvPr/>
        </p:nvSpPr>
        <p:spPr>
          <a:xfrm>
            <a:off x="4828587" y="3430136"/>
            <a:ext cx="2826436" cy="2827132"/>
          </a:xfrm>
          <a:prstGeom prst="mathMultiply">
            <a:avLst>
              <a:gd name="adj1" fmla="val 584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58" name="Imagen 57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0844" y="717490"/>
            <a:ext cx="3301603" cy="3301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2430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</p:childTnLst>
        </p:cTn>
      </p:par>
    </p:tnLst>
    <p:bldLst>
      <p:bldP spid="19" grpId="0"/>
      <p:bldP spid="13" grpId="0" animBg="1"/>
      <p:bldP spid="13" grpId="1" animBg="1"/>
      <p:bldP spid="24" grpId="0"/>
      <p:bldP spid="25" grpId="0"/>
      <p:bldP spid="26" grpId="0"/>
      <p:bldP spid="22" grpId="0" animBg="1"/>
      <p:bldP spid="22" grpId="1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5037" y="2632323"/>
            <a:ext cx="1524003" cy="1524003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6" y="6347012"/>
            <a:ext cx="1142998" cy="263769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8043" y="230455"/>
            <a:ext cx="895432" cy="500916"/>
          </a:xfrm>
          <a:prstGeom prst="rect">
            <a:avLst/>
          </a:prstGeom>
        </p:spPr>
      </p:pic>
      <p:grpSp>
        <p:nvGrpSpPr>
          <p:cNvPr id="57" name="Grupo 56"/>
          <p:cNvGrpSpPr/>
          <p:nvPr/>
        </p:nvGrpSpPr>
        <p:grpSpPr>
          <a:xfrm>
            <a:off x="9128043" y="4093114"/>
            <a:ext cx="1800000" cy="1800000"/>
            <a:chOff x="9123910" y="3894334"/>
            <a:chExt cx="1800000" cy="1800000"/>
          </a:xfrm>
        </p:grpSpPr>
        <p:sp>
          <p:nvSpPr>
            <p:cNvPr id="14" name="Rectángulo 13"/>
            <p:cNvSpPr/>
            <p:nvPr/>
          </p:nvSpPr>
          <p:spPr>
            <a:xfrm>
              <a:off x="9123910" y="3894334"/>
              <a:ext cx="1800000" cy="1800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16" name="Imagen 15" descr="C:\Users\franc\Desktop\ARCHIVOS PARA SUBIR\POR ACABAR\MEDI SOPORTE VISUAL\hierba.png"/>
            <p:cNvPicPr/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03910" y="4061634"/>
              <a:ext cx="1440000" cy="1440000"/>
            </a:xfrm>
            <a:prstGeom prst="ellipse">
              <a:avLst/>
            </a:prstGeom>
            <a:ln w="3175" cap="rnd">
              <a:solidFill>
                <a:srgbClr val="333333"/>
              </a:solidFill>
            </a:ln>
            <a:effectLst/>
          </p:spPr>
        </p:pic>
      </p:grpSp>
      <p:sp>
        <p:nvSpPr>
          <p:cNvPr id="19" name="Título 1"/>
          <p:cNvSpPr txBox="1">
            <a:spLocks/>
          </p:cNvSpPr>
          <p:nvPr/>
        </p:nvSpPr>
        <p:spPr>
          <a:xfrm>
            <a:off x="4968499" y="570205"/>
            <a:ext cx="2445783" cy="5092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82563"/>
            <a:r>
              <a:rPr lang="ca-ES" dirty="0" smtClean="0">
                <a:solidFill>
                  <a:srgbClr val="002060"/>
                </a:solidFill>
              </a:rPr>
              <a:t>CARNÍVORS</a:t>
            </a:r>
            <a:endParaRPr lang="ca-ES" dirty="0">
              <a:solidFill>
                <a:srgbClr val="002060"/>
              </a:solidFill>
            </a:endParaRPr>
          </a:p>
        </p:txBody>
      </p:sp>
      <p:sp>
        <p:nvSpPr>
          <p:cNvPr id="13" name="Multiplicar 12"/>
          <p:cNvSpPr/>
          <p:nvPr/>
        </p:nvSpPr>
        <p:spPr>
          <a:xfrm>
            <a:off x="8610692" y="3596595"/>
            <a:ext cx="2826436" cy="2827132"/>
          </a:xfrm>
          <a:prstGeom prst="mathMultiply">
            <a:avLst>
              <a:gd name="adj1" fmla="val 584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4" name="Título 1"/>
          <p:cNvSpPr txBox="1">
            <a:spLocks/>
          </p:cNvSpPr>
          <p:nvPr/>
        </p:nvSpPr>
        <p:spPr>
          <a:xfrm>
            <a:off x="1381334" y="5906039"/>
            <a:ext cx="1841705" cy="37009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82563"/>
            <a:r>
              <a:rPr lang="ca-ES" sz="2400" dirty="0" smtClean="0">
                <a:solidFill>
                  <a:srgbClr val="002060"/>
                </a:solidFill>
              </a:rPr>
              <a:t>OMNÍVORS</a:t>
            </a:r>
            <a:endParaRPr lang="ca-ES" sz="2400" dirty="0">
              <a:solidFill>
                <a:srgbClr val="002060"/>
              </a:solidFill>
            </a:endParaRPr>
          </a:p>
        </p:txBody>
      </p:sp>
      <p:sp>
        <p:nvSpPr>
          <p:cNvPr id="25" name="Título 1"/>
          <p:cNvSpPr txBox="1">
            <a:spLocks/>
          </p:cNvSpPr>
          <p:nvPr/>
        </p:nvSpPr>
        <p:spPr>
          <a:xfrm>
            <a:off x="5270537" y="5893114"/>
            <a:ext cx="1841705" cy="37009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82563"/>
            <a:r>
              <a:rPr lang="ca-ES" sz="2400" dirty="0" smtClean="0">
                <a:solidFill>
                  <a:srgbClr val="002060"/>
                </a:solidFill>
              </a:rPr>
              <a:t>CARNÍVORS</a:t>
            </a:r>
            <a:endParaRPr lang="ca-ES" sz="2400" dirty="0">
              <a:solidFill>
                <a:srgbClr val="002060"/>
              </a:solidFill>
            </a:endParaRPr>
          </a:p>
        </p:txBody>
      </p:sp>
      <p:sp>
        <p:nvSpPr>
          <p:cNvPr id="26" name="Título 1"/>
          <p:cNvSpPr txBox="1">
            <a:spLocks/>
          </p:cNvSpPr>
          <p:nvPr/>
        </p:nvSpPr>
        <p:spPr>
          <a:xfrm>
            <a:off x="9111210" y="5923124"/>
            <a:ext cx="1841705" cy="37009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82563"/>
            <a:r>
              <a:rPr lang="ca-ES" sz="2400" dirty="0" smtClean="0">
                <a:solidFill>
                  <a:srgbClr val="002060"/>
                </a:solidFill>
              </a:rPr>
              <a:t>HERBÍVORS</a:t>
            </a:r>
            <a:endParaRPr lang="ca-ES" sz="2400" dirty="0">
              <a:solidFill>
                <a:srgbClr val="002060"/>
              </a:solidFill>
            </a:endParaRPr>
          </a:p>
        </p:txBody>
      </p:sp>
      <p:grpSp>
        <p:nvGrpSpPr>
          <p:cNvPr id="55" name="Grupo 54"/>
          <p:cNvGrpSpPr/>
          <p:nvPr/>
        </p:nvGrpSpPr>
        <p:grpSpPr>
          <a:xfrm>
            <a:off x="1433284" y="4092701"/>
            <a:ext cx="1800000" cy="1800000"/>
            <a:chOff x="1402187" y="3894334"/>
            <a:chExt cx="1800000" cy="1800000"/>
          </a:xfrm>
        </p:grpSpPr>
        <p:sp>
          <p:nvSpPr>
            <p:cNvPr id="3" name="Rectángulo 2"/>
            <p:cNvSpPr/>
            <p:nvPr/>
          </p:nvSpPr>
          <p:spPr>
            <a:xfrm>
              <a:off x="1402187" y="3894334"/>
              <a:ext cx="1800000" cy="1800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grpSp>
          <p:nvGrpSpPr>
            <p:cNvPr id="36" name="Grupo 35"/>
            <p:cNvGrpSpPr/>
            <p:nvPr/>
          </p:nvGrpSpPr>
          <p:grpSpPr>
            <a:xfrm>
              <a:off x="1477239" y="4389692"/>
              <a:ext cx="1662580" cy="835787"/>
              <a:chOff x="1481022" y="4385634"/>
              <a:chExt cx="1662580" cy="835787"/>
            </a:xfrm>
          </p:grpSpPr>
          <p:sp>
            <p:nvSpPr>
              <p:cNvPr id="30" name="Elipse 29"/>
              <p:cNvSpPr/>
              <p:nvPr/>
            </p:nvSpPr>
            <p:spPr>
              <a:xfrm>
                <a:off x="1486605" y="4385634"/>
                <a:ext cx="792000" cy="792000"/>
              </a:xfrm>
              <a:prstGeom prst="ellipse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grpSp>
            <p:nvGrpSpPr>
              <p:cNvPr id="17" name="Grupo 16"/>
              <p:cNvGrpSpPr/>
              <p:nvPr/>
            </p:nvGrpSpPr>
            <p:grpSpPr>
              <a:xfrm>
                <a:off x="1481022" y="4389665"/>
                <a:ext cx="1662580" cy="831756"/>
                <a:chOff x="1481022" y="4389665"/>
                <a:chExt cx="1662580" cy="831756"/>
              </a:xfrm>
            </p:grpSpPr>
            <p:pic>
              <p:nvPicPr>
                <p:cNvPr id="18" name="Imagen 17" descr="C:\Users\franc\Desktop\ARCHIVOS PARA SUBIR\POR ACABAR\MEDI SOPORTE VISUAL\hierba.png"/>
                <p:cNvPicPr/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363022" y="4401341"/>
                  <a:ext cx="780580" cy="820080"/>
                </a:xfrm>
                <a:prstGeom prst="ellipse">
                  <a:avLst/>
                </a:prstGeom>
                <a:ln w="3175" cap="rnd">
                  <a:solidFill>
                    <a:srgbClr val="333333"/>
                  </a:solidFill>
                </a:ln>
                <a:effectLst/>
              </p:spPr>
            </p:pic>
            <p:grpSp>
              <p:nvGrpSpPr>
                <p:cNvPr id="12" name="Grupo 11"/>
                <p:cNvGrpSpPr/>
                <p:nvPr/>
              </p:nvGrpSpPr>
              <p:grpSpPr>
                <a:xfrm>
                  <a:off x="1481022" y="4389665"/>
                  <a:ext cx="792000" cy="792000"/>
                  <a:chOff x="4136131" y="2062220"/>
                  <a:chExt cx="792000" cy="792000"/>
                </a:xfrm>
                <a:noFill/>
              </p:grpSpPr>
              <p:grpSp>
                <p:nvGrpSpPr>
                  <p:cNvPr id="10" name="Grupo 9"/>
                  <p:cNvGrpSpPr/>
                  <p:nvPr/>
                </p:nvGrpSpPr>
                <p:grpSpPr>
                  <a:xfrm>
                    <a:off x="4156100" y="2141732"/>
                    <a:ext cx="745527" cy="606700"/>
                    <a:chOff x="5139894" y="1990358"/>
                    <a:chExt cx="909496" cy="796892"/>
                  </a:xfrm>
                  <a:grpFill/>
                </p:grpSpPr>
                <p:pic>
                  <p:nvPicPr>
                    <p:cNvPr id="8" name="Imagen 7"/>
                    <p:cNvPicPr>
                      <a:picLocks noChangeAspect="1"/>
                    </p:cNvPicPr>
                    <p:nvPr/>
                  </p:nvPicPr>
                  <p:blipFill>
                    <a:blip r:embed="rId6" cstate="print">
                      <a:extLst>
                        <a:ext uri="{BEBA8EAE-BF5A-486C-A8C5-ECC9F3942E4B}">
                          <a14:imgProps xmlns:a14="http://schemas.microsoft.com/office/drawing/2010/main">
                            <a14:imgLayer r:embed="rId7">
                              <a14:imgEffect>
                                <a14:backgroundRemoval t="10000" b="90000" l="10000" r="90000"/>
                              </a14:imgEffect>
                            </a14:imgLayer>
                          </a14:imgProps>
                        </a:ex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5139894" y="2013145"/>
                      <a:ext cx="380746" cy="380746"/>
                    </a:xfrm>
                    <a:prstGeom prst="rect">
                      <a:avLst/>
                    </a:prstGeom>
                    <a:grpFill/>
                  </p:spPr>
                </p:pic>
                <p:pic>
                  <p:nvPicPr>
                    <p:cNvPr id="2" name="Imagen 1"/>
                    <p:cNvPicPr>
                      <a:picLocks noChangeAspect="1"/>
                    </p:cNvPicPr>
                    <p:nvPr/>
                  </p:nvPicPr>
                  <p:blipFill rotWithShape="1">
                    <a:blip r:embed="rId8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t="23544" b="22219"/>
                    <a:stretch/>
                  </p:blipFill>
                  <p:spPr>
                    <a:xfrm>
                      <a:off x="5458532" y="2325007"/>
                      <a:ext cx="289994" cy="157285"/>
                    </a:xfrm>
                    <a:prstGeom prst="rect">
                      <a:avLst/>
                    </a:prstGeom>
                    <a:grpFill/>
                  </p:spPr>
                </p:pic>
                <p:pic>
                  <p:nvPicPr>
                    <p:cNvPr id="23" name="Imagen 22"/>
                    <p:cNvPicPr>
                      <a:picLocks noChangeAspect="1"/>
                    </p:cNvPicPr>
                    <p:nvPr/>
                  </p:nvPicPr>
                  <p:blipFill>
                    <a:blip r:embed="rId9" cstate="print">
                      <a:extLst>
                        <a:ext uri="{BEBA8EAE-BF5A-486C-A8C5-ECC9F3942E4B}">
                          <a14:imgProps xmlns:a14="http://schemas.microsoft.com/office/drawing/2010/main">
                            <a14:imgLayer r:embed="rId10">
                              <a14:imgEffect>
                                <a14:backgroundRemoval t="10000" b="90000" l="10000" r="90000"/>
                              </a14:imgEffect>
                            </a14:imgLayer>
                          </a14:imgProps>
                        </a:ex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5173179" y="2364460"/>
                      <a:ext cx="395961" cy="395961"/>
                    </a:xfrm>
                    <a:prstGeom prst="rect">
                      <a:avLst/>
                    </a:prstGeom>
                    <a:grpFill/>
                  </p:spPr>
                </p:pic>
                <p:pic>
                  <p:nvPicPr>
                    <p:cNvPr id="27" name="Imagen 26"/>
                    <p:cNvPicPr>
                      <a:picLocks noChangeAspect="1"/>
                    </p:cNvPicPr>
                    <p:nvPr/>
                  </p:nvPicPr>
                  <p:blipFill>
                    <a:blip r:embed="rId11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5645857" y="1990358"/>
                      <a:ext cx="403533" cy="403533"/>
                    </a:xfrm>
                    <a:prstGeom prst="rect">
                      <a:avLst/>
                    </a:prstGeom>
                    <a:grpFill/>
                  </p:spPr>
                </p:pic>
                <p:pic>
                  <p:nvPicPr>
                    <p:cNvPr id="6" name="Imagen 5"/>
                    <p:cNvPicPr>
                      <a:picLocks noChangeAspect="1"/>
                    </p:cNvPicPr>
                    <p:nvPr/>
                  </p:nvPicPr>
                  <p:blipFill>
                    <a:blip r:embed="rId12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5645857" y="2507681"/>
                      <a:ext cx="279569" cy="279569"/>
                    </a:xfrm>
                    <a:prstGeom prst="rect">
                      <a:avLst/>
                    </a:prstGeom>
                    <a:grpFill/>
                  </p:spPr>
                </p:pic>
              </p:grpSp>
              <p:sp>
                <p:nvSpPr>
                  <p:cNvPr id="11" name="Elipse 10"/>
                  <p:cNvSpPr/>
                  <p:nvPr/>
                </p:nvSpPr>
                <p:spPr>
                  <a:xfrm>
                    <a:off x="4136131" y="2062220"/>
                    <a:ext cx="792000" cy="792000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</p:grpSp>
          </p:grpSp>
        </p:grpSp>
      </p:grpSp>
      <p:grpSp>
        <p:nvGrpSpPr>
          <p:cNvPr id="56" name="Grupo 55"/>
          <p:cNvGrpSpPr/>
          <p:nvPr/>
        </p:nvGrpSpPr>
        <p:grpSpPr>
          <a:xfrm>
            <a:off x="5291391" y="4093114"/>
            <a:ext cx="1800000" cy="1800000"/>
            <a:chOff x="5291391" y="3894334"/>
            <a:chExt cx="1800000" cy="1800000"/>
          </a:xfrm>
        </p:grpSpPr>
        <p:sp>
          <p:nvSpPr>
            <p:cNvPr id="20" name="Rectángulo 19"/>
            <p:cNvSpPr/>
            <p:nvPr/>
          </p:nvSpPr>
          <p:spPr>
            <a:xfrm>
              <a:off x="5291391" y="3894334"/>
              <a:ext cx="1800000" cy="1800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grpSp>
          <p:nvGrpSpPr>
            <p:cNvPr id="54" name="Grupo 53"/>
            <p:cNvGrpSpPr/>
            <p:nvPr/>
          </p:nvGrpSpPr>
          <p:grpSpPr>
            <a:xfrm>
              <a:off x="5453389" y="4069586"/>
              <a:ext cx="1476000" cy="1476000"/>
              <a:chOff x="5453389" y="4069586"/>
              <a:chExt cx="1476000" cy="1476000"/>
            </a:xfrm>
          </p:grpSpPr>
          <p:sp>
            <p:nvSpPr>
              <p:cNvPr id="38" name="Elipse 37"/>
              <p:cNvSpPr/>
              <p:nvPr/>
            </p:nvSpPr>
            <p:spPr>
              <a:xfrm>
                <a:off x="5471389" y="4087586"/>
                <a:ext cx="1440000" cy="1440000"/>
              </a:xfrm>
              <a:prstGeom prst="ellipse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grpSp>
            <p:nvGrpSpPr>
              <p:cNvPr id="53" name="Grupo 52"/>
              <p:cNvGrpSpPr/>
              <p:nvPr/>
            </p:nvGrpSpPr>
            <p:grpSpPr>
              <a:xfrm>
                <a:off x="5453389" y="4069586"/>
                <a:ext cx="1476000" cy="1476000"/>
                <a:chOff x="8385910" y="2047003"/>
                <a:chExt cx="1476000" cy="1476000"/>
              </a:xfrm>
            </p:grpSpPr>
            <p:grpSp>
              <p:nvGrpSpPr>
                <p:cNvPr id="52" name="Grupo 51"/>
                <p:cNvGrpSpPr/>
                <p:nvPr/>
              </p:nvGrpSpPr>
              <p:grpSpPr>
                <a:xfrm>
                  <a:off x="8528604" y="2168367"/>
                  <a:ext cx="1187722" cy="1164779"/>
                  <a:chOff x="8529329" y="2162763"/>
                  <a:chExt cx="1187722" cy="1164779"/>
                </a:xfrm>
              </p:grpSpPr>
              <p:pic>
                <p:nvPicPr>
                  <p:cNvPr id="44" name="Imagen 43"/>
                  <p:cNvPicPr>
                    <a:picLocks noChangeAspect="1"/>
                  </p:cNvPicPr>
                  <p:nvPr/>
                </p:nvPicPr>
                <p:blipFill>
                  <a:blip r:embed="rId13" cstate="print">
                    <a:extLst>
                      <a:ext uri="{BEBA8EAE-BF5A-486C-A8C5-ECC9F3942E4B}">
                        <a14:imgProps xmlns:a14="http://schemas.microsoft.com/office/drawing/2010/main">
                          <a14:imgLayer r:embed="rId14">
                            <a14:imgEffect>
                              <a14:backgroundRemoval t="10000" b="90000" l="10000" r="9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8557684" y="2162763"/>
                    <a:ext cx="581646" cy="540220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45" name="Imagen 44"/>
                  <p:cNvPicPr>
                    <a:picLocks noChangeAspect="1"/>
                  </p:cNvPicPr>
                  <p:nvPr/>
                </p:nvPicPr>
                <p:blipFill rotWithShape="1">
                  <a:blip r:embed="rId8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t="23544" b="22219"/>
                  <a:stretch/>
                </p:blipFill>
                <p:spPr>
                  <a:xfrm>
                    <a:off x="8883388" y="2643496"/>
                    <a:ext cx="443009" cy="223163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46" name="Imagen 45"/>
                  <p:cNvPicPr>
                    <a:picLocks noChangeAspect="1"/>
                  </p:cNvPicPr>
                  <p:nvPr/>
                </p:nvPicPr>
                <p:blipFill>
                  <a:blip r:embed="rId15" cstate="print">
                    <a:extLst>
                      <a:ext uri="{BEBA8EAE-BF5A-486C-A8C5-ECC9F3942E4B}">
                        <a14:imgProps xmlns:a14="http://schemas.microsoft.com/office/drawing/2010/main">
                          <a14:imgLayer r:embed="rId16">
                            <a14:imgEffect>
                              <a14:backgroundRemoval t="10000" b="90000" l="10000" r="9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9112161" y="2765734"/>
                    <a:ext cx="604890" cy="561808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47" name="Imagen 46"/>
                  <p:cNvPicPr>
                    <a:picLocks noChangeAspect="1"/>
                  </p:cNvPicPr>
                  <p:nvPr/>
                </p:nvPicPr>
                <p:blipFill>
                  <a:blip r:embed="rId11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9118678" y="2166465"/>
                    <a:ext cx="508606" cy="472382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48" name="Imagen 47"/>
                  <p:cNvPicPr>
                    <a:picLocks noChangeAspect="1"/>
                  </p:cNvPicPr>
                  <p:nvPr/>
                </p:nvPicPr>
                <p:blipFill>
                  <a:blip r:embed="rId12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8529329" y="2887211"/>
                    <a:ext cx="427083" cy="396666"/>
                  </a:xfrm>
                  <a:prstGeom prst="rect">
                    <a:avLst/>
                  </a:prstGeom>
                  <a:noFill/>
                </p:spPr>
              </p:pic>
            </p:grpSp>
            <p:sp>
              <p:nvSpPr>
                <p:cNvPr id="43" name="Elipse 42"/>
                <p:cNvSpPr/>
                <p:nvPr/>
              </p:nvSpPr>
              <p:spPr>
                <a:xfrm>
                  <a:off x="8385910" y="2047003"/>
                  <a:ext cx="1476000" cy="1476000"/>
                </a:xfrm>
                <a:prstGeom prst="ellipse">
                  <a:avLst/>
                </a:prstGeom>
                <a:noFill/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</p:grpSp>
      </p:grpSp>
      <p:sp>
        <p:nvSpPr>
          <p:cNvPr id="22" name="Multiplicar 21"/>
          <p:cNvSpPr/>
          <p:nvPr/>
        </p:nvSpPr>
        <p:spPr>
          <a:xfrm>
            <a:off x="918445" y="3573101"/>
            <a:ext cx="2826436" cy="2827132"/>
          </a:xfrm>
          <a:prstGeom prst="mathMultiply">
            <a:avLst>
              <a:gd name="adj1" fmla="val 584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40" name="Imagen 39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9076" y="1017802"/>
            <a:ext cx="1889964" cy="1889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3445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</p:childTnLst>
        </p:cTn>
      </p:par>
    </p:tnLst>
    <p:bldLst>
      <p:bldP spid="19" grpId="0"/>
      <p:bldP spid="13" grpId="0" animBg="1"/>
      <p:bldP spid="13" grpId="1" animBg="1"/>
      <p:bldP spid="24" grpId="0"/>
      <p:bldP spid="25" grpId="0"/>
      <p:bldP spid="26" grpId="0"/>
      <p:bldP spid="22" grpId="0" animBg="1"/>
      <p:bldP spid="22" grpId="1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3442" y="3067306"/>
            <a:ext cx="1008328" cy="1008328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6" y="6347012"/>
            <a:ext cx="1142998" cy="263769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8043" y="230455"/>
            <a:ext cx="895432" cy="500916"/>
          </a:xfrm>
          <a:prstGeom prst="rect">
            <a:avLst/>
          </a:prstGeom>
        </p:spPr>
      </p:pic>
      <p:grpSp>
        <p:nvGrpSpPr>
          <p:cNvPr id="57" name="Grupo 56"/>
          <p:cNvGrpSpPr/>
          <p:nvPr/>
        </p:nvGrpSpPr>
        <p:grpSpPr>
          <a:xfrm>
            <a:off x="9128043" y="4066610"/>
            <a:ext cx="1800000" cy="1800000"/>
            <a:chOff x="9123910" y="3894334"/>
            <a:chExt cx="1800000" cy="1800000"/>
          </a:xfrm>
        </p:grpSpPr>
        <p:sp>
          <p:nvSpPr>
            <p:cNvPr id="14" name="Rectángulo 13"/>
            <p:cNvSpPr/>
            <p:nvPr/>
          </p:nvSpPr>
          <p:spPr>
            <a:xfrm>
              <a:off x="9123910" y="3894334"/>
              <a:ext cx="1800000" cy="1800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16" name="Imagen 15" descr="C:\Users\franc\Desktop\ARCHIVOS PARA SUBIR\POR ACABAR\MEDI SOPORTE VISUAL\hierba.png"/>
            <p:cNvPicPr/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03910" y="4061634"/>
              <a:ext cx="1440000" cy="1440000"/>
            </a:xfrm>
            <a:prstGeom prst="ellipse">
              <a:avLst/>
            </a:prstGeom>
            <a:ln w="3175" cap="rnd">
              <a:solidFill>
                <a:srgbClr val="333333"/>
              </a:solidFill>
            </a:ln>
            <a:effectLst/>
          </p:spPr>
        </p:pic>
      </p:grpSp>
      <p:sp>
        <p:nvSpPr>
          <p:cNvPr id="19" name="Título 1"/>
          <p:cNvSpPr txBox="1">
            <a:spLocks/>
          </p:cNvSpPr>
          <p:nvPr/>
        </p:nvSpPr>
        <p:spPr>
          <a:xfrm>
            <a:off x="4968499" y="570205"/>
            <a:ext cx="2445783" cy="5092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82563"/>
            <a:r>
              <a:rPr lang="ca-ES" dirty="0" smtClean="0">
                <a:solidFill>
                  <a:srgbClr val="002060"/>
                </a:solidFill>
              </a:rPr>
              <a:t>CARNÍVORS</a:t>
            </a:r>
            <a:endParaRPr lang="ca-ES" dirty="0">
              <a:solidFill>
                <a:srgbClr val="002060"/>
              </a:solidFill>
            </a:endParaRPr>
          </a:p>
        </p:txBody>
      </p:sp>
      <p:sp>
        <p:nvSpPr>
          <p:cNvPr id="13" name="Multiplicar 12"/>
          <p:cNvSpPr/>
          <p:nvPr/>
        </p:nvSpPr>
        <p:spPr>
          <a:xfrm>
            <a:off x="8610692" y="3570091"/>
            <a:ext cx="2826436" cy="2827132"/>
          </a:xfrm>
          <a:prstGeom prst="mathMultiply">
            <a:avLst>
              <a:gd name="adj1" fmla="val 584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4" name="Título 1"/>
          <p:cNvSpPr txBox="1">
            <a:spLocks/>
          </p:cNvSpPr>
          <p:nvPr/>
        </p:nvSpPr>
        <p:spPr>
          <a:xfrm>
            <a:off x="1381334" y="5879535"/>
            <a:ext cx="1841705" cy="37009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82563"/>
            <a:r>
              <a:rPr lang="ca-ES" sz="2400" dirty="0" smtClean="0">
                <a:solidFill>
                  <a:srgbClr val="002060"/>
                </a:solidFill>
              </a:rPr>
              <a:t>OMNÍVORS</a:t>
            </a:r>
            <a:endParaRPr lang="ca-ES" sz="2400" dirty="0">
              <a:solidFill>
                <a:srgbClr val="002060"/>
              </a:solidFill>
            </a:endParaRPr>
          </a:p>
        </p:txBody>
      </p:sp>
      <p:sp>
        <p:nvSpPr>
          <p:cNvPr id="25" name="Título 1"/>
          <p:cNvSpPr txBox="1">
            <a:spLocks/>
          </p:cNvSpPr>
          <p:nvPr/>
        </p:nvSpPr>
        <p:spPr>
          <a:xfrm>
            <a:off x="5270537" y="5866610"/>
            <a:ext cx="1841705" cy="37009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82563"/>
            <a:r>
              <a:rPr lang="ca-ES" sz="2400" dirty="0" smtClean="0">
                <a:solidFill>
                  <a:srgbClr val="002060"/>
                </a:solidFill>
              </a:rPr>
              <a:t>CARNÍVORS</a:t>
            </a:r>
            <a:endParaRPr lang="ca-ES" sz="2400" dirty="0">
              <a:solidFill>
                <a:srgbClr val="002060"/>
              </a:solidFill>
            </a:endParaRPr>
          </a:p>
        </p:txBody>
      </p:sp>
      <p:sp>
        <p:nvSpPr>
          <p:cNvPr id="26" name="Título 1"/>
          <p:cNvSpPr txBox="1">
            <a:spLocks/>
          </p:cNvSpPr>
          <p:nvPr/>
        </p:nvSpPr>
        <p:spPr>
          <a:xfrm>
            <a:off x="9111210" y="5883368"/>
            <a:ext cx="1841705" cy="37009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82563"/>
            <a:r>
              <a:rPr lang="ca-ES" sz="2400" dirty="0" smtClean="0">
                <a:solidFill>
                  <a:srgbClr val="002060"/>
                </a:solidFill>
              </a:rPr>
              <a:t>HERBÍVORS</a:t>
            </a:r>
            <a:endParaRPr lang="ca-ES" sz="2400" dirty="0">
              <a:solidFill>
                <a:srgbClr val="002060"/>
              </a:solidFill>
            </a:endParaRPr>
          </a:p>
        </p:txBody>
      </p:sp>
      <p:grpSp>
        <p:nvGrpSpPr>
          <p:cNvPr id="55" name="Grupo 54"/>
          <p:cNvGrpSpPr/>
          <p:nvPr/>
        </p:nvGrpSpPr>
        <p:grpSpPr>
          <a:xfrm>
            <a:off x="1433284" y="4066197"/>
            <a:ext cx="1800000" cy="1800000"/>
            <a:chOff x="1402187" y="3894334"/>
            <a:chExt cx="1800000" cy="1800000"/>
          </a:xfrm>
        </p:grpSpPr>
        <p:sp>
          <p:nvSpPr>
            <p:cNvPr id="3" name="Rectángulo 2"/>
            <p:cNvSpPr/>
            <p:nvPr/>
          </p:nvSpPr>
          <p:spPr>
            <a:xfrm>
              <a:off x="1402187" y="3894334"/>
              <a:ext cx="1800000" cy="1800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grpSp>
          <p:nvGrpSpPr>
            <p:cNvPr id="36" name="Grupo 35"/>
            <p:cNvGrpSpPr/>
            <p:nvPr/>
          </p:nvGrpSpPr>
          <p:grpSpPr>
            <a:xfrm>
              <a:off x="1477239" y="4389692"/>
              <a:ext cx="1662580" cy="835787"/>
              <a:chOff x="1481022" y="4385634"/>
              <a:chExt cx="1662580" cy="835787"/>
            </a:xfrm>
          </p:grpSpPr>
          <p:sp>
            <p:nvSpPr>
              <p:cNvPr id="30" name="Elipse 29"/>
              <p:cNvSpPr/>
              <p:nvPr/>
            </p:nvSpPr>
            <p:spPr>
              <a:xfrm>
                <a:off x="1486605" y="4385634"/>
                <a:ext cx="792000" cy="792000"/>
              </a:xfrm>
              <a:prstGeom prst="ellipse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grpSp>
            <p:nvGrpSpPr>
              <p:cNvPr id="17" name="Grupo 16"/>
              <p:cNvGrpSpPr/>
              <p:nvPr/>
            </p:nvGrpSpPr>
            <p:grpSpPr>
              <a:xfrm>
                <a:off x="1481022" y="4389665"/>
                <a:ext cx="1662580" cy="831756"/>
                <a:chOff x="1481022" y="4389665"/>
                <a:chExt cx="1662580" cy="831756"/>
              </a:xfrm>
            </p:grpSpPr>
            <p:pic>
              <p:nvPicPr>
                <p:cNvPr id="18" name="Imagen 17" descr="C:\Users\franc\Desktop\ARCHIVOS PARA SUBIR\POR ACABAR\MEDI SOPORTE VISUAL\hierba.png"/>
                <p:cNvPicPr/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363022" y="4401341"/>
                  <a:ext cx="780580" cy="820080"/>
                </a:xfrm>
                <a:prstGeom prst="ellipse">
                  <a:avLst/>
                </a:prstGeom>
                <a:ln w="3175" cap="rnd">
                  <a:solidFill>
                    <a:srgbClr val="333333"/>
                  </a:solidFill>
                </a:ln>
                <a:effectLst/>
              </p:spPr>
            </p:pic>
            <p:grpSp>
              <p:nvGrpSpPr>
                <p:cNvPr id="12" name="Grupo 11"/>
                <p:cNvGrpSpPr/>
                <p:nvPr/>
              </p:nvGrpSpPr>
              <p:grpSpPr>
                <a:xfrm>
                  <a:off x="1481022" y="4389665"/>
                  <a:ext cx="792000" cy="792000"/>
                  <a:chOff x="4136131" y="2062220"/>
                  <a:chExt cx="792000" cy="792000"/>
                </a:xfrm>
                <a:noFill/>
              </p:grpSpPr>
              <p:grpSp>
                <p:nvGrpSpPr>
                  <p:cNvPr id="10" name="Grupo 9"/>
                  <p:cNvGrpSpPr/>
                  <p:nvPr/>
                </p:nvGrpSpPr>
                <p:grpSpPr>
                  <a:xfrm>
                    <a:off x="4156100" y="2141732"/>
                    <a:ext cx="745527" cy="606700"/>
                    <a:chOff x="5139894" y="1990358"/>
                    <a:chExt cx="909496" cy="796892"/>
                  </a:xfrm>
                  <a:grpFill/>
                </p:grpSpPr>
                <p:pic>
                  <p:nvPicPr>
                    <p:cNvPr id="8" name="Imagen 7"/>
                    <p:cNvPicPr>
                      <a:picLocks noChangeAspect="1"/>
                    </p:cNvPicPr>
                    <p:nvPr/>
                  </p:nvPicPr>
                  <p:blipFill>
                    <a:blip r:embed="rId6" cstate="print">
                      <a:extLst>
                        <a:ext uri="{BEBA8EAE-BF5A-486C-A8C5-ECC9F3942E4B}">
                          <a14:imgProps xmlns:a14="http://schemas.microsoft.com/office/drawing/2010/main">
                            <a14:imgLayer r:embed="rId7">
                              <a14:imgEffect>
                                <a14:backgroundRemoval t="10000" b="90000" l="10000" r="90000"/>
                              </a14:imgEffect>
                            </a14:imgLayer>
                          </a14:imgProps>
                        </a:ex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5139894" y="2013145"/>
                      <a:ext cx="380746" cy="380746"/>
                    </a:xfrm>
                    <a:prstGeom prst="rect">
                      <a:avLst/>
                    </a:prstGeom>
                    <a:grpFill/>
                  </p:spPr>
                </p:pic>
                <p:pic>
                  <p:nvPicPr>
                    <p:cNvPr id="2" name="Imagen 1"/>
                    <p:cNvPicPr>
                      <a:picLocks noChangeAspect="1"/>
                    </p:cNvPicPr>
                    <p:nvPr/>
                  </p:nvPicPr>
                  <p:blipFill rotWithShape="1">
                    <a:blip r:embed="rId8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t="23544" b="22219"/>
                    <a:stretch/>
                  </p:blipFill>
                  <p:spPr>
                    <a:xfrm>
                      <a:off x="5458532" y="2325007"/>
                      <a:ext cx="289994" cy="157285"/>
                    </a:xfrm>
                    <a:prstGeom prst="rect">
                      <a:avLst/>
                    </a:prstGeom>
                    <a:grpFill/>
                  </p:spPr>
                </p:pic>
                <p:pic>
                  <p:nvPicPr>
                    <p:cNvPr id="23" name="Imagen 22"/>
                    <p:cNvPicPr>
                      <a:picLocks noChangeAspect="1"/>
                    </p:cNvPicPr>
                    <p:nvPr/>
                  </p:nvPicPr>
                  <p:blipFill>
                    <a:blip r:embed="rId9" cstate="print">
                      <a:extLst>
                        <a:ext uri="{BEBA8EAE-BF5A-486C-A8C5-ECC9F3942E4B}">
                          <a14:imgProps xmlns:a14="http://schemas.microsoft.com/office/drawing/2010/main">
                            <a14:imgLayer r:embed="rId10">
                              <a14:imgEffect>
                                <a14:backgroundRemoval t="10000" b="90000" l="10000" r="90000"/>
                              </a14:imgEffect>
                            </a14:imgLayer>
                          </a14:imgProps>
                        </a:ex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5173179" y="2364460"/>
                      <a:ext cx="395961" cy="395961"/>
                    </a:xfrm>
                    <a:prstGeom prst="rect">
                      <a:avLst/>
                    </a:prstGeom>
                    <a:grpFill/>
                  </p:spPr>
                </p:pic>
                <p:pic>
                  <p:nvPicPr>
                    <p:cNvPr id="27" name="Imagen 26"/>
                    <p:cNvPicPr>
                      <a:picLocks noChangeAspect="1"/>
                    </p:cNvPicPr>
                    <p:nvPr/>
                  </p:nvPicPr>
                  <p:blipFill>
                    <a:blip r:embed="rId11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5645857" y="1990358"/>
                      <a:ext cx="403533" cy="403533"/>
                    </a:xfrm>
                    <a:prstGeom prst="rect">
                      <a:avLst/>
                    </a:prstGeom>
                    <a:grpFill/>
                  </p:spPr>
                </p:pic>
                <p:pic>
                  <p:nvPicPr>
                    <p:cNvPr id="6" name="Imagen 5"/>
                    <p:cNvPicPr>
                      <a:picLocks noChangeAspect="1"/>
                    </p:cNvPicPr>
                    <p:nvPr/>
                  </p:nvPicPr>
                  <p:blipFill>
                    <a:blip r:embed="rId12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5645857" y="2507681"/>
                      <a:ext cx="279569" cy="279569"/>
                    </a:xfrm>
                    <a:prstGeom prst="rect">
                      <a:avLst/>
                    </a:prstGeom>
                    <a:grpFill/>
                  </p:spPr>
                </p:pic>
              </p:grpSp>
              <p:sp>
                <p:nvSpPr>
                  <p:cNvPr id="11" name="Elipse 10"/>
                  <p:cNvSpPr/>
                  <p:nvPr/>
                </p:nvSpPr>
                <p:spPr>
                  <a:xfrm>
                    <a:off x="4136131" y="2062220"/>
                    <a:ext cx="792000" cy="792000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</p:grpSp>
          </p:grpSp>
        </p:grpSp>
      </p:grpSp>
      <p:grpSp>
        <p:nvGrpSpPr>
          <p:cNvPr id="56" name="Grupo 55"/>
          <p:cNvGrpSpPr/>
          <p:nvPr/>
        </p:nvGrpSpPr>
        <p:grpSpPr>
          <a:xfrm>
            <a:off x="5291391" y="4066610"/>
            <a:ext cx="1800000" cy="1800000"/>
            <a:chOff x="5291391" y="3894334"/>
            <a:chExt cx="1800000" cy="1800000"/>
          </a:xfrm>
        </p:grpSpPr>
        <p:sp>
          <p:nvSpPr>
            <p:cNvPr id="20" name="Rectángulo 19"/>
            <p:cNvSpPr/>
            <p:nvPr/>
          </p:nvSpPr>
          <p:spPr>
            <a:xfrm>
              <a:off x="5291391" y="3894334"/>
              <a:ext cx="1800000" cy="1800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grpSp>
          <p:nvGrpSpPr>
            <p:cNvPr id="54" name="Grupo 53"/>
            <p:cNvGrpSpPr/>
            <p:nvPr/>
          </p:nvGrpSpPr>
          <p:grpSpPr>
            <a:xfrm>
              <a:off x="5453389" y="4069586"/>
              <a:ext cx="1476000" cy="1476000"/>
              <a:chOff x="5453389" y="4069586"/>
              <a:chExt cx="1476000" cy="1476000"/>
            </a:xfrm>
          </p:grpSpPr>
          <p:sp>
            <p:nvSpPr>
              <p:cNvPr id="38" name="Elipse 37"/>
              <p:cNvSpPr/>
              <p:nvPr/>
            </p:nvSpPr>
            <p:spPr>
              <a:xfrm>
                <a:off x="5471389" y="4087586"/>
                <a:ext cx="1440000" cy="1440000"/>
              </a:xfrm>
              <a:prstGeom prst="ellipse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grpSp>
            <p:nvGrpSpPr>
              <p:cNvPr id="53" name="Grupo 52"/>
              <p:cNvGrpSpPr/>
              <p:nvPr/>
            </p:nvGrpSpPr>
            <p:grpSpPr>
              <a:xfrm>
                <a:off x="5453389" y="4069586"/>
                <a:ext cx="1476000" cy="1476000"/>
                <a:chOff x="8385910" y="2047003"/>
                <a:chExt cx="1476000" cy="1476000"/>
              </a:xfrm>
            </p:grpSpPr>
            <p:grpSp>
              <p:nvGrpSpPr>
                <p:cNvPr id="52" name="Grupo 51"/>
                <p:cNvGrpSpPr/>
                <p:nvPr/>
              </p:nvGrpSpPr>
              <p:grpSpPr>
                <a:xfrm>
                  <a:off x="8528604" y="2168367"/>
                  <a:ext cx="1187722" cy="1164779"/>
                  <a:chOff x="8529329" y="2162763"/>
                  <a:chExt cx="1187722" cy="1164779"/>
                </a:xfrm>
              </p:grpSpPr>
              <p:pic>
                <p:nvPicPr>
                  <p:cNvPr id="44" name="Imagen 43"/>
                  <p:cNvPicPr>
                    <a:picLocks noChangeAspect="1"/>
                  </p:cNvPicPr>
                  <p:nvPr/>
                </p:nvPicPr>
                <p:blipFill>
                  <a:blip r:embed="rId13" cstate="print">
                    <a:extLst>
                      <a:ext uri="{BEBA8EAE-BF5A-486C-A8C5-ECC9F3942E4B}">
                        <a14:imgProps xmlns:a14="http://schemas.microsoft.com/office/drawing/2010/main">
                          <a14:imgLayer r:embed="rId14">
                            <a14:imgEffect>
                              <a14:backgroundRemoval t="10000" b="90000" l="10000" r="9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8557684" y="2162763"/>
                    <a:ext cx="581646" cy="540220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45" name="Imagen 44"/>
                  <p:cNvPicPr>
                    <a:picLocks noChangeAspect="1"/>
                  </p:cNvPicPr>
                  <p:nvPr/>
                </p:nvPicPr>
                <p:blipFill rotWithShape="1">
                  <a:blip r:embed="rId8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t="23544" b="22219"/>
                  <a:stretch/>
                </p:blipFill>
                <p:spPr>
                  <a:xfrm>
                    <a:off x="8883388" y="2643496"/>
                    <a:ext cx="443009" cy="223163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46" name="Imagen 45"/>
                  <p:cNvPicPr>
                    <a:picLocks noChangeAspect="1"/>
                  </p:cNvPicPr>
                  <p:nvPr/>
                </p:nvPicPr>
                <p:blipFill>
                  <a:blip r:embed="rId15" cstate="print">
                    <a:extLst>
                      <a:ext uri="{BEBA8EAE-BF5A-486C-A8C5-ECC9F3942E4B}">
                        <a14:imgProps xmlns:a14="http://schemas.microsoft.com/office/drawing/2010/main">
                          <a14:imgLayer r:embed="rId16">
                            <a14:imgEffect>
                              <a14:backgroundRemoval t="10000" b="90000" l="10000" r="9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9112161" y="2765734"/>
                    <a:ext cx="604890" cy="561808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47" name="Imagen 46"/>
                  <p:cNvPicPr>
                    <a:picLocks noChangeAspect="1"/>
                  </p:cNvPicPr>
                  <p:nvPr/>
                </p:nvPicPr>
                <p:blipFill>
                  <a:blip r:embed="rId11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9118678" y="2166465"/>
                    <a:ext cx="508606" cy="472382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48" name="Imagen 47"/>
                  <p:cNvPicPr>
                    <a:picLocks noChangeAspect="1"/>
                  </p:cNvPicPr>
                  <p:nvPr/>
                </p:nvPicPr>
                <p:blipFill>
                  <a:blip r:embed="rId12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8529329" y="2887211"/>
                    <a:ext cx="427083" cy="396666"/>
                  </a:xfrm>
                  <a:prstGeom prst="rect">
                    <a:avLst/>
                  </a:prstGeom>
                  <a:noFill/>
                </p:spPr>
              </p:pic>
            </p:grpSp>
            <p:sp>
              <p:nvSpPr>
                <p:cNvPr id="43" name="Elipse 42"/>
                <p:cNvSpPr/>
                <p:nvPr/>
              </p:nvSpPr>
              <p:spPr>
                <a:xfrm>
                  <a:off x="8385910" y="2047003"/>
                  <a:ext cx="1476000" cy="1476000"/>
                </a:xfrm>
                <a:prstGeom prst="ellipse">
                  <a:avLst/>
                </a:prstGeom>
                <a:noFill/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</p:grpSp>
      </p:grpSp>
      <p:sp>
        <p:nvSpPr>
          <p:cNvPr id="22" name="Multiplicar 21"/>
          <p:cNvSpPr/>
          <p:nvPr/>
        </p:nvSpPr>
        <p:spPr>
          <a:xfrm>
            <a:off x="918445" y="3546597"/>
            <a:ext cx="2826436" cy="2827132"/>
          </a:xfrm>
          <a:prstGeom prst="mathMultiply">
            <a:avLst>
              <a:gd name="adj1" fmla="val 584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40" name="Imagen 39"/>
          <p:cNvPicPr>
            <a:picLocks noChangeAspect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75" b="20930"/>
          <a:stretch/>
        </p:blipFill>
        <p:spPr>
          <a:xfrm>
            <a:off x="4893053" y="1182864"/>
            <a:ext cx="3214809" cy="1906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5130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</p:childTnLst>
        </p:cTn>
      </p:par>
    </p:tnLst>
    <p:bldLst>
      <p:bldP spid="19" grpId="0"/>
      <p:bldP spid="13" grpId="0" animBg="1"/>
      <p:bldP spid="13" grpId="1" animBg="1"/>
      <p:bldP spid="24" grpId="0"/>
      <p:bldP spid="25" grpId="0"/>
      <p:bldP spid="26" grpId="0"/>
      <p:bldP spid="22" grpId="0" animBg="1"/>
      <p:bldP spid="22" grpId="1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6229" y="2356182"/>
            <a:ext cx="1524003" cy="1524003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6" y="6347012"/>
            <a:ext cx="1142998" cy="263769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8043" y="230455"/>
            <a:ext cx="895432" cy="500916"/>
          </a:xfrm>
          <a:prstGeom prst="rect">
            <a:avLst/>
          </a:prstGeom>
        </p:spPr>
      </p:pic>
      <p:grpSp>
        <p:nvGrpSpPr>
          <p:cNvPr id="57" name="Grupo 56"/>
          <p:cNvGrpSpPr/>
          <p:nvPr/>
        </p:nvGrpSpPr>
        <p:grpSpPr>
          <a:xfrm>
            <a:off x="9128043" y="3894334"/>
            <a:ext cx="1800000" cy="1800000"/>
            <a:chOff x="9123910" y="3894334"/>
            <a:chExt cx="1800000" cy="1800000"/>
          </a:xfrm>
        </p:grpSpPr>
        <p:sp>
          <p:nvSpPr>
            <p:cNvPr id="14" name="Rectángulo 13"/>
            <p:cNvSpPr/>
            <p:nvPr/>
          </p:nvSpPr>
          <p:spPr>
            <a:xfrm>
              <a:off x="9123910" y="3894334"/>
              <a:ext cx="1800000" cy="1800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16" name="Imagen 15" descr="C:\Users\franc\Desktop\ARCHIVOS PARA SUBIR\POR ACABAR\MEDI SOPORTE VISUAL\hierba.png"/>
            <p:cNvPicPr/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03910" y="4061634"/>
              <a:ext cx="1440000" cy="1440000"/>
            </a:xfrm>
            <a:prstGeom prst="ellipse">
              <a:avLst/>
            </a:prstGeom>
            <a:ln w="3175" cap="rnd">
              <a:solidFill>
                <a:srgbClr val="333333"/>
              </a:solidFill>
            </a:ln>
            <a:effectLst/>
          </p:spPr>
        </p:pic>
      </p:grpSp>
      <p:sp>
        <p:nvSpPr>
          <p:cNvPr id="19" name="Título 1"/>
          <p:cNvSpPr txBox="1">
            <a:spLocks/>
          </p:cNvSpPr>
          <p:nvPr/>
        </p:nvSpPr>
        <p:spPr>
          <a:xfrm>
            <a:off x="4968499" y="570205"/>
            <a:ext cx="2445783" cy="5092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82563"/>
            <a:r>
              <a:rPr lang="ca-ES" dirty="0" smtClean="0">
                <a:solidFill>
                  <a:srgbClr val="002060"/>
                </a:solidFill>
              </a:rPr>
              <a:t>OMNÍVORS</a:t>
            </a:r>
            <a:endParaRPr lang="ca-ES" dirty="0">
              <a:solidFill>
                <a:srgbClr val="002060"/>
              </a:solidFill>
            </a:endParaRPr>
          </a:p>
        </p:txBody>
      </p:sp>
      <p:sp>
        <p:nvSpPr>
          <p:cNvPr id="13" name="Multiplicar 12"/>
          <p:cNvSpPr/>
          <p:nvPr/>
        </p:nvSpPr>
        <p:spPr>
          <a:xfrm>
            <a:off x="8610692" y="3397815"/>
            <a:ext cx="2826436" cy="2827132"/>
          </a:xfrm>
          <a:prstGeom prst="mathMultiply">
            <a:avLst>
              <a:gd name="adj1" fmla="val 584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4" name="Título 1"/>
          <p:cNvSpPr txBox="1">
            <a:spLocks/>
          </p:cNvSpPr>
          <p:nvPr/>
        </p:nvSpPr>
        <p:spPr>
          <a:xfrm>
            <a:off x="1381334" y="5707259"/>
            <a:ext cx="1841705" cy="37009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82563"/>
            <a:r>
              <a:rPr lang="ca-ES" sz="2400" dirty="0" smtClean="0">
                <a:solidFill>
                  <a:srgbClr val="002060"/>
                </a:solidFill>
              </a:rPr>
              <a:t>OMNÍVORS</a:t>
            </a:r>
            <a:endParaRPr lang="ca-ES" sz="2400" dirty="0">
              <a:solidFill>
                <a:srgbClr val="002060"/>
              </a:solidFill>
            </a:endParaRPr>
          </a:p>
        </p:txBody>
      </p:sp>
      <p:sp>
        <p:nvSpPr>
          <p:cNvPr id="25" name="Título 1"/>
          <p:cNvSpPr txBox="1">
            <a:spLocks/>
          </p:cNvSpPr>
          <p:nvPr/>
        </p:nvSpPr>
        <p:spPr>
          <a:xfrm>
            <a:off x="5270537" y="5694334"/>
            <a:ext cx="1841705" cy="37009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82563"/>
            <a:r>
              <a:rPr lang="ca-ES" sz="2400" dirty="0" smtClean="0">
                <a:solidFill>
                  <a:srgbClr val="002060"/>
                </a:solidFill>
              </a:rPr>
              <a:t>CARNÍVORS</a:t>
            </a:r>
            <a:endParaRPr lang="ca-ES" sz="2400" dirty="0">
              <a:solidFill>
                <a:srgbClr val="002060"/>
              </a:solidFill>
            </a:endParaRPr>
          </a:p>
        </p:txBody>
      </p:sp>
      <p:sp>
        <p:nvSpPr>
          <p:cNvPr id="26" name="Título 1"/>
          <p:cNvSpPr txBox="1">
            <a:spLocks/>
          </p:cNvSpPr>
          <p:nvPr/>
        </p:nvSpPr>
        <p:spPr>
          <a:xfrm>
            <a:off x="9111210" y="5711092"/>
            <a:ext cx="1841705" cy="37009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82563"/>
            <a:r>
              <a:rPr lang="ca-ES" sz="2400" dirty="0" smtClean="0">
                <a:solidFill>
                  <a:srgbClr val="002060"/>
                </a:solidFill>
              </a:rPr>
              <a:t>HERBÍVORS</a:t>
            </a:r>
            <a:endParaRPr lang="ca-ES" sz="2400" dirty="0">
              <a:solidFill>
                <a:srgbClr val="002060"/>
              </a:solidFill>
            </a:endParaRPr>
          </a:p>
        </p:txBody>
      </p:sp>
      <p:grpSp>
        <p:nvGrpSpPr>
          <p:cNvPr id="55" name="Grupo 54"/>
          <p:cNvGrpSpPr/>
          <p:nvPr/>
        </p:nvGrpSpPr>
        <p:grpSpPr>
          <a:xfrm>
            <a:off x="1402187" y="3894334"/>
            <a:ext cx="1800000" cy="1800000"/>
            <a:chOff x="1402187" y="3894334"/>
            <a:chExt cx="1800000" cy="1800000"/>
          </a:xfrm>
        </p:grpSpPr>
        <p:sp>
          <p:nvSpPr>
            <p:cNvPr id="3" name="Rectángulo 2"/>
            <p:cNvSpPr/>
            <p:nvPr/>
          </p:nvSpPr>
          <p:spPr>
            <a:xfrm>
              <a:off x="1402187" y="3894334"/>
              <a:ext cx="1800000" cy="1800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grpSp>
          <p:nvGrpSpPr>
            <p:cNvPr id="36" name="Grupo 35"/>
            <p:cNvGrpSpPr/>
            <p:nvPr/>
          </p:nvGrpSpPr>
          <p:grpSpPr>
            <a:xfrm>
              <a:off x="1477239" y="4389692"/>
              <a:ext cx="1662580" cy="835787"/>
              <a:chOff x="1481022" y="4385634"/>
              <a:chExt cx="1662580" cy="835787"/>
            </a:xfrm>
          </p:grpSpPr>
          <p:sp>
            <p:nvSpPr>
              <p:cNvPr id="30" name="Elipse 29"/>
              <p:cNvSpPr/>
              <p:nvPr/>
            </p:nvSpPr>
            <p:spPr>
              <a:xfrm>
                <a:off x="1486605" y="4385634"/>
                <a:ext cx="792000" cy="792000"/>
              </a:xfrm>
              <a:prstGeom prst="ellipse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grpSp>
            <p:nvGrpSpPr>
              <p:cNvPr id="17" name="Grupo 16"/>
              <p:cNvGrpSpPr/>
              <p:nvPr/>
            </p:nvGrpSpPr>
            <p:grpSpPr>
              <a:xfrm>
                <a:off x="1481022" y="4389665"/>
                <a:ext cx="1662580" cy="831756"/>
                <a:chOff x="1481022" y="4389665"/>
                <a:chExt cx="1662580" cy="831756"/>
              </a:xfrm>
            </p:grpSpPr>
            <p:pic>
              <p:nvPicPr>
                <p:cNvPr id="18" name="Imagen 17" descr="C:\Users\franc\Desktop\ARCHIVOS PARA SUBIR\POR ACABAR\MEDI SOPORTE VISUAL\hierba.png"/>
                <p:cNvPicPr/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363022" y="4401341"/>
                  <a:ext cx="780580" cy="820080"/>
                </a:xfrm>
                <a:prstGeom prst="ellipse">
                  <a:avLst/>
                </a:prstGeom>
                <a:ln w="3175" cap="rnd">
                  <a:solidFill>
                    <a:srgbClr val="333333"/>
                  </a:solidFill>
                </a:ln>
                <a:effectLst/>
              </p:spPr>
            </p:pic>
            <p:grpSp>
              <p:nvGrpSpPr>
                <p:cNvPr id="12" name="Grupo 11"/>
                <p:cNvGrpSpPr/>
                <p:nvPr/>
              </p:nvGrpSpPr>
              <p:grpSpPr>
                <a:xfrm>
                  <a:off x="1481022" y="4389665"/>
                  <a:ext cx="792000" cy="792000"/>
                  <a:chOff x="4136131" y="2062220"/>
                  <a:chExt cx="792000" cy="792000"/>
                </a:xfrm>
                <a:noFill/>
              </p:grpSpPr>
              <p:grpSp>
                <p:nvGrpSpPr>
                  <p:cNvPr id="10" name="Grupo 9"/>
                  <p:cNvGrpSpPr/>
                  <p:nvPr/>
                </p:nvGrpSpPr>
                <p:grpSpPr>
                  <a:xfrm>
                    <a:off x="4156100" y="2141732"/>
                    <a:ext cx="745527" cy="606700"/>
                    <a:chOff x="5139894" y="1990358"/>
                    <a:chExt cx="909496" cy="796892"/>
                  </a:xfrm>
                  <a:grpFill/>
                </p:grpSpPr>
                <p:pic>
                  <p:nvPicPr>
                    <p:cNvPr id="8" name="Imagen 7"/>
                    <p:cNvPicPr>
                      <a:picLocks noChangeAspect="1"/>
                    </p:cNvPicPr>
                    <p:nvPr/>
                  </p:nvPicPr>
                  <p:blipFill>
                    <a:blip r:embed="rId6" cstate="print">
                      <a:extLst>
                        <a:ext uri="{BEBA8EAE-BF5A-486C-A8C5-ECC9F3942E4B}">
                          <a14:imgProps xmlns:a14="http://schemas.microsoft.com/office/drawing/2010/main">
                            <a14:imgLayer r:embed="rId7">
                              <a14:imgEffect>
                                <a14:backgroundRemoval t="10000" b="90000" l="10000" r="90000"/>
                              </a14:imgEffect>
                            </a14:imgLayer>
                          </a14:imgProps>
                        </a:ex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5139894" y="2013145"/>
                      <a:ext cx="380746" cy="380746"/>
                    </a:xfrm>
                    <a:prstGeom prst="rect">
                      <a:avLst/>
                    </a:prstGeom>
                    <a:grpFill/>
                  </p:spPr>
                </p:pic>
                <p:pic>
                  <p:nvPicPr>
                    <p:cNvPr id="2" name="Imagen 1"/>
                    <p:cNvPicPr>
                      <a:picLocks noChangeAspect="1"/>
                    </p:cNvPicPr>
                    <p:nvPr/>
                  </p:nvPicPr>
                  <p:blipFill rotWithShape="1">
                    <a:blip r:embed="rId8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t="23544" b="22219"/>
                    <a:stretch/>
                  </p:blipFill>
                  <p:spPr>
                    <a:xfrm>
                      <a:off x="5458532" y="2325007"/>
                      <a:ext cx="289994" cy="157285"/>
                    </a:xfrm>
                    <a:prstGeom prst="rect">
                      <a:avLst/>
                    </a:prstGeom>
                    <a:grpFill/>
                  </p:spPr>
                </p:pic>
                <p:pic>
                  <p:nvPicPr>
                    <p:cNvPr id="23" name="Imagen 22"/>
                    <p:cNvPicPr>
                      <a:picLocks noChangeAspect="1"/>
                    </p:cNvPicPr>
                    <p:nvPr/>
                  </p:nvPicPr>
                  <p:blipFill>
                    <a:blip r:embed="rId9" cstate="print">
                      <a:extLst>
                        <a:ext uri="{BEBA8EAE-BF5A-486C-A8C5-ECC9F3942E4B}">
                          <a14:imgProps xmlns:a14="http://schemas.microsoft.com/office/drawing/2010/main">
                            <a14:imgLayer r:embed="rId10">
                              <a14:imgEffect>
                                <a14:backgroundRemoval t="10000" b="90000" l="10000" r="90000"/>
                              </a14:imgEffect>
                            </a14:imgLayer>
                          </a14:imgProps>
                        </a:ex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5173179" y="2364460"/>
                      <a:ext cx="395961" cy="395961"/>
                    </a:xfrm>
                    <a:prstGeom prst="rect">
                      <a:avLst/>
                    </a:prstGeom>
                    <a:grpFill/>
                  </p:spPr>
                </p:pic>
                <p:pic>
                  <p:nvPicPr>
                    <p:cNvPr id="27" name="Imagen 26"/>
                    <p:cNvPicPr>
                      <a:picLocks noChangeAspect="1"/>
                    </p:cNvPicPr>
                    <p:nvPr/>
                  </p:nvPicPr>
                  <p:blipFill>
                    <a:blip r:embed="rId11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5645857" y="1990358"/>
                      <a:ext cx="403533" cy="403533"/>
                    </a:xfrm>
                    <a:prstGeom prst="rect">
                      <a:avLst/>
                    </a:prstGeom>
                    <a:grpFill/>
                  </p:spPr>
                </p:pic>
                <p:pic>
                  <p:nvPicPr>
                    <p:cNvPr id="6" name="Imagen 5"/>
                    <p:cNvPicPr>
                      <a:picLocks noChangeAspect="1"/>
                    </p:cNvPicPr>
                    <p:nvPr/>
                  </p:nvPicPr>
                  <p:blipFill>
                    <a:blip r:embed="rId12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5645857" y="2507681"/>
                      <a:ext cx="279569" cy="279569"/>
                    </a:xfrm>
                    <a:prstGeom prst="rect">
                      <a:avLst/>
                    </a:prstGeom>
                    <a:grpFill/>
                  </p:spPr>
                </p:pic>
              </p:grpSp>
              <p:sp>
                <p:nvSpPr>
                  <p:cNvPr id="11" name="Elipse 10"/>
                  <p:cNvSpPr/>
                  <p:nvPr/>
                </p:nvSpPr>
                <p:spPr>
                  <a:xfrm>
                    <a:off x="4136131" y="2062220"/>
                    <a:ext cx="792000" cy="792000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</p:grpSp>
          </p:grpSp>
        </p:grpSp>
      </p:grpSp>
      <p:grpSp>
        <p:nvGrpSpPr>
          <p:cNvPr id="56" name="Grupo 55"/>
          <p:cNvGrpSpPr/>
          <p:nvPr/>
        </p:nvGrpSpPr>
        <p:grpSpPr>
          <a:xfrm>
            <a:off x="5291391" y="3894334"/>
            <a:ext cx="1800000" cy="1800000"/>
            <a:chOff x="5291391" y="3894334"/>
            <a:chExt cx="1800000" cy="1800000"/>
          </a:xfrm>
        </p:grpSpPr>
        <p:sp>
          <p:nvSpPr>
            <p:cNvPr id="20" name="Rectángulo 19"/>
            <p:cNvSpPr/>
            <p:nvPr/>
          </p:nvSpPr>
          <p:spPr>
            <a:xfrm>
              <a:off x="5291391" y="3894334"/>
              <a:ext cx="1800000" cy="1800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grpSp>
          <p:nvGrpSpPr>
            <p:cNvPr id="54" name="Grupo 53"/>
            <p:cNvGrpSpPr/>
            <p:nvPr/>
          </p:nvGrpSpPr>
          <p:grpSpPr>
            <a:xfrm>
              <a:off x="5453389" y="4069586"/>
              <a:ext cx="1476000" cy="1476000"/>
              <a:chOff x="5453389" y="4069586"/>
              <a:chExt cx="1476000" cy="1476000"/>
            </a:xfrm>
          </p:grpSpPr>
          <p:sp>
            <p:nvSpPr>
              <p:cNvPr id="38" name="Elipse 37"/>
              <p:cNvSpPr/>
              <p:nvPr/>
            </p:nvSpPr>
            <p:spPr>
              <a:xfrm>
                <a:off x="5471389" y="4087586"/>
                <a:ext cx="1440000" cy="1440000"/>
              </a:xfrm>
              <a:prstGeom prst="ellipse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grpSp>
            <p:nvGrpSpPr>
              <p:cNvPr id="53" name="Grupo 52"/>
              <p:cNvGrpSpPr/>
              <p:nvPr/>
            </p:nvGrpSpPr>
            <p:grpSpPr>
              <a:xfrm>
                <a:off x="5453389" y="4069586"/>
                <a:ext cx="1476000" cy="1476000"/>
                <a:chOff x="8385910" y="2047003"/>
                <a:chExt cx="1476000" cy="1476000"/>
              </a:xfrm>
            </p:grpSpPr>
            <p:grpSp>
              <p:nvGrpSpPr>
                <p:cNvPr id="52" name="Grupo 51"/>
                <p:cNvGrpSpPr/>
                <p:nvPr/>
              </p:nvGrpSpPr>
              <p:grpSpPr>
                <a:xfrm>
                  <a:off x="8528604" y="2168367"/>
                  <a:ext cx="1187722" cy="1164779"/>
                  <a:chOff x="8529329" y="2162763"/>
                  <a:chExt cx="1187722" cy="1164779"/>
                </a:xfrm>
              </p:grpSpPr>
              <p:pic>
                <p:nvPicPr>
                  <p:cNvPr id="44" name="Imagen 43"/>
                  <p:cNvPicPr>
                    <a:picLocks noChangeAspect="1"/>
                  </p:cNvPicPr>
                  <p:nvPr/>
                </p:nvPicPr>
                <p:blipFill>
                  <a:blip r:embed="rId13" cstate="print">
                    <a:extLst>
                      <a:ext uri="{BEBA8EAE-BF5A-486C-A8C5-ECC9F3942E4B}">
                        <a14:imgProps xmlns:a14="http://schemas.microsoft.com/office/drawing/2010/main">
                          <a14:imgLayer r:embed="rId14">
                            <a14:imgEffect>
                              <a14:backgroundRemoval t="10000" b="90000" l="10000" r="9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8557684" y="2162763"/>
                    <a:ext cx="581646" cy="540220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45" name="Imagen 44"/>
                  <p:cNvPicPr>
                    <a:picLocks noChangeAspect="1"/>
                  </p:cNvPicPr>
                  <p:nvPr/>
                </p:nvPicPr>
                <p:blipFill rotWithShape="1">
                  <a:blip r:embed="rId8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t="23544" b="22219"/>
                  <a:stretch/>
                </p:blipFill>
                <p:spPr>
                  <a:xfrm>
                    <a:off x="8883388" y="2643496"/>
                    <a:ext cx="443009" cy="223163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46" name="Imagen 45"/>
                  <p:cNvPicPr>
                    <a:picLocks noChangeAspect="1"/>
                  </p:cNvPicPr>
                  <p:nvPr/>
                </p:nvPicPr>
                <p:blipFill>
                  <a:blip r:embed="rId15" cstate="print">
                    <a:extLst>
                      <a:ext uri="{BEBA8EAE-BF5A-486C-A8C5-ECC9F3942E4B}">
                        <a14:imgProps xmlns:a14="http://schemas.microsoft.com/office/drawing/2010/main">
                          <a14:imgLayer r:embed="rId16">
                            <a14:imgEffect>
                              <a14:backgroundRemoval t="10000" b="90000" l="10000" r="9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9112161" y="2765734"/>
                    <a:ext cx="604890" cy="561808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47" name="Imagen 46"/>
                  <p:cNvPicPr>
                    <a:picLocks noChangeAspect="1"/>
                  </p:cNvPicPr>
                  <p:nvPr/>
                </p:nvPicPr>
                <p:blipFill>
                  <a:blip r:embed="rId11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9118678" y="2166465"/>
                    <a:ext cx="508606" cy="472382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48" name="Imagen 47"/>
                  <p:cNvPicPr>
                    <a:picLocks noChangeAspect="1"/>
                  </p:cNvPicPr>
                  <p:nvPr/>
                </p:nvPicPr>
                <p:blipFill>
                  <a:blip r:embed="rId12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8529329" y="2887211"/>
                    <a:ext cx="427083" cy="396666"/>
                  </a:xfrm>
                  <a:prstGeom prst="rect">
                    <a:avLst/>
                  </a:prstGeom>
                  <a:noFill/>
                </p:spPr>
              </p:pic>
            </p:grpSp>
            <p:sp>
              <p:nvSpPr>
                <p:cNvPr id="43" name="Elipse 42"/>
                <p:cNvSpPr/>
                <p:nvPr/>
              </p:nvSpPr>
              <p:spPr>
                <a:xfrm>
                  <a:off x="8385910" y="2047003"/>
                  <a:ext cx="1476000" cy="1476000"/>
                </a:xfrm>
                <a:prstGeom prst="ellipse">
                  <a:avLst/>
                </a:prstGeom>
                <a:noFill/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</p:grpSp>
      </p:grpSp>
      <p:sp>
        <p:nvSpPr>
          <p:cNvPr id="22" name="Multiplicar 21"/>
          <p:cNvSpPr/>
          <p:nvPr/>
        </p:nvSpPr>
        <p:spPr>
          <a:xfrm>
            <a:off x="4828587" y="3430136"/>
            <a:ext cx="2826436" cy="2827132"/>
          </a:xfrm>
          <a:prstGeom prst="mathMultiply">
            <a:avLst>
              <a:gd name="adj1" fmla="val 584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7252" y="1023567"/>
            <a:ext cx="2516017" cy="2516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764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</p:childTnLst>
        </p:cTn>
      </p:par>
    </p:tnLst>
    <p:bldLst>
      <p:bldP spid="19" grpId="0"/>
      <p:bldP spid="13" grpId="0" animBg="1"/>
      <p:bldP spid="13" grpId="1" animBg="1"/>
      <p:bldP spid="24" grpId="0"/>
      <p:bldP spid="25" grpId="0"/>
      <p:bldP spid="26" grpId="0"/>
      <p:bldP spid="22" grpId="0" animBg="1"/>
      <p:bldP spid="22" grpId="1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8165" y="2837683"/>
            <a:ext cx="1210566" cy="1210566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6" y="6347012"/>
            <a:ext cx="1142998" cy="263769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8043" y="230455"/>
            <a:ext cx="895432" cy="500916"/>
          </a:xfrm>
          <a:prstGeom prst="rect">
            <a:avLst/>
          </a:prstGeom>
        </p:spPr>
      </p:pic>
      <p:grpSp>
        <p:nvGrpSpPr>
          <p:cNvPr id="57" name="Grupo 56"/>
          <p:cNvGrpSpPr/>
          <p:nvPr/>
        </p:nvGrpSpPr>
        <p:grpSpPr>
          <a:xfrm>
            <a:off x="9128043" y="4026854"/>
            <a:ext cx="1800000" cy="1800000"/>
            <a:chOff x="9123910" y="3894334"/>
            <a:chExt cx="1800000" cy="1800000"/>
          </a:xfrm>
        </p:grpSpPr>
        <p:sp>
          <p:nvSpPr>
            <p:cNvPr id="14" name="Rectángulo 13"/>
            <p:cNvSpPr/>
            <p:nvPr/>
          </p:nvSpPr>
          <p:spPr>
            <a:xfrm>
              <a:off x="9123910" y="3894334"/>
              <a:ext cx="1800000" cy="1800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16" name="Imagen 15" descr="C:\Users\franc\Desktop\ARCHIVOS PARA SUBIR\POR ACABAR\MEDI SOPORTE VISUAL\hierba.png"/>
            <p:cNvPicPr/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03910" y="4061634"/>
              <a:ext cx="1440000" cy="1440000"/>
            </a:xfrm>
            <a:prstGeom prst="ellipse">
              <a:avLst/>
            </a:prstGeom>
            <a:ln w="3175" cap="rnd">
              <a:solidFill>
                <a:srgbClr val="333333"/>
              </a:solidFill>
            </a:ln>
            <a:effectLst/>
          </p:spPr>
        </p:pic>
      </p:grpSp>
      <p:sp>
        <p:nvSpPr>
          <p:cNvPr id="19" name="Título 1"/>
          <p:cNvSpPr txBox="1">
            <a:spLocks/>
          </p:cNvSpPr>
          <p:nvPr/>
        </p:nvSpPr>
        <p:spPr>
          <a:xfrm>
            <a:off x="4968499" y="570205"/>
            <a:ext cx="2445783" cy="5092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82563"/>
            <a:r>
              <a:rPr lang="ca-ES" dirty="0" smtClean="0">
                <a:solidFill>
                  <a:srgbClr val="002060"/>
                </a:solidFill>
              </a:rPr>
              <a:t>CARNÍVORS</a:t>
            </a:r>
            <a:endParaRPr lang="ca-ES" dirty="0">
              <a:solidFill>
                <a:srgbClr val="002060"/>
              </a:solidFill>
            </a:endParaRPr>
          </a:p>
        </p:txBody>
      </p:sp>
      <p:sp>
        <p:nvSpPr>
          <p:cNvPr id="13" name="Multiplicar 12"/>
          <p:cNvSpPr/>
          <p:nvPr/>
        </p:nvSpPr>
        <p:spPr>
          <a:xfrm>
            <a:off x="8610692" y="3530335"/>
            <a:ext cx="2826436" cy="2827132"/>
          </a:xfrm>
          <a:prstGeom prst="mathMultiply">
            <a:avLst>
              <a:gd name="adj1" fmla="val 584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4" name="Título 1"/>
          <p:cNvSpPr txBox="1">
            <a:spLocks/>
          </p:cNvSpPr>
          <p:nvPr/>
        </p:nvSpPr>
        <p:spPr>
          <a:xfrm>
            <a:off x="1381334" y="5707259"/>
            <a:ext cx="1841705" cy="37009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82563"/>
            <a:r>
              <a:rPr lang="ca-ES" sz="2400" dirty="0" smtClean="0">
                <a:solidFill>
                  <a:srgbClr val="002060"/>
                </a:solidFill>
              </a:rPr>
              <a:t>OMNÍVORS</a:t>
            </a:r>
            <a:endParaRPr lang="ca-ES" sz="2400" dirty="0">
              <a:solidFill>
                <a:srgbClr val="002060"/>
              </a:solidFill>
            </a:endParaRPr>
          </a:p>
        </p:txBody>
      </p:sp>
      <p:sp>
        <p:nvSpPr>
          <p:cNvPr id="25" name="Título 1"/>
          <p:cNvSpPr txBox="1">
            <a:spLocks/>
          </p:cNvSpPr>
          <p:nvPr/>
        </p:nvSpPr>
        <p:spPr>
          <a:xfrm>
            <a:off x="5270537" y="5826854"/>
            <a:ext cx="1841705" cy="37009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82563"/>
            <a:r>
              <a:rPr lang="ca-ES" sz="2400" dirty="0" smtClean="0">
                <a:solidFill>
                  <a:srgbClr val="002060"/>
                </a:solidFill>
              </a:rPr>
              <a:t>CARNÍVORS</a:t>
            </a:r>
            <a:endParaRPr lang="ca-ES" sz="2400" dirty="0">
              <a:solidFill>
                <a:srgbClr val="002060"/>
              </a:solidFill>
            </a:endParaRPr>
          </a:p>
        </p:txBody>
      </p:sp>
      <p:sp>
        <p:nvSpPr>
          <p:cNvPr id="26" name="Título 1"/>
          <p:cNvSpPr txBox="1">
            <a:spLocks/>
          </p:cNvSpPr>
          <p:nvPr/>
        </p:nvSpPr>
        <p:spPr>
          <a:xfrm>
            <a:off x="9111210" y="5843612"/>
            <a:ext cx="1841705" cy="37009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82563"/>
            <a:r>
              <a:rPr lang="ca-ES" sz="2400" dirty="0" smtClean="0">
                <a:solidFill>
                  <a:srgbClr val="002060"/>
                </a:solidFill>
              </a:rPr>
              <a:t>HERBÍVORS</a:t>
            </a:r>
            <a:endParaRPr lang="ca-ES" sz="2400" dirty="0">
              <a:solidFill>
                <a:srgbClr val="002060"/>
              </a:solidFill>
            </a:endParaRPr>
          </a:p>
        </p:txBody>
      </p:sp>
      <p:grpSp>
        <p:nvGrpSpPr>
          <p:cNvPr id="55" name="Grupo 54"/>
          <p:cNvGrpSpPr/>
          <p:nvPr/>
        </p:nvGrpSpPr>
        <p:grpSpPr>
          <a:xfrm>
            <a:off x="1433284" y="4026441"/>
            <a:ext cx="1800000" cy="1800000"/>
            <a:chOff x="1402187" y="3894334"/>
            <a:chExt cx="1800000" cy="1800000"/>
          </a:xfrm>
        </p:grpSpPr>
        <p:sp>
          <p:nvSpPr>
            <p:cNvPr id="3" name="Rectángulo 2"/>
            <p:cNvSpPr/>
            <p:nvPr/>
          </p:nvSpPr>
          <p:spPr>
            <a:xfrm>
              <a:off x="1402187" y="3894334"/>
              <a:ext cx="1800000" cy="1800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grpSp>
          <p:nvGrpSpPr>
            <p:cNvPr id="36" name="Grupo 35"/>
            <p:cNvGrpSpPr/>
            <p:nvPr/>
          </p:nvGrpSpPr>
          <p:grpSpPr>
            <a:xfrm>
              <a:off x="1477239" y="4389692"/>
              <a:ext cx="1662580" cy="835787"/>
              <a:chOff x="1481022" y="4385634"/>
              <a:chExt cx="1662580" cy="835787"/>
            </a:xfrm>
          </p:grpSpPr>
          <p:sp>
            <p:nvSpPr>
              <p:cNvPr id="30" name="Elipse 29"/>
              <p:cNvSpPr/>
              <p:nvPr/>
            </p:nvSpPr>
            <p:spPr>
              <a:xfrm>
                <a:off x="1486605" y="4385634"/>
                <a:ext cx="792000" cy="792000"/>
              </a:xfrm>
              <a:prstGeom prst="ellipse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grpSp>
            <p:nvGrpSpPr>
              <p:cNvPr id="17" name="Grupo 16"/>
              <p:cNvGrpSpPr/>
              <p:nvPr/>
            </p:nvGrpSpPr>
            <p:grpSpPr>
              <a:xfrm>
                <a:off x="1481022" y="4389665"/>
                <a:ext cx="1662580" cy="831756"/>
                <a:chOff x="1481022" y="4389665"/>
                <a:chExt cx="1662580" cy="831756"/>
              </a:xfrm>
            </p:grpSpPr>
            <p:pic>
              <p:nvPicPr>
                <p:cNvPr id="18" name="Imagen 17" descr="C:\Users\franc\Desktop\ARCHIVOS PARA SUBIR\POR ACABAR\MEDI SOPORTE VISUAL\hierba.png"/>
                <p:cNvPicPr/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363022" y="4401341"/>
                  <a:ext cx="780580" cy="820080"/>
                </a:xfrm>
                <a:prstGeom prst="ellipse">
                  <a:avLst/>
                </a:prstGeom>
                <a:ln w="3175" cap="rnd">
                  <a:solidFill>
                    <a:srgbClr val="333333"/>
                  </a:solidFill>
                </a:ln>
                <a:effectLst/>
              </p:spPr>
            </p:pic>
            <p:grpSp>
              <p:nvGrpSpPr>
                <p:cNvPr id="12" name="Grupo 11"/>
                <p:cNvGrpSpPr/>
                <p:nvPr/>
              </p:nvGrpSpPr>
              <p:grpSpPr>
                <a:xfrm>
                  <a:off x="1481022" y="4389665"/>
                  <a:ext cx="792000" cy="792000"/>
                  <a:chOff x="4136131" y="2062220"/>
                  <a:chExt cx="792000" cy="792000"/>
                </a:xfrm>
                <a:noFill/>
              </p:grpSpPr>
              <p:grpSp>
                <p:nvGrpSpPr>
                  <p:cNvPr id="10" name="Grupo 9"/>
                  <p:cNvGrpSpPr/>
                  <p:nvPr/>
                </p:nvGrpSpPr>
                <p:grpSpPr>
                  <a:xfrm>
                    <a:off x="4156100" y="2141732"/>
                    <a:ext cx="745527" cy="606700"/>
                    <a:chOff x="5139894" y="1990358"/>
                    <a:chExt cx="909496" cy="796892"/>
                  </a:xfrm>
                  <a:grpFill/>
                </p:grpSpPr>
                <p:pic>
                  <p:nvPicPr>
                    <p:cNvPr id="8" name="Imagen 7"/>
                    <p:cNvPicPr>
                      <a:picLocks noChangeAspect="1"/>
                    </p:cNvPicPr>
                    <p:nvPr/>
                  </p:nvPicPr>
                  <p:blipFill>
                    <a:blip r:embed="rId6" cstate="print">
                      <a:extLst>
                        <a:ext uri="{BEBA8EAE-BF5A-486C-A8C5-ECC9F3942E4B}">
                          <a14:imgProps xmlns:a14="http://schemas.microsoft.com/office/drawing/2010/main">
                            <a14:imgLayer r:embed="rId7">
                              <a14:imgEffect>
                                <a14:backgroundRemoval t="10000" b="90000" l="10000" r="90000"/>
                              </a14:imgEffect>
                            </a14:imgLayer>
                          </a14:imgProps>
                        </a:ex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5139894" y="2013145"/>
                      <a:ext cx="380746" cy="380746"/>
                    </a:xfrm>
                    <a:prstGeom prst="rect">
                      <a:avLst/>
                    </a:prstGeom>
                    <a:grpFill/>
                  </p:spPr>
                </p:pic>
                <p:pic>
                  <p:nvPicPr>
                    <p:cNvPr id="2" name="Imagen 1"/>
                    <p:cNvPicPr>
                      <a:picLocks noChangeAspect="1"/>
                    </p:cNvPicPr>
                    <p:nvPr/>
                  </p:nvPicPr>
                  <p:blipFill rotWithShape="1">
                    <a:blip r:embed="rId8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t="23544" b="22219"/>
                    <a:stretch/>
                  </p:blipFill>
                  <p:spPr>
                    <a:xfrm>
                      <a:off x="5458532" y="2325007"/>
                      <a:ext cx="289994" cy="157285"/>
                    </a:xfrm>
                    <a:prstGeom prst="rect">
                      <a:avLst/>
                    </a:prstGeom>
                    <a:grpFill/>
                  </p:spPr>
                </p:pic>
                <p:pic>
                  <p:nvPicPr>
                    <p:cNvPr id="23" name="Imagen 22"/>
                    <p:cNvPicPr>
                      <a:picLocks noChangeAspect="1"/>
                    </p:cNvPicPr>
                    <p:nvPr/>
                  </p:nvPicPr>
                  <p:blipFill>
                    <a:blip r:embed="rId9" cstate="print">
                      <a:extLst>
                        <a:ext uri="{BEBA8EAE-BF5A-486C-A8C5-ECC9F3942E4B}">
                          <a14:imgProps xmlns:a14="http://schemas.microsoft.com/office/drawing/2010/main">
                            <a14:imgLayer r:embed="rId10">
                              <a14:imgEffect>
                                <a14:backgroundRemoval t="10000" b="90000" l="10000" r="90000"/>
                              </a14:imgEffect>
                            </a14:imgLayer>
                          </a14:imgProps>
                        </a:ex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5173179" y="2364460"/>
                      <a:ext cx="395961" cy="395961"/>
                    </a:xfrm>
                    <a:prstGeom prst="rect">
                      <a:avLst/>
                    </a:prstGeom>
                    <a:grpFill/>
                  </p:spPr>
                </p:pic>
                <p:pic>
                  <p:nvPicPr>
                    <p:cNvPr id="27" name="Imagen 26"/>
                    <p:cNvPicPr>
                      <a:picLocks noChangeAspect="1"/>
                    </p:cNvPicPr>
                    <p:nvPr/>
                  </p:nvPicPr>
                  <p:blipFill>
                    <a:blip r:embed="rId11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5645857" y="1990358"/>
                      <a:ext cx="403533" cy="403533"/>
                    </a:xfrm>
                    <a:prstGeom prst="rect">
                      <a:avLst/>
                    </a:prstGeom>
                    <a:grpFill/>
                  </p:spPr>
                </p:pic>
                <p:pic>
                  <p:nvPicPr>
                    <p:cNvPr id="6" name="Imagen 5"/>
                    <p:cNvPicPr>
                      <a:picLocks noChangeAspect="1"/>
                    </p:cNvPicPr>
                    <p:nvPr/>
                  </p:nvPicPr>
                  <p:blipFill>
                    <a:blip r:embed="rId12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5645857" y="2507681"/>
                      <a:ext cx="279569" cy="279569"/>
                    </a:xfrm>
                    <a:prstGeom prst="rect">
                      <a:avLst/>
                    </a:prstGeom>
                    <a:grpFill/>
                  </p:spPr>
                </p:pic>
              </p:grpSp>
              <p:sp>
                <p:nvSpPr>
                  <p:cNvPr id="11" name="Elipse 10"/>
                  <p:cNvSpPr/>
                  <p:nvPr/>
                </p:nvSpPr>
                <p:spPr>
                  <a:xfrm>
                    <a:off x="4136131" y="2062220"/>
                    <a:ext cx="792000" cy="792000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</p:grpSp>
          </p:grpSp>
        </p:grpSp>
      </p:grpSp>
      <p:grpSp>
        <p:nvGrpSpPr>
          <p:cNvPr id="56" name="Grupo 55"/>
          <p:cNvGrpSpPr/>
          <p:nvPr/>
        </p:nvGrpSpPr>
        <p:grpSpPr>
          <a:xfrm>
            <a:off x="5291391" y="4026854"/>
            <a:ext cx="1800000" cy="1800000"/>
            <a:chOff x="5291391" y="3894334"/>
            <a:chExt cx="1800000" cy="1800000"/>
          </a:xfrm>
        </p:grpSpPr>
        <p:sp>
          <p:nvSpPr>
            <p:cNvPr id="20" name="Rectángulo 19"/>
            <p:cNvSpPr/>
            <p:nvPr/>
          </p:nvSpPr>
          <p:spPr>
            <a:xfrm>
              <a:off x="5291391" y="3894334"/>
              <a:ext cx="1800000" cy="1800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grpSp>
          <p:nvGrpSpPr>
            <p:cNvPr id="54" name="Grupo 53"/>
            <p:cNvGrpSpPr/>
            <p:nvPr/>
          </p:nvGrpSpPr>
          <p:grpSpPr>
            <a:xfrm>
              <a:off x="5453389" y="4069586"/>
              <a:ext cx="1476000" cy="1476000"/>
              <a:chOff x="5453389" y="4069586"/>
              <a:chExt cx="1476000" cy="1476000"/>
            </a:xfrm>
          </p:grpSpPr>
          <p:sp>
            <p:nvSpPr>
              <p:cNvPr id="38" name="Elipse 37"/>
              <p:cNvSpPr/>
              <p:nvPr/>
            </p:nvSpPr>
            <p:spPr>
              <a:xfrm>
                <a:off x="5471389" y="4087586"/>
                <a:ext cx="1440000" cy="1440000"/>
              </a:xfrm>
              <a:prstGeom prst="ellipse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grpSp>
            <p:nvGrpSpPr>
              <p:cNvPr id="53" name="Grupo 52"/>
              <p:cNvGrpSpPr/>
              <p:nvPr/>
            </p:nvGrpSpPr>
            <p:grpSpPr>
              <a:xfrm>
                <a:off x="5453389" y="4069586"/>
                <a:ext cx="1476000" cy="1476000"/>
                <a:chOff x="8385910" y="2047003"/>
                <a:chExt cx="1476000" cy="1476000"/>
              </a:xfrm>
            </p:grpSpPr>
            <p:grpSp>
              <p:nvGrpSpPr>
                <p:cNvPr id="52" name="Grupo 51"/>
                <p:cNvGrpSpPr/>
                <p:nvPr/>
              </p:nvGrpSpPr>
              <p:grpSpPr>
                <a:xfrm>
                  <a:off x="8528604" y="2168367"/>
                  <a:ext cx="1187722" cy="1164779"/>
                  <a:chOff x="8529329" y="2162763"/>
                  <a:chExt cx="1187722" cy="1164779"/>
                </a:xfrm>
              </p:grpSpPr>
              <p:pic>
                <p:nvPicPr>
                  <p:cNvPr id="44" name="Imagen 43"/>
                  <p:cNvPicPr>
                    <a:picLocks noChangeAspect="1"/>
                  </p:cNvPicPr>
                  <p:nvPr/>
                </p:nvPicPr>
                <p:blipFill>
                  <a:blip r:embed="rId13" cstate="print">
                    <a:extLst>
                      <a:ext uri="{BEBA8EAE-BF5A-486C-A8C5-ECC9F3942E4B}">
                        <a14:imgProps xmlns:a14="http://schemas.microsoft.com/office/drawing/2010/main">
                          <a14:imgLayer r:embed="rId14">
                            <a14:imgEffect>
                              <a14:backgroundRemoval t="10000" b="90000" l="10000" r="9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8557684" y="2162763"/>
                    <a:ext cx="581646" cy="540220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45" name="Imagen 44"/>
                  <p:cNvPicPr>
                    <a:picLocks noChangeAspect="1"/>
                  </p:cNvPicPr>
                  <p:nvPr/>
                </p:nvPicPr>
                <p:blipFill rotWithShape="1">
                  <a:blip r:embed="rId8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t="23544" b="22219"/>
                  <a:stretch/>
                </p:blipFill>
                <p:spPr>
                  <a:xfrm>
                    <a:off x="8883388" y="2643496"/>
                    <a:ext cx="443009" cy="223163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46" name="Imagen 45"/>
                  <p:cNvPicPr>
                    <a:picLocks noChangeAspect="1"/>
                  </p:cNvPicPr>
                  <p:nvPr/>
                </p:nvPicPr>
                <p:blipFill>
                  <a:blip r:embed="rId15" cstate="print">
                    <a:extLst>
                      <a:ext uri="{BEBA8EAE-BF5A-486C-A8C5-ECC9F3942E4B}">
                        <a14:imgProps xmlns:a14="http://schemas.microsoft.com/office/drawing/2010/main">
                          <a14:imgLayer r:embed="rId16">
                            <a14:imgEffect>
                              <a14:backgroundRemoval t="10000" b="90000" l="10000" r="9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9112161" y="2765734"/>
                    <a:ext cx="604890" cy="561808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47" name="Imagen 46"/>
                  <p:cNvPicPr>
                    <a:picLocks noChangeAspect="1"/>
                  </p:cNvPicPr>
                  <p:nvPr/>
                </p:nvPicPr>
                <p:blipFill>
                  <a:blip r:embed="rId11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9118678" y="2166465"/>
                    <a:ext cx="508606" cy="472382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48" name="Imagen 47"/>
                  <p:cNvPicPr>
                    <a:picLocks noChangeAspect="1"/>
                  </p:cNvPicPr>
                  <p:nvPr/>
                </p:nvPicPr>
                <p:blipFill>
                  <a:blip r:embed="rId12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8529329" y="2887211"/>
                    <a:ext cx="427083" cy="396666"/>
                  </a:xfrm>
                  <a:prstGeom prst="rect">
                    <a:avLst/>
                  </a:prstGeom>
                  <a:noFill/>
                </p:spPr>
              </p:pic>
            </p:grpSp>
            <p:sp>
              <p:nvSpPr>
                <p:cNvPr id="43" name="Elipse 42"/>
                <p:cNvSpPr/>
                <p:nvPr/>
              </p:nvSpPr>
              <p:spPr>
                <a:xfrm>
                  <a:off x="8385910" y="2047003"/>
                  <a:ext cx="1476000" cy="1476000"/>
                </a:xfrm>
                <a:prstGeom prst="ellipse">
                  <a:avLst/>
                </a:prstGeom>
                <a:noFill/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</p:grpSp>
      </p:grpSp>
      <p:sp>
        <p:nvSpPr>
          <p:cNvPr id="22" name="Multiplicar 21"/>
          <p:cNvSpPr/>
          <p:nvPr/>
        </p:nvSpPr>
        <p:spPr>
          <a:xfrm>
            <a:off x="918445" y="3506841"/>
            <a:ext cx="2826436" cy="2827132"/>
          </a:xfrm>
          <a:prstGeom prst="mathMultiply">
            <a:avLst>
              <a:gd name="adj1" fmla="val 584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40" name="Imagen 39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8092" y="927811"/>
            <a:ext cx="2534679" cy="2534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2813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</p:childTnLst>
        </p:cTn>
      </p:par>
    </p:tnLst>
    <p:bldLst>
      <p:bldP spid="19" grpId="0"/>
      <p:bldP spid="13" grpId="0" animBg="1"/>
      <p:bldP spid="13" grpId="1" animBg="1"/>
      <p:bldP spid="24" grpId="0"/>
      <p:bldP spid="25" grpId="0"/>
      <p:bldP spid="26" grpId="0"/>
      <p:bldP spid="22" grpId="0" animBg="1"/>
      <p:bldP spid="22" grpId="1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2205" y="3072608"/>
            <a:ext cx="936621" cy="936621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6" y="6347012"/>
            <a:ext cx="1142998" cy="263769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8043" y="230455"/>
            <a:ext cx="895432" cy="500916"/>
          </a:xfrm>
          <a:prstGeom prst="rect">
            <a:avLst/>
          </a:prstGeom>
        </p:spPr>
      </p:pic>
      <p:grpSp>
        <p:nvGrpSpPr>
          <p:cNvPr id="57" name="Grupo 56"/>
          <p:cNvGrpSpPr/>
          <p:nvPr/>
        </p:nvGrpSpPr>
        <p:grpSpPr>
          <a:xfrm>
            <a:off x="9128043" y="4053358"/>
            <a:ext cx="1800000" cy="1800000"/>
            <a:chOff x="9123910" y="3894334"/>
            <a:chExt cx="1800000" cy="1800000"/>
          </a:xfrm>
        </p:grpSpPr>
        <p:sp>
          <p:nvSpPr>
            <p:cNvPr id="14" name="Rectángulo 13"/>
            <p:cNvSpPr/>
            <p:nvPr/>
          </p:nvSpPr>
          <p:spPr>
            <a:xfrm>
              <a:off x="9123910" y="3894334"/>
              <a:ext cx="1800000" cy="1800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16" name="Imagen 15" descr="C:\Users\franc\Desktop\ARCHIVOS PARA SUBIR\POR ACABAR\MEDI SOPORTE VISUAL\hierba.png"/>
            <p:cNvPicPr/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03910" y="4061634"/>
              <a:ext cx="1440000" cy="1440000"/>
            </a:xfrm>
            <a:prstGeom prst="ellipse">
              <a:avLst/>
            </a:prstGeom>
            <a:ln w="3175" cap="rnd">
              <a:solidFill>
                <a:srgbClr val="333333"/>
              </a:solidFill>
            </a:ln>
            <a:effectLst/>
          </p:spPr>
        </p:pic>
      </p:grpSp>
      <p:sp>
        <p:nvSpPr>
          <p:cNvPr id="19" name="Título 1"/>
          <p:cNvSpPr txBox="1">
            <a:spLocks/>
          </p:cNvSpPr>
          <p:nvPr/>
        </p:nvSpPr>
        <p:spPr>
          <a:xfrm>
            <a:off x="4968499" y="570205"/>
            <a:ext cx="2445783" cy="5092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82563"/>
            <a:r>
              <a:rPr lang="ca-ES" dirty="0" smtClean="0">
                <a:solidFill>
                  <a:srgbClr val="002060"/>
                </a:solidFill>
              </a:rPr>
              <a:t>CARNÍVORS</a:t>
            </a:r>
            <a:endParaRPr lang="ca-ES" dirty="0">
              <a:solidFill>
                <a:srgbClr val="002060"/>
              </a:solidFill>
            </a:endParaRPr>
          </a:p>
        </p:txBody>
      </p:sp>
      <p:sp>
        <p:nvSpPr>
          <p:cNvPr id="13" name="Multiplicar 12"/>
          <p:cNvSpPr/>
          <p:nvPr/>
        </p:nvSpPr>
        <p:spPr>
          <a:xfrm>
            <a:off x="8610692" y="3556839"/>
            <a:ext cx="2826436" cy="2827132"/>
          </a:xfrm>
          <a:prstGeom prst="mathMultiply">
            <a:avLst>
              <a:gd name="adj1" fmla="val 584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4" name="Título 1"/>
          <p:cNvSpPr txBox="1">
            <a:spLocks/>
          </p:cNvSpPr>
          <p:nvPr/>
        </p:nvSpPr>
        <p:spPr>
          <a:xfrm>
            <a:off x="1381334" y="5866283"/>
            <a:ext cx="1841705" cy="37009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82563"/>
            <a:r>
              <a:rPr lang="ca-ES" sz="2400" dirty="0" smtClean="0">
                <a:solidFill>
                  <a:srgbClr val="002060"/>
                </a:solidFill>
              </a:rPr>
              <a:t>OMNÍVORS</a:t>
            </a:r>
            <a:endParaRPr lang="ca-ES" sz="2400" dirty="0">
              <a:solidFill>
                <a:srgbClr val="002060"/>
              </a:solidFill>
            </a:endParaRPr>
          </a:p>
        </p:txBody>
      </p:sp>
      <p:sp>
        <p:nvSpPr>
          <p:cNvPr id="25" name="Título 1"/>
          <p:cNvSpPr txBox="1">
            <a:spLocks/>
          </p:cNvSpPr>
          <p:nvPr/>
        </p:nvSpPr>
        <p:spPr>
          <a:xfrm>
            <a:off x="5270537" y="5853358"/>
            <a:ext cx="1841705" cy="37009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82563"/>
            <a:r>
              <a:rPr lang="ca-ES" sz="2400" dirty="0" smtClean="0">
                <a:solidFill>
                  <a:srgbClr val="002060"/>
                </a:solidFill>
              </a:rPr>
              <a:t>CARNÍVORS</a:t>
            </a:r>
            <a:endParaRPr lang="ca-ES" sz="2400" dirty="0">
              <a:solidFill>
                <a:srgbClr val="002060"/>
              </a:solidFill>
            </a:endParaRPr>
          </a:p>
        </p:txBody>
      </p:sp>
      <p:sp>
        <p:nvSpPr>
          <p:cNvPr id="26" name="Título 1"/>
          <p:cNvSpPr txBox="1">
            <a:spLocks/>
          </p:cNvSpPr>
          <p:nvPr/>
        </p:nvSpPr>
        <p:spPr>
          <a:xfrm>
            <a:off x="9111210" y="5870116"/>
            <a:ext cx="1841705" cy="37009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82563"/>
            <a:r>
              <a:rPr lang="ca-ES" sz="2400" dirty="0" smtClean="0">
                <a:solidFill>
                  <a:srgbClr val="002060"/>
                </a:solidFill>
              </a:rPr>
              <a:t>HERBÍVORS</a:t>
            </a:r>
            <a:endParaRPr lang="ca-ES" sz="2400" dirty="0">
              <a:solidFill>
                <a:srgbClr val="002060"/>
              </a:solidFill>
            </a:endParaRPr>
          </a:p>
        </p:txBody>
      </p:sp>
      <p:grpSp>
        <p:nvGrpSpPr>
          <p:cNvPr id="55" name="Grupo 54"/>
          <p:cNvGrpSpPr/>
          <p:nvPr/>
        </p:nvGrpSpPr>
        <p:grpSpPr>
          <a:xfrm>
            <a:off x="1433284" y="4052945"/>
            <a:ext cx="1800000" cy="1800000"/>
            <a:chOff x="1402187" y="3894334"/>
            <a:chExt cx="1800000" cy="1800000"/>
          </a:xfrm>
        </p:grpSpPr>
        <p:sp>
          <p:nvSpPr>
            <p:cNvPr id="3" name="Rectángulo 2"/>
            <p:cNvSpPr/>
            <p:nvPr/>
          </p:nvSpPr>
          <p:spPr>
            <a:xfrm>
              <a:off x="1402187" y="3894334"/>
              <a:ext cx="1800000" cy="1800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grpSp>
          <p:nvGrpSpPr>
            <p:cNvPr id="36" name="Grupo 35"/>
            <p:cNvGrpSpPr/>
            <p:nvPr/>
          </p:nvGrpSpPr>
          <p:grpSpPr>
            <a:xfrm>
              <a:off x="1477239" y="4389692"/>
              <a:ext cx="1662580" cy="835787"/>
              <a:chOff x="1481022" y="4385634"/>
              <a:chExt cx="1662580" cy="835787"/>
            </a:xfrm>
          </p:grpSpPr>
          <p:sp>
            <p:nvSpPr>
              <p:cNvPr id="30" name="Elipse 29"/>
              <p:cNvSpPr/>
              <p:nvPr/>
            </p:nvSpPr>
            <p:spPr>
              <a:xfrm>
                <a:off x="1486605" y="4385634"/>
                <a:ext cx="792000" cy="792000"/>
              </a:xfrm>
              <a:prstGeom prst="ellipse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grpSp>
            <p:nvGrpSpPr>
              <p:cNvPr id="17" name="Grupo 16"/>
              <p:cNvGrpSpPr/>
              <p:nvPr/>
            </p:nvGrpSpPr>
            <p:grpSpPr>
              <a:xfrm>
                <a:off x="1481022" y="4389665"/>
                <a:ext cx="1662580" cy="831756"/>
                <a:chOff x="1481022" y="4389665"/>
                <a:chExt cx="1662580" cy="831756"/>
              </a:xfrm>
            </p:grpSpPr>
            <p:pic>
              <p:nvPicPr>
                <p:cNvPr id="18" name="Imagen 17" descr="C:\Users\franc\Desktop\ARCHIVOS PARA SUBIR\POR ACABAR\MEDI SOPORTE VISUAL\hierba.png"/>
                <p:cNvPicPr/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363022" y="4401341"/>
                  <a:ext cx="780580" cy="820080"/>
                </a:xfrm>
                <a:prstGeom prst="ellipse">
                  <a:avLst/>
                </a:prstGeom>
                <a:ln w="3175" cap="rnd">
                  <a:solidFill>
                    <a:srgbClr val="333333"/>
                  </a:solidFill>
                </a:ln>
                <a:effectLst/>
              </p:spPr>
            </p:pic>
            <p:grpSp>
              <p:nvGrpSpPr>
                <p:cNvPr id="12" name="Grupo 11"/>
                <p:cNvGrpSpPr/>
                <p:nvPr/>
              </p:nvGrpSpPr>
              <p:grpSpPr>
                <a:xfrm>
                  <a:off x="1481022" y="4389665"/>
                  <a:ext cx="792000" cy="792000"/>
                  <a:chOff x="4136131" y="2062220"/>
                  <a:chExt cx="792000" cy="792000"/>
                </a:xfrm>
                <a:noFill/>
              </p:grpSpPr>
              <p:grpSp>
                <p:nvGrpSpPr>
                  <p:cNvPr id="10" name="Grupo 9"/>
                  <p:cNvGrpSpPr/>
                  <p:nvPr/>
                </p:nvGrpSpPr>
                <p:grpSpPr>
                  <a:xfrm>
                    <a:off x="4156100" y="2141732"/>
                    <a:ext cx="745527" cy="606700"/>
                    <a:chOff x="5139894" y="1990358"/>
                    <a:chExt cx="909496" cy="796892"/>
                  </a:xfrm>
                  <a:grpFill/>
                </p:grpSpPr>
                <p:pic>
                  <p:nvPicPr>
                    <p:cNvPr id="8" name="Imagen 7"/>
                    <p:cNvPicPr>
                      <a:picLocks noChangeAspect="1"/>
                    </p:cNvPicPr>
                    <p:nvPr/>
                  </p:nvPicPr>
                  <p:blipFill>
                    <a:blip r:embed="rId6" cstate="print">
                      <a:extLst>
                        <a:ext uri="{BEBA8EAE-BF5A-486C-A8C5-ECC9F3942E4B}">
                          <a14:imgProps xmlns:a14="http://schemas.microsoft.com/office/drawing/2010/main">
                            <a14:imgLayer r:embed="rId7">
                              <a14:imgEffect>
                                <a14:backgroundRemoval t="10000" b="90000" l="10000" r="90000"/>
                              </a14:imgEffect>
                            </a14:imgLayer>
                          </a14:imgProps>
                        </a:ex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5139894" y="2013145"/>
                      <a:ext cx="380746" cy="380746"/>
                    </a:xfrm>
                    <a:prstGeom prst="rect">
                      <a:avLst/>
                    </a:prstGeom>
                    <a:grpFill/>
                  </p:spPr>
                </p:pic>
                <p:pic>
                  <p:nvPicPr>
                    <p:cNvPr id="2" name="Imagen 1"/>
                    <p:cNvPicPr>
                      <a:picLocks noChangeAspect="1"/>
                    </p:cNvPicPr>
                    <p:nvPr/>
                  </p:nvPicPr>
                  <p:blipFill rotWithShape="1">
                    <a:blip r:embed="rId8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t="23544" b="22219"/>
                    <a:stretch/>
                  </p:blipFill>
                  <p:spPr>
                    <a:xfrm>
                      <a:off x="5458532" y="2325007"/>
                      <a:ext cx="289994" cy="157285"/>
                    </a:xfrm>
                    <a:prstGeom prst="rect">
                      <a:avLst/>
                    </a:prstGeom>
                    <a:grpFill/>
                  </p:spPr>
                </p:pic>
                <p:pic>
                  <p:nvPicPr>
                    <p:cNvPr id="23" name="Imagen 22"/>
                    <p:cNvPicPr>
                      <a:picLocks noChangeAspect="1"/>
                    </p:cNvPicPr>
                    <p:nvPr/>
                  </p:nvPicPr>
                  <p:blipFill>
                    <a:blip r:embed="rId9" cstate="print">
                      <a:extLst>
                        <a:ext uri="{BEBA8EAE-BF5A-486C-A8C5-ECC9F3942E4B}">
                          <a14:imgProps xmlns:a14="http://schemas.microsoft.com/office/drawing/2010/main">
                            <a14:imgLayer r:embed="rId10">
                              <a14:imgEffect>
                                <a14:backgroundRemoval t="10000" b="90000" l="10000" r="90000"/>
                              </a14:imgEffect>
                            </a14:imgLayer>
                          </a14:imgProps>
                        </a:ex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5173179" y="2364460"/>
                      <a:ext cx="395961" cy="395961"/>
                    </a:xfrm>
                    <a:prstGeom prst="rect">
                      <a:avLst/>
                    </a:prstGeom>
                    <a:grpFill/>
                  </p:spPr>
                </p:pic>
                <p:pic>
                  <p:nvPicPr>
                    <p:cNvPr id="27" name="Imagen 26"/>
                    <p:cNvPicPr>
                      <a:picLocks noChangeAspect="1"/>
                    </p:cNvPicPr>
                    <p:nvPr/>
                  </p:nvPicPr>
                  <p:blipFill>
                    <a:blip r:embed="rId11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5645857" y="1990358"/>
                      <a:ext cx="403533" cy="403533"/>
                    </a:xfrm>
                    <a:prstGeom prst="rect">
                      <a:avLst/>
                    </a:prstGeom>
                    <a:grpFill/>
                  </p:spPr>
                </p:pic>
                <p:pic>
                  <p:nvPicPr>
                    <p:cNvPr id="6" name="Imagen 5"/>
                    <p:cNvPicPr>
                      <a:picLocks noChangeAspect="1"/>
                    </p:cNvPicPr>
                    <p:nvPr/>
                  </p:nvPicPr>
                  <p:blipFill>
                    <a:blip r:embed="rId12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5645857" y="2507681"/>
                      <a:ext cx="279569" cy="279569"/>
                    </a:xfrm>
                    <a:prstGeom prst="rect">
                      <a:avLst/>
                    </a:prstGeom>
                    <a:grpFill/>
                  </p:spPr>
                </p:pic>
              </p:grpSp>
              <p:sp>
                <p:nvSpPr>
                  <p:cNvPr id="11" name="Elipse 10"/>
                  <p:cNvSpPr/>
                  <p:nvPr/>
                </p:nvSpPr>
                <p:spPr>
                  <a:xfrm>
                    <a:off x="4136131" y="2062220"/>
                    <a:ext cx="792000" cy="792000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</p:grpSp>
          </p:grpSp>
        </p:grpSp>
      </p:grpSp>
      <p:grpSp>
        <p:nvGrpSpPr>
          <p:cNvPr id="56" name="Grupo 55"/>
          <p:cNvGrpSpPr/>
          <p:nvPr/>
        </p:nvGrpSpPr>
        <p:grpSpPr>
          <a:xfrm>
            <a:off x="5291391" y="4053358"/>
            <a:ext cx="1800000" cy="1800000"/>
            <a:chOff x="5291391" y="3894334"/>
            <a:chExt cx="1800000" cy="1800000"/>
          </a:xfrm>
        </p:grpSpPr>
        <p:sp>
          <p:nvSpPr>
            <p:cNvPr id="20" name="Rectángulo 19"/>
            <p:cNvSpPr/>
            <p:nvPr/>
          </p:nvSpPr>
          <p:spPr>
            <a:xfrm>
              <a:off x="5291391" y="3894334"/>
              <a:ext cx="1800000" cy="1800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grpSp>
          <p:nvGrpSpPr>
            <p:cNvPr id="54" name="Grupo 53"/>
            <p:cNvGrpSpPr/>
            <p:nvPr/>
          </p:nvGrpSpPr>
          <p:grpSpPr>
            <a:xfrm>
              <a:off x="5453389" y="4069586"/>
              <a:ext cx="1476000" cy="1476000"/>
              <a:chOff x="5453389" y="4069586"/>
              <a:chExt cx="1476000" cy="1476000"/>
            </a:xfrm>
          </p:grpSpPr>
          <p:sp>
            <p:nvSpPr>
              <p:cNvPr id="38" name="Elipse 37"/>
              <p:cNvSpPr/>
              <p:nvPr/>
            </p:nvSpPr>
            <p:spPr>
              <a:xfrm>
                <a:off x="5471389" y="4087586"/>
                <a:ext cx="1440000" cy="1440000"/>
              </a:xfrm>
              <a:prstGeom prst="ellipse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grpSp>
            <p:nvGrpSpPr>
              <p:cNvPr id="53" name="Grupo 52"/>
              <p:cNvGrpSpPr/>
              <p:nvPr/>
            </p:nvGrpSpPr>
            <p:grpSpPr>
              <a:xfrm>
                <a:off x="5453389" y="4069586"/>
                <a:ext cx="1476000" cy="1476000"/>
                <a:chOff x="8385910" y="2047003"/>
                <a:chExt cx="1476000" cy="1476000"/>
              </a:xfrm>
            </p:grpSpPr>
            <p:grpSp>
              <p:nvGrpSpPr>
                <p:cNvPr id="52" name="Grupo 51"/>
                <p:cNvGrpSpPr/>
                <p:nvPr/>
              </p:nvGrpSpPr>
              <p:grpSpPr>
                <a:xfrm>
                  <a:off x="8528604" y="2168367"/>
                  <a:ext cx="1187722" cy="1164779"/>
                  <a:chOff x="8529329" y="2162763"/>
                  <a:chExt cx="1187722" cy="1164779"/>
                </a:xfrm>
              </p:grpSpPr>
              <p:pic>
                <p:nvPicPr>
                  <p:cNvPr id="44" name="Imagen 43"/>
                  <p:cNvPicPr>
                    <a:picLocks noChangeAspect="1"/>
                  </p:cNvPicPr>
                  <p:nvPr/>
                </p:nvPicPr>
                <p:blipFill>
                  <a:blip r:embed="rId13" cstate="print">
                    <a:extLst>
                      <a:ext uri="{BEBA8EAE-BF5A-486C-A8C5-ECC9F3942E4B}">
                        <a14:imgProps xmlns:a14="http://schemas.microsoft.com/office/drawing/2010/main">
                          <a14:imgLayer r:embed="rId14">
                            <a14:imgEffect>
                              <a14:backgroundRemoval t="10000" b="90000" l="10000" r="9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8557684" y="2162763"/>
                    <a:ext cx="581646" cy="540220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45" name="Imagen 44"/>
                  <p:cNvPicPr>
                    <a:picLocks noChangeAspect="1"/>
                  </p:cNvPicPr>
                  <p:nvPr/>
                </p:nvPicPr>
                <p:blipFill rotWithShape="1">
                  <a:blip r:embed="rId8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t="23544" b="22219"/>
                  <a:stretch/>
                </p:blipFill>
                <p:spPr>
                  <a:xfrm>
                    <a:off x="8883388" y="2643496"/>
                    <a:ext cx="443009" cy="223163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46" name="Imagen 45"/>
                  <p:cNvPicPr>
                    <a:picLocks noChangeAspect="1"/>
                  </p:cNvPicPr>
                  <p:nvPr/>
                </p:nvPicPr>
                <p:blipFill>
                  <a:blip r:embed="rId15" cstate="print">
                    <a:extLst>
                      <a:ext uri="{BEBA8EAE-BF5A-486C-A8C5-ECC9F3942E4B}">
                        <a14:imgProps xmlns:a14="http://schemas.microsoft.com/office/drawing/2010/main">
                          <a14:imgLayer r:embed="rId16">
                            <a14:imgEffect>
                              <a14:backgroundRemoval t="10000" b="90000" l="10000" r="9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9112161" y="2765734"/>
                    <a:ext cx="604890" cy="561808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47" name="Imagen 46"/>
                  <p:cNvPicPr>
                    <a:picLocks noChangeAspect="1"/>
                  </p:cNvPicPr>
                  <p:nvPr/>
                </p:nvPicPr>
                <p:blipFill>
                  <a:blip r:embed="rId11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9118678" y="2166465"/>
                    <a:ext cx="508606" cy="472382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48" name="Imagen 47"/>
                  <p:cNvPicPr>
                    <a:picLocks noChangeAspect="1"/>
                  </p:cNvPicPr>
                  <p:nvPr/>
                </p:nvPicPr>
                <p:blipFill>
                  <a:blip r:embed="rId12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8529329" y="2887211"/>
                    <a:ext cx="427083" cy="396666"/>
                  </a:xfrm>
                  <a:prstGeom prst="rect">
                    <a:avLst/>
                  </a:prstGeom>
                  <a:noFill/>
                </p:spPr>
              </p:pic>
            </p:grpSp>
            <p:sp>
              <p:nvSpPr>
                <p:cNvPr id="43" name="Elipse 42"/>
                <p:cNvSpPr/>
                <p:nvPr/>
              </p:nvSpPr>
              <p:spPr>
                <a:xfrm>
                  <a:off x="8385910" y="2047003"/>
                  <a:ext cx="1476000" cy="1476000"/>
                </a:xfrm>
                <a:prstGeom prst="ellipse">
                  <a:avLst/>
                </a:prstGeom>
                <a:noFill/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</p:grpSp>
      </p:grpSp>
      <p:sp>
        <p:nvSpPr>
          <p:cNvPr id="22" name="Multiplicar 21"/>
          <p:cNvSpPr/>
          <p:nvPr/>
        </p:nvSpPr>
        <p:spPr>
          <a:xfrm>
            <a:off x="918445" y="3533345"/>
            <a:ext cx="2826436" cy="2827132"/>
          </a:xfrm>
          <a:prstGeom prst="mathMultiply">
            <a:avLst>
              <a:gd name="adj1" fmla="val 584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088" y="1228248"/>
            <a:ext cx="1906194" cy="1906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5127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</p:childTnLst>
        </p:cTn>
      </p:par>
    </p:tnLst>
    <p:bldLst>
      <p:bldP spid="19" grpId="0"/>
      <p:bldP spid="13" grpId="0" animBg="1"/>
      <p:bldP spid="13" grpId="1" animBg="1"/>
      <p:bldP spid="24" grpId="0"/>
      <p:bldP spid="25" grpId="0"/>
      <p:bldP spid="26" grpId="0"/>
      <p:bldP spid="22" grpId="0" animBg="1"/>
      <p:bldP spid="22" grpId="1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6" y="6347012"/>
            <a:ext cx="1142998" cy="263769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8043" y="230455"/>
            <a:ext cx="895432" cy="500916"/>
          </a:xfrm>
          <a:prstGeom prst="rect">
            <a:avLst/>
          </a:prstGeom>
        </p:spPr>
      </p:pic>
      <p:grpSp>
        <p:nvGrpSpPr>
          <p:cNvPr id="57" name="Grupo 56"/>
          <p:cNvGrpSpPr/>
          <p:nvPr/>
        </p:nvGrpSpPr>
        <p:grpSpPr>
          <a:xfrm>
            <a:off x="9128043" y="4053358"/>
            <a:ext cx="1800000" cy="1800000"/>
            <a:chOff x="9123910" y="3894334"/>
            <a:chExt cx="1800000" cy="1800000"/>
          </a:xfrm>
        </p:grpSpPr>
        <p:sp>
          <p:nvSpPr>
            <p:cNvPr id="14" name="Rectángulo 13"/>
            <p:cNvSpPr/>
            <p:nvPr/>
          </p:nvSpPr>
          <p:spPr>
            <a:xfrm>
              <a:off x="9123910" y="3894334"/>
              <a:ext cx="1800000" cy="1800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16" name="Imagen 15" descr="C:\Users\franc\Desktop\ARCHIVOS PARA SUBIR\POR ACABAR\MEDI SOPORTE VISUAL\hierba.png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03910" y="4061634"/>
              <a:ext cx="1440000" cy="1440000"/>
            </a:xfrm>
            <a:prstGeom prst="ellipse">
              <a:avLst/>
            </a:prstGeom>
            <a:ln w="3175" cap="rnd">
              <a:solidFill>
                <a:srgbClr val="333333"/>
              </a:solidFill>
            </a:ln>
            <a:effectLst/>
          </p:spPr>
        </p:pic>
      </p:grpSp>
      <p:sp>
        <p:nvSpPr>
          <p:cNvPr id="13" name="Multiplicar 12"/>
          <p:cNvSpPr/>
          <p:nvPr/>
        </p:nvSpPr>
        <p:spPr>
          <a:xfrm>
            <a:off x="8610692" y="3556839"/>
            <a:ext cx="2826436" cy="2827132"/>
          </a:xfrm>
          <a:prstGeom prst="mathMultiply">
            <a:avLst>
              <a:gd name="adj1" fmla="val 584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4" name="Título 1"/>
          <p:cNvSpPr txBox="1">
            <a:spLocks/>
          </p:cNvSpPr>
          <p:nvPr/>
        </p:nvSpPr>
        <p:spPr>
          <a:xfrm>
            <a:off x="1381334" y="5866283"/>
            <a:ext cx="1841705" cy="37009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82563"/>
            <a:r>
              <a:rPr lang="ca-ES" sz="2400" dirty="0" smtClean="0">
                <a:solidFill>
                  <a:srgbClr val="002060"/>
                </a:solidFill>
              </a:rPr>
              <a:t>OMNÍVORS</a:t>
            </a:r>
            <a:endParaRPr lang="ca-ES" sz="2400" dirty="0">
              <a:solidFill>
                <a:srgbClr val="002060"/>
              </a:solidFill>
            </a:endParaRPr>
          </a:p>
        </p:txBody>
      </p:sp>
      <p:sp>
        <p:nvSpPr>
          <p:cNvPr id="25" name="Título 1"/>
          <p:cNvSpPr txBox="1">
            <a:spLocks/>
          </p:cNvSpPr>
          <p:nvPr/>
        </p:nvSpPr>
        <p:spPr>
          <a:xfrm>
            <a:off x="5270537" y="5853358"/>
            <a:ext cx="1841705" cy="37009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82563"/>
            <a:r>
              <a:rPr lang="ca-ES" sz="2400" dirty="0" smtClean="0">
                <a:solidFill>
                  <a:srgbClr val="002060"/>
                </a:solidFill>
              </a:rPr>
              <a:t>CARNÍVORS</a:t>
            </a:r>
            <a:endParaRPr lang="ca-ES" sz="2400" dirty="0">
              <a:solidFill>
                <a:srgbClr val="002060"/>
              </a:solidFill>
            </a:endParaRPr>
          </a:p>
        </p:txBody>
      </p:sp>
      <p:sp>
        <p:nvSpPr>
          <p:cNvPr id="26" name="Título 1"/>
          <p:cNvSpPr txBox="1">
            <a:spLocks/>
          </p:cNvSpPr>
          <p:nvPr/>
        </p:nvSpPr>
        <p:spPr>
          <a:xfrm>
            <a:off x="9111210" y="5870116"/>
            <a:ext cx="1841705" cy="37009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82563"/>
            <a:r>
              <a:rPr lang="ca-ES" sz="2400" dirty="0" smtClean="0">
                <a:solidFill>
                  <a:srgbClr val="002060"/>
                </a:solidFill>
              </a:rPr>
              <a:t>HERBÍVORS</a:t>
            </a:r>
            <a:endParaRPr lang="ca-ES" sz="2400" dirty="0">
              <a:solidFill>
                <a:srgbClr val="002060"/>
              </a:solidFill>
            </a:endParaRPr>
          </a:p>
        </p:txBody>
      </p:sp>
      <p:grpSp>
        <p:nvGrpSpPr>
          <p:cNvPr id="55" name="Grupo 54"/>
          <p:cNvGrpSpPr/>
          <p:nvPr/>
        </p:nvGrpSpPr>
        <p:grpSpPr>
          <a:xfrm>
            <a:off x="1433284" y="4052945"/>
            <a:ext cx="1800000" cy="1800000"/>
            <a:chOff x="1402187" y="3894334"/>
            <a:chExt cx="1800000" cy="1800000"/>
          </a:xfrm>
        </p:grpSpPr>
        <p:sp>
          <p:nvSpPr>
            <p:cNvPr id="3" name="Rectángulo 2"/>
            <p:cNvSpPr/>
            <p:nvPr/>
          </p:nvSpPr>
          <p:spPr>
            <a:xfrm>
              <a:off x="1402187" y="3894334"/>
              <a:ext cx="1800000" cy="1800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grpSp>
          <p:nvGrpSpPr>
            <p:cNvPr id="36" name="Grupo 35"/>
            <p:cNvGrpSpPr/>
            <p:nvPr/>
          </p:nvGrpSpPr>
          <p:grpSpPr>
            <a:xfrm>
              <a:off x="1477239" y="4389692"/>
              <a:ext cx="1662580" cy="835787"/>
              <a:chOff x="1481022" y="4385634"/>
              <a:chExt cx="1662580" cy="835787"/>
            </a:xfrm>
          </p:grpSpPr>
          <p:sp>
            <p:nvSpPr>
              <p:cNvPr id="30" name="Elipse 29"/>
              <p:cNvSpPr/>
              <p:nvPr/>
            </p:nvSpPr>
            <p:spPr>
              <a:xfrm>
                <a:off x="1486605" y="4385634"/>
                <a:ext cx="792000" cy="792000"/>
              </a:xfrm>
              <a:prstGeom prst="ellipse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grpSp>
            <p:nvGrpSpPr>
              <p:cNvPr id="17" name="Grupo 16"/>
              <p:cNvGrpSpPr/>
              <p:nvPr/>
            </p:nvGrpSpPr>
            <p:grpSpPr>
              <a:xfrm>
                <a:off x="1481022" y="4389665"/>
                <a:ext cx="1662580" cy="831756"/>
                <a:chOff x="1481022" y="4389665"/>
                <a:chExt cx="1662580" cy="831756"/>
              </a:xfrm>
            </p:grpSpPr>
            <p:pic>
              <p:nvPicPr>
                <p:cNvPr id="18" name="Imagen 17" descr="C:\Users\franc\Desktop\ARCHIVOS PARA SUBIR\POR ACABAR\MEDI SOPORTE VISUAL\hierba.png"/>
                <p:cNvPicPr/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363022" y="4401341"/>
                  <a:ext cx="780580" cy="820080"/>
                </a:xfrm>
                <a:prstGeom prst="ellipse">
                  <a:avLst/>
                </a:prstGeom>
                <a:ln w="3175" cap="rnd">
                  <a:solidFill>
                    <a:srgbClr val="333333"/>
                  </a:solidFill>
                </a:ln>
                <a:effectLst/>
              </p:spPr>
            </p:pic>
            <p:grpSp>
              <p:nvGrpSpPr>
                <p:cNvPr id="12" name="Grupo 11"/>
                <p:cNvGrpSpPr/>
                <p:nvPr/>
              </p:nvGrpSpPr>
              <p:grpSpPr>
                <a:xfrm>
                  <a:off x="1481022" y="4389665"/>
                  <a:ext cx="792000" cy="792000"/>
                  <a:chOff x="4136131" y="2062220"/>
                  <a:chExt cx="792000" cy="792000"/>
                </a:xfrm>
                <a:noFill/>
              </p:grpSpPr>
              <p:grpSp>
                <p:nvGrpSpPr>
                  <p:cNvPr id="10" name="Grupo 9"/>
                  <p:cNvGrpSpPr/>
                  <p:nvPr/>
                </p:nvGrpSpPr>
                <p:grpSpPr>
                  <a:xfrm>
                    <a:off x="4156100" y="2141732"/>
                    <a:ext cx="745527" cy="606700"/>
                    <a:chOff x="5139894" y="1990358"/>
                    <a:chExt cx="909496" cy="796892"/>
                  </a:xfrm>
                  <a:grpFill/>
                </p:grpSpPr>
                <p:pic>
                  <p:nvPicPr>
                    <p:cNvPr id="8" name="Imagen 7"/>
                    <p:cNvPicPr>
                      <a:picLocks noChangeAspect="1"/>
                    </p:cNvPicPr>
                    <p:nvPr/>
                  </p:nvPicPr>
                  <p:blipFill>
                    <a:blip r:embed="rId5" cstate="print">
                      <a:extLst>
                        <a:ext uri="{BEBA8EAE-BF5A-486C-A8C5-ECC9F3942E4B}">
                          <a14:imgProps xmlns:a14="http://schemas.microsoft.com/office/drawing/2010/main">
                            <a14:imgLayer r:embed="rId6">
                              <a14:imgEffect>
                                <a14:backgroundRemoval t="10000" b="90000" l="10000" r="90000"/>
                              </a14:imgEffect>
                            </a14:imgLayer>
                          </a14:imgProps>
                        </a:ex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5139894" y="2013145"/>
                      <a:ext cx="380746" cy="380746"/>
                    </a:xfrm>
                    <a:prstGeom prst="rect">
                      <a:avLst/>
                    </a:prstGeom>
                    <a:grpFill/>
                  </p:spPr>
                </p:pic>
                <p:pic>
                  <p:nvPicPr>
                    <p:cNvPr id="2" name="Imagen 1"/>
                    <p:cNvPicPr>
                      <a:picLocks noChangeAspect="1"/>
                    </p:cNvPicPr>
                    <p:nvPr/>
                  </p:nvPicPr>
                  <p:blipFill rotWithShape="1">
                    <a:blip r:embed="rId7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t="23544" b="22219"/>
                    <a:stretch/>
                  </p:blipFill>
                  <p:spPr>
                    <a:xfrm>
                      <a:off x="5458532" y="2325007"/>
                      <a:ext cx="289994" cy="157285"/>
                    </a:xfrm>
                    <a:prstGeom prst="rect">
                      <a:avLst/>
                    </a:prstGeom>
                    <a:grpFill/>
                  </p:spPr>
                </p:pic>
                <p:pic>
                  <p:nvPicPr>
                    <p:cNvPr id="23" name="Imagen 22"/>
                    <p:cNvPicPr>
                      <a:picLocks noChangeAspect="1"/>
                    </p:cNvPicPr>
                    <p:nvPr/>
                  </p:nvPicPr>
                  <p:blipFill>
                    <a:blip r:embed="rId8" cstate="print">
                      <a:extLst>
                        <a:ext uri="{BEBA8EAE-BF5A-486C-A8C5-ECC9F3942E4B}">
                          <a14:imgProps xmlns:a14="http://schemas.microsoft.com/office/drawing/2010/main">
                            <a14:imgLayer r:embed="rId9">
                              <a14:imgEffect>
                                <a14:backgroundRemoval t="10000" b="90000" l="10000" r="90000"/>
                              </a14:imgEffect>
                            </a14:imgLayer>
                          </a14:imgProps>
                        </a:ex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5173179" y="2364460"/>
                      <a:ext cx="395961" cy="395961"/>
                    </a:xfrm>
                    <a:prstGeom prst="rect">
                      <a:avLst/>
                    </a:prstGeom>
                    <a:grpFill/>
                  </p:spPr>
                </p:pic>
                <p:pic>
                  <p:nvPicPr>
                    <p:cNvPr id="27" name="Imagen 26"/>
                    <p:cNvPicPr>
                      <a:picLocks noChangeAspect="1"/>
                    </p:cNvPicPr>
                    <p:nvPr/>
                  </p:nvPicPr>
                  <p:blipFill>
                    <a:blip r:embed="rId10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5645857" y="1990358"/>
                      <a:ext cx="403533" cy="403533"/>
                    </a:xfrm>
                    <a:prstGeom prst="rect">
                      <a:avLst/>
                    </a:prstGeom>
                    <a:grpFill/>
                  </p:spPr>
                </p:pic>
                <p:pic>
                  <p:nvPicPr>
                    <p:cNvPr id="6" name="Imagen 5"/>
                    <p:cNvPicPr>
                      <a:picLocks noChangeAspect="1"/>
                    </p:cNvPicPr>
                    <p:nvPr/>
                  </p:nvPicPr>
                  <p:blipFill>
                    <a:blip r:embed="rId11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5645857" y="2507681"/>
                      <a:ext cx="279569" cy="279569"/>
                    </a:xfrm>
                    <a:prstGeom prst="rect">
                      <a:avLst/>
                    </a:prstGeom>
                    <a:grpFill/>
                  </p:spPr>
                </p:pic>
              </p:grpSp>
              <p:sp>
                <p:nvSpPr>
                  <p:cNvPr id="11" name="Elipse 10"/>
                  <p:cNvSpPr/>
                  <p:nvPr/>
                </p:nvSpPr>
                <p:spPr>
                  <a:xfrm>
                    <a:off x="4136131" y="2062220"/>
                    <a:ext cx="792000" cy="792000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</p:grpSp>
          </p:grpSp>
        </p:grpSp>
      </p:grpSp>
      <p:grpSp>
        <p:nvGrpSpPr>
          <p:cNvPr id="56" name="Grupo 55"/>
          <p:cNvGrpSpPr/>
          <p:nvPr/>
        </p:nvGrpSpPr>
        <p:grpSpPr>
          <a:xfrm>
            <a:off x="5291391" y="4053358"/>
            <a:ext cx="1800000" cy="1800000"/>
            <a:chOff x="5291391" y="3894334"/>
            <a:chExt cx="1800000" cy="1800000"/>
          </a:xfrm>
        </p:grpSpPr>
        <p:sp>
          <p:nvSpPr>
            <p:cNvPr id="20" name="Rectángulo 19"/>
            <p:cNvSpPr/>
            <p:nvPr/>
          </p:nvSpPr>
          <p:spPr>
            <a:xfrm>
              <a:off x="5291391" y="3894334"/>
              <a:ext cx="1800000" cy="1800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grpSp>
          <p:nvGrpSpPr>
            <p:cNvPr id="54" name="Grupo 53"/>
            <p:cNvGrpSpPr/>
            <p:nvPr/>
          </p:nvGrpSpPr>
          <p:grpSpPr>
            <a:xfrm>
              <a:off x="5453389" y="4069586"/>
              <a:ext cx="1476000" cy="1476000"/>
              <a:chOff x="5453389" y="4069586"/>
              <a:chExt cx="1476000" cy="1476000"/>
            </a:xfrm>
          </p:grpSpPr>
          <p:sp>
            <p:nvSpPr>
              <p:cNvPr id="38" name="Elipse 37"/>
              <p:cNvSpPr/>
              <p:nvPr/>
            </p:nvSpPr>
            <p:spPr>
              <a:xfrm>
                <a:off x="5471389" y="4087586"/>
                <a:ext cx="1440000" cy="1440000"/>
              </a:xfrm>
              <a:prstGeom prst="ellipse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grpSp>
            <p:nvGrpSpPr>
              <p:cNvPr id="53" name="Grupo 52"/>
              <p:cNvGrpSpPr/>
              <p:nvPr/>
            </p:nvGrpSpPr>
            <p:grpSpPr>
              <a:xfrm>
                <a:off x="5453389" y="4069586"/>
                <a:ext cx="1476000" cy="1476000"/>
                <a:chOff x="8385910" y="2047003"/>
                <a:chExt cx="1476000" cy="1476000"/>
              </a:xfrm>
            </p:grpSpPr>
            <p:grpSp>
              <p:nvGrpSpPr>
                <p:cNvPr id="52" name="Grupo 51"/>
                <p:cNvGrpSpPr/>
                <p:nvPr/>
              </p:nvGrpSpPr>
              <p:grpSpPr>
                <a:xfrm>
                  <a:off x="8528604" y="2168367"/>
                  <a:ext cx="1187722" cy="1164779"/>
                  <a:chOff x="8529329" y="2162763"/>
                  <a:chExt cx="1187722" cy="1164779"/>
                </a:xfrm>
              </p:grpSpPr>
              <p:pic>
                <p:nvPicPr>
                  <p:cNvPr id="44" name="Imagen 43"/>
                  <p:cNvPicPr>
                    <a:picLocks noChangeAspect="1"/>
                  </p:cNvPicPr>
                  <p:nvPr/>
                </p:nvPicPr>
                <p:blipFill>
                  <a:blip r:embed="rId12" cstate="print">
                    <a:extLst>
                      <a:ext uri="{BEBA8EAE-BF5A-486C-A8C5-ECC9F3942E4B}">
                        <a14:imgProps xmlns:a14="http://schemas.microsoft.com/office/drawing/2010/main">
                          <a14:imgLayer r:embed="rId13">
                            <a14:imgEffect>
                              <a14:backgroundRemoval t="10000" b="90000" l="10000" r="9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8557684" y="2162763"/>
                    <a:ext cx="581646" cy="540220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45" name="Imagen 44"/>
                  <p:cNvPicPr>
                    <a:picLocks noChangeAspect="1"/>
                  </p:cNvPicPr>
                  <p:nvPr/>
                </p:nvPicPr>
                <p:blipFill rotWithShape="1">
                  <a:blip r:embed="rId7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t="23544" b="22219"/>
                  <a:stretch/>
                </p:blipFill>
                <p:spPr>
                  <a:xfrm>
                    <a:off x="8883388" y="2643496"/>
                    <a:ext cx="443009" cy="223163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46" name="Imagen 45"/>
                  <p:cNvPicPr>
                    <a:picLocks noChangeAspect="1"/>
                  </p:cNvPicPr>
                  <p:nvPr/>
                </p:nvPicPr>
                <p:blipFill>
                  <a:blip r:embed="rId14" cstate="print">
                    <a:extLst>
                      <a:ext uri="{BEBA8EAE-BF5A-486C-A8C5-ECC9F3942E4B}">
                        <a14:imgProps xmlns:a14="http://schemas.microsoft.com/office/drawing/2010/main">
                          <a14:imgLayer r:embed="rId15">
                            <a14:imgEffect>
                              <a14:backgroundRemoval t="10000" b="90000" l="10000" r="9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9112161" y="2765734"/>
                    <a:ext cx="604890" cy="561808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47" name="Imagen 46"/>
                  <p:cNvPicPr>
                    <a:picLocks noChangeAspect="1"/>
                  </p:cNvPicPr>
                  <p:nvPr/>
                </p:nvPicPr>
                <p:blipFill>
                  <a:blip r:embed="rId10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9118678" y="2166465"/>
                    <a:ext cx="508606" cy="472382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48" name="Imagen 47"/>
                  <p:cNvPicPr>
                    <a:picLocks noChangeAspect="1"/>
                  </p:cNvPicPr>
                  <p:nvPr/>
                </p:nvPicPr>
                <p:blipFill>
                  <a:blip r:embed="rId11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8529329" y="2887211"/>
                    <a:ext cx="427083" cy="396666"/>
                  </a:xfrm>
                  <a:prstGeom prst="rect">
                    <a:avLst/>
                  </a:prstGeom>
                  <a:noFill/>
                </p:spPr>
              </p:pic>
            </p:grpSp>
            <p:sp>
              <p:nvSpPr>
                <p:cNvPr id="43" name="Elipse 42"/>
                <p:cNvSpPr/>
                <p:nvPr/>
              </p:nvSpPr>
              <p:spPr>
                <a:xfrm>
                  <a:off x="8385910" y="2047003"/>
                  <a:ext cx="1476000" cy="1476000"/>
                </a:xfrm>
                <a:prstGeom prst="ellipse">
                  <a:avLst/>
                </a:prstGeom>
                <a:noFill/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</p:grpSp>
      </p:grpSp>
      <p:sp>
        <p:nvSpPr>
          <p:cNvPr id="22" name="Multiplicar 21"/>
          <p:cNvSpPr/>
          <p:nvPr/>
        </p:nvSpPr>
        <p:spPr>
          <a:xfrm>
            <a:off x="918445" y="3533345"/>
            <a:ext cx="2826436" cy="2827132"/>
          </a:xfrm>
          <a:prstGeom prst="mathMultiply">
            <a:avLst>
              <a:gd name="adj1" fmla="val 584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40" name="Imagen 39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8363" y="875729"/>
            <a:ext cx="2481278" cy="2307707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9624" y="2900757"/>
            <a:ext cx="1096050" cy="1096050"/>
          </a:xfrm>
          <a:prstGeom prst="rect">
            <a:avLst/>
          </a:prstGeom>
        </p:spPr>
      </p:pic>
      <p:sp>
        <p:nvSpPr>
          <p:cNvPr id="19" name="Título 1"/>
          <p:cNvSpPr txBox="1">
            <a:spLocks/>
          </p:cNvSpPr>
          <p:nvPr/>
        </p:nvSpPr>
        <p:spPr>
          <a:xfrm>
            <a:off x="4968499" y="570205"/>
            <a:ext cx="2445783" cy="5092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82563"/>
            <a:r>
              <a:rPr lang="ca-ES" dirty="0" smtClean="0">
                <a:solidFill>
                  <a:srgbClr val="002060"/>
                </a:solidFill>
              </a:rPr>
              <a:t>CARNÍVORS</a:t>
            </a:r>
            <a:endParaRPr lang="ca-E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9581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24" grpId="0"/>
      <p:bldP spid="25" grpId="0"/>
      <p:bldP spid="26" grpId="0"/>
      <p:bldP spid="22" grpId="0" animBg="1"/>
      <p:bldP spid="22" grpId="1" animBg="1"/>
      <p:bldP spid="19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4515" y="2459230"/>
            <a:ext cx="1524003" cy="1524003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6" y="6347012"/>
            <a:ext cx="1142998" cy="263769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8043" y="230455"/>
            <a:ext cx="895432" cy="500916"/>
          </a:xfrm>
          <a:prstGeom prst="rect">
            <a:avLst/>
          </a:prstGeom>
        </p:spPr>
      </p:pic>
      <p:grpSp>
        <p:nvGrpSpPr>
          <p:cNvPr id="57" name="Grupo 56"/>
          <p:cNvGrpSpPr/>
          <p:nvPr/>
        </p:nvGrpSpPr>
        <p:grpSpPr>
          <a:xfrm>
            <a:off x="9128043" y="3894334"/>
            <a:ext cx="1800000" cy="1800000"/>
            <a:chOff x="9123910" y="3894334"/>
            <a:chExt cx="1800000" cy="1800000"/>
          </a:xfrm>
        </p:grpSpPr>
        <p:sp>
          <p:nvSpPr>
            <p:cNvPr id="14" name="Rectángulo 13"/>
            <p:cNvSpPr/>
            <p:nvPr/>
          </p:nvSpPr>
          <p:spPr>
            <a:xfrm>
              <a:off x="9123910" y="3894334"/>
              <a:ext cx="1800000" cy="1800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16" name="Imagen 15" descr="C:\Users\franc\Desktop\ARCHIVOS PARA SUBIR\POR ACABAR\MEDI SOPORTE VISUAL\hierba.png"/>
            <p:cNvPicPr/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03910" y="4061634"/>
              <a:ext cx="1440000" cy="1440000"/>
            </a:xfrm>
            <a:prstGeom prst="ellipse">
              <a:avLst/>
            </a:prstGeom>
            <a:ln w="3175" cap="rnd">
              <a:solidFill>
                <a:srgbClr val="333333"/>
              </a:solidFill>
            </a:ln>
            <a:effectLst/>
          </p:spPr>
        </p:pic>
      </p:grpSp>
      <p:sp>
        <p:nvSpPr>
          <p:cNvPr id="19" name="Título 1"/>
          <p:cNvSpPr txBox="1">
            <a:spLocks/>
          </p:cNvSpPr>
          <p:nvPr/>
        </p:nvSpPr>
        <p:spPr>
          <a:xfrm>
            <a:off x="4968499" y="570205"/>
            <a:ext cx="2445783" cy="5092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82563"/>
            <a:r>
              <a:rPr lang="ca-ES" dirty="0" smtClean="0">
                <a:solidFill>
                  <a:srgbClr val="002060"/>
                </a:solidFill>
              </a:rPr>
              <a:t>HERBÍVORS</a:t>
            </a:r>
            <a:endParaRPr lang="ca-ES" dirty="0">
              <a:solidFill>
                <a:srgbClr val="002060"/>
              </a:solidFill>
            </a:endParaRPr>
          </a:p>
        </p:txBody>
      </p:sp>
      <p:sp>
        <p:nvSpPr>
          <p:cNvPr id="24" name="Título 1"/>
          <p:cNvSpPr txBox="1">
            <a:spLocks/>
          </p:cNvSpPr>
          <p:nvPr/>
        </p:nvSpPr>
        <p:spPr>
          <a:xfrm>
            <a:off x="1381334" y="5707259"/>
            <a:ext cx="1841705" cy="37009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82563"/>
            <a:r>
              <a:rPr lang="ca-ES" sz="2400" dirty="0" smtClean="0">
                <a:solidFill>
                  <a:srgbClr val="002060"/>
                </a:solidFill>
              </a:rPr>
              <a:t>OMNÍVORS</a:t>
            </a:r>
            <a:endParaRPr lang="ca-ES" sz="2400" dirty="0">
              <a:solidFill>
                <a:srgbClr val="002060"/>
              </a:solidFill>
            </a:endParaRPr>
          </a:p>
        </p:txBody>
      </p:sp>
      <p:sp>
        <p:nvSpPr>
          <p:cNvPr id="25" name="Título 1"/>
          <p:cNvSpPr txBox="1">
            <a:spLocks/>
          </p:cNvSpPr>
          <p:nvPr/>
        </p:nvSpPr>
        <p:spPr>
          <a:xfrm>
            <a:off x="5270537" y="5694334"/>
            <a:ext cx="1841705" cy="37009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82563"/>
            <a:r>
              <a:rPr lang="ca-ES" sz="2400" dirty="0" smtClean="0">
                <a:solidFill>
                  <a:srgbClr val="002060"/>
                </a:solidFill>
              </a:rPr>
              <a:t>CARNÍVORS</a:t>
            </a:r>
            <a:endParaRPr lang="ca-ES" sz="2400" dirty="0">
              <a:solidFill>
                <a:srgbClr val="002060"/>
              </a:solidFill>
            </a:endParaRPr>
          </a:p>
        </p:txBody>
      </p:sp>
      <p:sp>
        <p:nvSpPr>
          <p:cNvPr id="26" name="Título 1"/>
          <p:cNvSpPr txBox="1">
            <a:spLocks/>
          </p:cNvSpPr>
          <p:nvPr/>
        </p:nvSpPr>
        <p:spPr>
          <a:xfrm>
            <a:off x="9111210" y="5711092"/>
            <a:ext cx="1841705" cy="37009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82563"/>
            <a:r>
              <a:rPr lang="ca-ES" sz="2400" dirty="0" smtClean="0">
                <a:solidFill>
                  <a:srgbClr val="002060"/>
                </a:solidFill>
              </a:rPr>
              <a:t>HERBÍVORS</a:t>
            </a:r>
            <a:endParaRPr lang="ca-ES" sz="2400" dirty="0">
              <a:solidFill>
                <a:srgbClr val="002060"/>
              </a:solidFill>
            </a:endParaRPr>
          </a:p>
        </p:txBody>
      </p:sp>
      <p:grpSp>
        <p:nvGrpSpPr>
          <p:cNvPr id="55" name="Grupo 54"/>
          <p:cNvGrpSpPr/>
          <p:nvPr/>
        </p:nvGrpSpPr>
        <p:grpSpPr>
          <a:xfrm>
            <a:off x="1402187" y="3894334"/>
            <a:ext cx="1800000" cy="1800000"/>
            <a:chOff x="1402187" y="3894334"/>
            <a:chExt cx="1800000" cy="1800000"/>
          </a:xfrm>
        </p:grpSpPr>
        <p:sp>
          <p:nvSpPr>
            <p:cNvPr id="3" name="Rectángulo 2"/>
            <p:cNvSpPr/>
            <p:nvPr/>
          </p:nvSpPr>
          <p:spPr>
            <a:xfrm>
              <a:off x="1402187" y="3894334"/>
              <a:ext cx="1800000" cy="1800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grpSp>
          <p:nvGrpSpPr>
            <p:cNvPr id="36" name="Grupo 35"/>
            <p:cNvGrpSpPr/>
            <p:nvPr/>
          </p:nvGrpSpPr>
          <p:grpSpPr>
            <a:xfrm>
              <a:off x="1477239" y="4389692"/>
              <a:ext cx="1662580" cy="835787"/>
              <a:chOff x="1481022" y="4385634"/>
              <a:chExt cx="1662580" cy="835787"/>
            </a:xfrm>
          </p:grpSpPr>
          <p:sp>
            <p:nvSpPr>
              <p:cNvPr id="30" name="Elipse 29"/>
              <p:cNvSpPr/>
              <p:nvPr/>
            </p:nvSpPr>
            <p:spPr>
              <a:xfrm>
                <a:off x="1486605" y="4385634"/>
                <a:ext cx="792000" cy="792000"/>
              </a:xfrm>
              <a:prstGeom prst="ellipse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grpSp>
            <p:nvGrpSpPr>
              <p:cNvPr id="17" name="Grupo 16"/>
              <p:cNvGrpSpPr/>
              <p:nvPr/>
            </p:nvGrpSpPr>
            <p:grpSpPr>
              <a:xfrm>
                <a:off x="1481022" y="4389665"/>
                <a:ext cx="1662580" cy="831756"/>
                <a:chOff x="1481022" y="4389665"/>
                <a:chExt cx="1662580" cy="831756"/>
              </a:xfrm>
            </p:grpSpPr>
            <p:pic>
              <p:nvPicPr>
                <p:cNvPr id="18" name="Imagen 17" descr="C:\Users\franc\Desktop\ARCHIVOS PARA SUBIR\POR ACABAR\MEDI SOPORTE VISUAL\hierba.png"/>
                <p:cNvPicPr/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363022" y="4401341"/>
                  <a:ext cx="780580" cy="820080"/>
                </a:xfrm>
                <a:prstGeom prst="ellipse">
                  <a:avLst/>
                </a:prstGeom>
                <a:ln w="3175" cap="rnd">
                  <a:solidFill>
                    <a:srgbClr val="333333"/>
                  </a:solidFill>
                </a:ln>
                <a:effectLst/>
              </p:spPr>
            </p:pic>
            <p:grpSp>
              <p:nvGrpSpPr>
                <p:cNvPr id="12" name="Grupo 11"/>
                <p:cNvGrpSpPr/>
                <p:nvPr/>
              </p:nvGrpSpPr>
              <p:grpSpPr>
                <a:xfrm>
                  <a:off x="1481022" y="4389665"/>
                  <a:ext cx="792000" cy="792000"/>
                  <a:chOff x="4136131" y="2062220"/>
                  <a:chExt cx="792000" cy="792000"/>
                </a:xfrm>
                <a:noFill/>
              </p:grpSpPr>
              <p:grpSp>
                <p:nvGrpSpPr>
                  <p:cNvPr id="10" name="Grupo 9"/>
                  <p:cNvGrpSpPr/>
                  <p:nvPr/>
                </p:nvGrpSpPr>
                <p:grpSpPr>
                  <a:xfrm>
                    <a:off x="4156100" y="2141732"/>
                    <a:ext cx="745527" cy="606700"/>
                    <a:chOff x="5139894" y="1990358"/>
                    <a:chExt cx="909496" cy="796892"/>
                  </a:xfrm>
                  <a:grpFill/>
                </p:grpSpPr>
                <p:pic>
                  <p:nvPicPr>
                    <p:cNvPr id="8" name="Imagen 7"/>
                    <p:cNvPicPr>
                      <a:picLocks noChangeAspect="1"/>
                    </p:cNvPicPr>
                    <p:nvPr/>
                  </p:nvPicPr>
                  <p:blipFill>
                    <a:blip r:embed="rId6" cstate="print">
                      <a:extLst>
                        <a:ext uri="{BEBA8EAE-BF5A-486C-A8C5-ECC9F3942E4B}">
                          <a14:imgProps xmlns:a14="http://schemas.microsoft.com/office/drawing/2010/main">
                            <a14:imgLayer r:embed="rId7">
                              <a14:imgEffect>
                                <a14:backgroundRemoval t="10000" b="90000" l="10000" r="90000"/>
                              </a14:imgEffect>
                            </a14:imgLayer>
                          </a14:imgProps>
                        </a:ex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5139894" y="2013145"/>
                      <a:ext cx="380746" cy="380746"/>
                    </a:xfrm>
                    <a:prstGeom prst="rect">
                      <a:avLst/>
                    </a:prstGeom>
                    <a:grpFill/>
                  </p:spPr>
                </p:pic>
                <p:pic>
                  <p:nvPicPr>
                    <p:cNvPr id="2" name="Imagen 1"/>
                    <p:cNvPicPr>
                      <a:picLocks noChangeAspect="1"/>
                    </p:cNvPicPr>
                    <p:nvPr/>
                  </p:nvPicPr>
                  <p:blipFill rotWithShape="1">
                    <a:blip r:embed="rId8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t="23544" b="22219"/>
                    <a:stretch/>
                  </p:blipFill>
                  <p:spPr>
                    <a:xfrm>
                      <a:off x="5458532" y="2325007"/>
                      <a:ext cx="289994" cy="157285"/>
                    </a:xfrm>
                    <a:prstGeom prst="rect">
                      <a:avLst/>
                    </a:prstGeom>
                    <a:grpFill/>
                  </p:spPr>
                </p:pic>
                <p:pic>
                  <p:nvPicPr>
                    <p:cNvPr id="23" name="Imagen 22"/>
                    <p:cNvPicPr>
                      <a:picLocks noChangeAspect="1"/>
                    </p:cNvPicPr>
                    <p:nvPr/>
                  </p:nvPicPr>
                  <p:blipFill>
                    <a:blip r:embed="rId9" cstate="print">
                      <a:extLst>
                        <a:ext uri="{BEBA8EAE-BF5A-486C-A8C5-ECC9F3942E4B}">
                          <a14:imgProps xmlns:a14="http://schemas.microsoft.com/office/drawing/2010/main">
                            <a14:imgLayer r:embed="rId10">
                              <a14:imgEffect>
                                <a14:backgroundRemoval t="10000" b="90000" l="10000" r="90000"/>
                              </a14:imgEffect>
                            </a14:imgLayer>
                          </a14:imgProps>
                        </a:ex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5173179" y="2364460"/>
                      <a:ext cx="395961" cy="395961"/>
                    </a:xfrm>
                    <a:prstGeom prst="rect">
                      <a:avLst/>
                    </a:prstGeom>
                    <a:grpFill/>
                  </p:spPr>
                </p:pic>
                <p:pic>
                  <p:nvPicPr>
                    <p:cNvPr id="27" name="Imagen 26"/>
                    <p:cNvPicPr>
                      <a:picLocks noChangeAspect="1"/>
                    </p:cNvPicPr>
                    <p:nvPr/>
                  </p:nvPicPr>
                  <p:blipFill>
                    <a:blip r:embed="rId11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5645857" y="1990358"/>
                      <a:ext cx="403533" cy="403533"/>
                    </a:xfrm>
                    <a:prstGeom prst="rect">
                      <a:avLst/>
                    </a:prstGeom>
                    <a:grpFill/>
                  </p:spPr>
                </p:pic>
                <p:pic>
                  <p:nvPicPr>
                    <p:cNvPr id="6" name="Imagen 5"/>
                    <p:cNvPicPr>
                      <a:picLocks noChangeAspect="1"/>
                    </p:cNvPicPr>
                    <p:nvPr/>
                  </p:nvPicPr>
                  <p:blipFill>
                    <a:blip r:embed="rId12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5645857" y="2507681"/>
                      <a:ext cx="279569" cy="279569"/>
                    </a:xfrm>
                    <a:prstGeom prst="rect">
                      <a:avLst/>
                    </a:prstGeom>
                    <a:grpFill/>
                  </p:spPr>
                </p:pic>
              </p:grpSp>
              <p:sp>
                <p:nvSpPr>
                  <p:cNvPr id="11" name="Elipse 10"/>
                  <p:cNvSpPr/>
                  <p:nvPr/>
                </p:nvSpPr>
                <p:spPr>
                  <a:xfrm>
                    <a:off x="4136131" y="2062220"/>
                    <a:ext cx="792000" cy="792000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</p:grpSp>
          </p:grpSp>
        </p:grpSp>
      </p:grpSp>
      <p:grpSp>
        <p:nvGrpSpPr>
          <p:cNvPr id="56" name="Grupo 55"/>
          <p:cNvGrpSpPr/>
          <p:nvPr/>
        </p:nvGrpSpPr>
        <p:grpSpPr>
          <a:xfrm>
            <a:off x="5291391" y="3894334"/>
            <a:ext cx="1800000" cy="1800000"/>
            <a:chOff x="5291391" y="3894334"/>
            <a:chExt cx="1800000" cy="1800000"/>
          </a:xfrm>
        </p:grpSpPr>
        <p:sp>
          <p:nvSpPr>
            <p:cNvPr id="20" name="Rectángulo 19"/>
            <p:cNvSpPr/>
            <p:nvPr/>
          </p:nvSpPr>
          <p:spPr>
            <a:xfrm>
              <a:off x="5291391" y="3894334"/>
              <a:ext cx="1800000" cy="1800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grpSp>
          <p:nvGrpSpPr>
            <p:cNvPr id="54" name="Grupo 53"/>
            <p:cNvGrpSpPr/>
            <p:nvPr/>
          </p:nvGrpSpPr>
          <p:grpSpPr>
            <a:xfrm>
              <a:off x="5453389" y="4069586"/>
              <a:ext cx="1476000" cy="1476000"/>
              <a:chOff x="5453389" y="4069586"/>
              <a:chExt cx="1476000" cy="1476000"/>
            </a:xfrm>
          </p:grpSpPr>
          <p:sp>
            <p:nvSpPr>
              <p:cNvPr id="38" name="Elipse 37"/>
              <p:cNvSpPr/>
              <p:nvPr/>
            </p:nvSpPr>
            <p:spPr>
              <a:xfrm>
                <a:off x="5471389" y="4087586"/>
                <a:ext cx="1440000" cy="1440000"/>
              </a:xfrm>
              <a:prstGeom prst="ellipse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grpSp>
            <p:nvGrpSpPr>
              <p:cNvPr id="53" name="Grupo 52"/>
              <p:cNvGrpSpPr/>
              <p:nvPr/>
            </p:nvGrpSpPr>
            <p:grpSpPr>
              <a:xfrm>
                <a:off x="5453389" y="4069586"/>
                <a:ext cx="1476000" cy="1476000"/>
                <a:chOff x="8385910" y="2047003"/>
                <a:chExt cx="1476000" cy="1476000"/>
              </a:xfrm>
            </p:grpSpPr>
            <p:grpSp>
              <p:nvGrpSpPr>
                <p:cNvPr id="52" name="Grupo 51"/>
                <p:cNvGrpSpPr/>
                <p:nvPr/>
              </p:nvGrpSpPr>
              <p:grpSpPr>
                <a:xfrm>
                  <a:off x="8528604" y="2168367"/>
                  <a:ext cx="1187722" cy="1164779"/>
                  <a:chOff x="8529329" y="2162763"/>
                  <a:chExt cx="1187722" cy="1164779"/>
                </a:xfrm>
              </p:grpSpPr>
              <p:pic>
                <p:nvPicPr>
                  <p:cNvPr id="44" name="Imagen 43"/>
                  <p:cNvPicPr>
                    <a:picLocks noChangeAspect="1"/>
                  </p:cNvPicPr>
                  <p:nvPr/>
                </p:nvPicPr>
                <p:blipFill>
                  <a:blip r:embed="rId13" cstate="print">
                    <a:extLst>
                      <a:ext uri="{BEBA8EAE-BF5A-486C-A8C5-ECC9F3942E4B}">
                        <a14:imgProps xmlns:a14="http://schemas.microsoft.com/office/drawing/2010/main">
                          <a14:imgLayer r:embed="rId14">
                            <a14:imgEffect>
                              <a14:backgroundRemoval t="10000" b="90000" l="10000" r="9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8557684" y="2162763"/>
                    <a:ext cx="581646" cy="540220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45" name="Imagen 44"/>
                  <p:cNvPicPr>
                    <a:picLocks noChangeAspect="1"/>
                  </p:cNvPicPr>
                  <p:nvPr/>
                </p:nvPicPr>
                <p:blipFill rotWithShape="1">
                  <a:blip r:embed="rId8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t="23544" b="22219"/>
                  <a:stretch/>
                </p:blipFill>
                <p:spPr>
                  <a:xfrm>
                    <a:off x="8883388" y="2643496"/>
                    <a:ext cx="443009" cy="223163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46" name="Imagen 45"/>
                  <p:cNvPicPr>
                    <a:picLocks noChangeAspect="1"/>
                  </p:cNvPicPr>
                  <p:nvPr/>
                </p:nvPicPr>
                <p:blipFill>
                  <a:blip r:embed="rId15" cstate="print">
                    <a:extLst>
                      <a:ext uri="{BEBA8EAE-BF5A-486C-A8C5-ECC9F3942E4B}">
                        <a14:imgProps xmlns:a14="http://schemas.microsoft.com/office/drawing/2010/main">
                          <a14:imgLayer r:embed="rId16">
                            <a14:imgEffect>
                              <a14:backgroundRemoval t="10000" b="90000" l="10000" r="9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9112161" y="2765734"/>
                    <a:ext cx="604890" cy="561808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47" name="Imagen 46"/>
                  <p:cNvPicPr>
                    <a:picLocks noChangeAspect="1"/>
                  </p:cNvPicPr>
                  <p:nvPr/>
                </p:nvPicPr>
                <p:blipFill>
                  <a:blip r:embed="rId11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9118678" y="2166465"/>
                    <a:ext cx="508606" cy="472382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48" name="Imagen 47"/>
                  <p:cNvPicPr>
                    <a:picLocks noChangeAspect="1"/>
                  </p:cNvPicPr>
                  <p:nvPr/>
                </p:nvPicPr>
                <p:blipFill>
                  <a:blip r:embed="rId12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8529329" y="2887211"/>
                    <a:ext cx="427083" cy="396666"/>
                  </a:xfrm>
                  <a:prstGeom prst="rect">
                    <a:avLst/>
                  </a:prstGeom>
                  <a:noFill/>
                </p:spPr>
              </p:pic>
            </p:grpSp>
            <p:sp>
              <p:nvSpPr>
                <p:cNvPr id="43" name="Elipse 42"/>
                <p:cNvSpPr/>
                <p:nvPr/>
              </p:nvSpPr>
              <p:spPr>
                <a:xfrm>
                  <a:off x="8385910" y="2047003"/>
                  <a:ext cx="1476000" cy="1476000"/>
                </a:xfrm>
                <a:prstGeom prst="ellipse">
                  <a:avLst/>
                </a:prstGeom>
                <a:noFill/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</p:grpSp>
      </p:grpSp>
      <p:sp>
        <p:nvSpPr>
          <p:cNvPr id="22" name="Multiplicar 21"/>
          <p:cNvSpPr/>
          <p:nvPr/>
        </p:nvSpPr>
        <p:spPr>
          <a:xfrm>
            <a:off x="918445" y="3374321"/>
            <a:ext cx="2826436" cy="2827132"/>
          </a:xfrm>
          <a:prstGeom prst="mathMultiply">
            <a:avLst>
              <a:gd name="adj1" fmla="val 584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Multiplicar 12"/>
          <p:cNvSpPr/>
          <p:nvPr/>
        </p:nvSpPr>
        <p:spPr>
          <a:xfrm>
            <a:off x="4809132" y="3374321"/>
            <a:ext cx="2826436" cy="2827132"/>
          </a:xfrm>
          <a:prstGeom prst="mathMultiply">
            <a:avLst>
              <a:gd name="adj1" fmla="val 584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7878" y="1000886"/>
            <a:ext cx="2801487" cy="2801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4360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</p:childTnLst>
        </p:cTn>
      </p:par>
    </p:tnLst>
    <p:bldLst>
      <p:bldP spid="19" grpId="0"/>
      <p:bldP spid="24" grpId="0"/>
      <p:bldP spid="25" grpId="0"/>
      <p:bldP spid="26" grpId="0"/>
      <p:bldP spid="22" grpId="0" animBg="1"/>
      <p:bldP spid="22" grpId="1" animBg="1"/>
      <p:bldP spid="13" grpId="0" animBg="1"/>
      <p:bldP spid="13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816" y="6275932"/>
            <a:ext cx="1142998" cy="263769"/>
          </a:xfrm>
          <a:prstGeom prst="rect">
            <a:avLst/>
          </a:prstGeom>
        </p:spPr>
      </p:pic>
      <p:pic>
        <p:nvPicPr>
          <p:cNvPr id="4" name="Imagen 3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852"/>
          <a:stretch/>
        </p:blipFill>
        <p:spPr bwMode="auto">
          <a:xfrm>
            <a:off x="10864664" y="217188"/>
            <a:ext cx="1085850" cy="56070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CuadroTexto 1"/>
          <p:cNvSpPr txBox="1"/>
          <p:nvPr/>
        </p:nvSpPr>
        <p:spPr>
          <a:xfrm>
            <a:off x="91688" y="3196732"/>
            <a:ext cx="28696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 smtClean="0">
                <a:solidFill>
                  <a:srgbClr val="00B050"/>
                </a:solidFill>
              </a:rPr>
              <a:t>EL COS</a:t>
            </a:r>
          </a:p>
        </p:txBody>
      </p:sp>
      <p:sp>
        <p:nvSpPr>
          <p:cNvPr id="5" name="Abrir llave 4"/>
          <p:cNvSpPr/>
          <p:nvPr/>
        </p:nvSpPr>
        <p:spPr>
          <a:xfrm>
            <a:off x="3309627" y="297871"/>
            <a:ext cx="548639" cy="6371870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CuadroTexto 6"/>
          <p:cNvSpPr txBox="1"/>
          <p:nvPr/>
        </p:nvSpPr>
        <p:spPr>
          <a:xfrm>
            <a:off x="4012374" y="376186"/>
            <a:ext cx="28609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dirty="0" smtClean="0">
                <a:solidFill>
                  <a:srgbClr val="00B050"/>
                </a:solidFill>
              </a:rPr>
              <a:t>1-</a:t>
            </a:r>
            <a:r>
              <a:rPr lang="es-ES" sz="2800" u="sng" dirty="0" smtClean="0">
                <a:solidFill>
                  <a:srgbClr val="00B050"/>
                </a:solidFill>
              </a:rPr>
              <a:t>VERTEBRATS</a:t>
            </a:r>
            <a:r>
              <a:rPr lang="es-ES" sz="2800" dirty="0" smtClean="0">
                <a:solidFill>
                  <a:srgbClr val="00B050"/>
                </a:solidFill>
              </a:rPr>
              <a:t>: </a:t>
            </a:r>
            <a:r>
              <a:rPr lang="es-ES" sz="2800" dirty="0" smtClean="0">
                <a:solidFill>
                  <a:srgbClr val="0070C0"/>
                </a:solidFill>
              </a:rPr>
              <a:t> </a:t>
            </a:r>
            <a:r>
              <a:rPr lang="es-ES" sz="2800" i="1" u="sng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s-ES" sz="2800" i="1" u="sng" dirty="0" smtClean="0"/>
              <a:t> </a:t>
            </a:r>
            <a:endParaRPr lang="es-ES" sz="2800" i="1" u="sng" dirty="0"/>
          </a:p>
        </p:txBody>
      </p:sp>
      <p:sp>
        <p:nvSpPr>
          <p:cNvPr id="10" name="CuadroTexto 9"/>
          <p:cNvSpPr txBox="1"/>
          <p:nvPr/>
        </p:nvSpPr>
        <p:spPr>
          <a:xfrm>
            <a:off x="4352944" y="3546149"/>
            <a:ext cx="32331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 smtClean="0">
                <a:solidFill>
                  <a:srgbClr val="00B050"/>
                </a:solidFill>
              </a:rPr>
              <a:t>2-</a:t>
            </a:r>
            <a:r>
              <a:rPr lang="es-ES" sz="2800" u="sng" dirty="0" smtClean="0">
                <a:solidFill>
                  <a:srgbClr val="00B050"/>
                </a:solidFill>
              </a:rPr>
              <a:t>INVERTEBRATS:</a:t>
            </a:r>
            <a:endParaRPr lang="es-ES" sz="2800" u="sng" dirty="0">
              <a:solidFill>
                <a:srgbClr val="00B050"/>
              </a:solidFill>
            </a:endParaRPr>
          </a:p>
        </p:txBody>
      </p:sp>
      <p:sp>
        <p:nvSpPr>
          <p:cNvPr id="48" name="CuadroTexto 47"/>
          <p:cNvSpPr txBox="1"/>
          <p:nvPr/>
        </p:nvSpPr>
        <p:spPr>
          <a:xfrm>
            <a:off x="4650878" y="3865363"/>
            <a:ext cx="51448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u="sng" dirty="0" smtClean="0"/>
              <a:t>No </a:t>
            </a:r>
            <a:r>
              <a:rPr lang="es-ES" sz="2000" b="1" u="sng" dirty="0" err="1" smtClean="0"/>
              <a:t>tenen</a:t>
            </a:r>
            <a:r>
              <a:rPr lang="es-ES" sz="2000" b="1" u="sng" dirty="0" smtClean="0"/>
              <a:t> </a:t>
            </a:r>
            <a:r>
              <a:rPr lang="es-ES" sz="2000" dirty="0" smtClean="0"/>
              <a:t>columna vertebral i </a:t>
            </a:r>
            <a:r>
              <a:rPr lang="es-ES" sz="2000" dirty="0" err="1" smtClean="0"/>
              <a:t>ossos</a:t>
            </a:r>
            <a:r>
              <a:rPr lang="es-ES" sz="3200" dirty="0" smtClean="0"/>
              <a:t>. </a:t>
            </a:r>
            <a:r>
              <a:rPr lang="es-ES" sz="3200" i="1" u="sng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s-ES" sz="3200" i="1" u="sng" dirty="0" smtClean="0"/>
              <a:t> </a:t>
            </a:r>
            <a:endParaRPr lang="es-ES" sz="3200" i="1" u="sng" dirty="0"/>
          </a:p>
        </p:txBody>
      </p:sp>
      <p:sp>
        <p:nvSpPr>
          <p:cNvPr id="50" name="CuadroTexto 49"/>
          <p:cNvSpPr txBox="1"/>
          <p:nvPr/>
        </p:nvSpPr>
        <p:spPr>
          <a:xfrm>
            <a:off x="4540002" y="778844"/>
            <a:ext cx="41685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/>
              <a:t> </a:t>
            </a:r>
            <a:r>
              <a:rPr lang="es-ES" sz="2000" b="1" u="sng" dirty="0" err="1" smtClean="0"/>
              <a:t>Tenen</a:t>
            </a:r>
            <a:r>
              <a:rPr lang="es-ES" sz="2000" dirty="0" smtClean="0"/>
              <a:t> columna vertebral</a:t>
            </a:r>
            <a:r>
              <a:rPr lang="es-ES" sz="3200" dirty="0" smtClean="0"/>
              <a:t> </a:t>
            </a:r>
            <a:r>
              <a:rPr lang="es-ES" sz="2000" dirty="0" smtClean="0"/>
              <a:t>i </a:t>
            </a:r>
            <a:r>
              <a:rPr lang="es-ES" sz="2000" dirty="0" err="1" smtClean="0"/>
              <a:t>ossos</a:t>
            </a:r>
            <a:r>
              <a:rPr lang="es-ES" sz="2000" dirty="0" smtClean="0"/>
              <a:t>. </a:t>
            </a:r>
            <a:r>
              <a:rPr lang="es-ES" sz="2000" i="1" u="sng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s-ES" sz="2000" i="1" u="sng" dirty="0" smtClean="0"/>
              <a:t> </a:t>
            </a:r>
            <a:endParaRPr lang="es-ES" sz="3200" i="1" u="sng" dirty="0"/>
          </a:p>
        </p:txBody>
      </p:sp>
      <p:sp>
        <p:nvSpPr>
          <p:cNvPr id="23" name="CuadroTexto 22"/>
          <p:cNvSpPr txBox="1"/>
          <p:nvPr/>
        </p:nvSpPr>
        <p:spPr>
          <a:xfrm>
            <a:off x="83151" y="4160297"/>
            <a:ext cx="28696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 err="1" smtClean="0">
                <a:solidFill>
                  <a:srgbClr val="00B050"/>
                </a:solidFill>
              </a:rPr>
              <a:t>Com</a:t>
            </a:r>
            <a:r>
              <a:rPr lang="es-ES" sz="2800" b="1" dirty="0" smtClean="0">
                <a:solidFill>
                  <a:srgbClr val="00B050"/>
                </a:solidFill>
              </a:rPr>
              <a:t> </a:t>
            </a:r>
            <a:r>
              <a:rPr lang="es-ES" sz="2800" b="1" dirty="0" err="1">
                <a:solidFill>
                  <a:srgbClr val="00B050"/>
                </a:solidFill>
              </a:rPr>
              <a:t>é</a:t>
            </a:r>
            <a:r>
              <a:rPr lang="es-ES" sz="2800" b="1" dirty="0" err="1" smtClean="0">
                <a:solidFill>
                  <a:srgbClr val="00B050"/>
                </a:solidFill>
              </a:rPr>
              <a:t>s</a:t>
            </a:r>
            <a:r>
              <a:rPr lang="es-ES" sz="2800" b="1" dirty="0" smtClean="0">
                <a:solidFill>
                  <a:srgbClr val="00B050"/>
                </a:solidFill>
              </a:rPr>
              <a:t> el </a:t>
            </a:r>
            <a:r>
              <a:rPr lang="es-ES" sz="2800" b="1" dirty="0" err="1" smtClean="0">
                <a:solidFill>
                  <a:srgbClr val="00B050"/>
                </a:solidFill>
              </a:rPr>
              <a:t>cos</a:t>
            </a:r>
            <a:r>
              <a:rPr lang="es-ES" sz="2800" b="1" dirty="0" smtClean="0">
                <a:solidFill>
                  <a:srgbClr val="00B050"/>
                </a:solidFill>
              </a:rPr>
              <a:t>?</a:t>
            </a:r>
            <a:endParaRPr lang="es-ES" sz="2800" b="1" dirty="0">
              <a:solidFill>
                <a:srgbClr val="00B050"/>
              </a:solidFill>
            </a:endParaRPr>
          </a:p>
        </p:txBody>
      </p:sp>
      <p:pic>
        <p:nvPicPr>
          <p:cNvPr id="14" name="Imagen 13" descr="C:\Users\franc\Desktop\ARCHIVOS PARA SUBIR\POR ACABAR\MEDI SOPORTE VISUAL\columna vertebral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0347" y="1425209"/>
            <a:ext cx="934720" cy="934720"/>
          </a:xfrm>
          <a:prstGeom prst="ellipse">
            <a:avLst/>
          </a:prstGeom>
          <a:ln w="3175" cap="rnd">
            <a:solidFill>
              <a:srgbClr val="333333"/>
            </a:solidFill>
          </a:ln>
          <a:effectLst/>
        </p:spPr>
      </p:pic>
      <p:pic>
        <p:nvPicPr>
          <p:cNvPr id="15" name="Imagen 14" descr="C:\Users\franc\Desktop\ARCHIVOS PARA SUBIR\POR ACABAR\MEDI SOPORTE VISUAL\hueso.pn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376696">
            <a:off x="7010658" y="1434417"/>
            <a:ext cx="916305" cy="916305"/>
          </a:xfrm>
          <a:prstGeom prst="ellipse">
            <a:avLst/>
          </a:prstGeom>
          <a:ln w="3175" cap="rnd">
            <a:solidFill>
              <a:srgbClr val="333333"/>
            </a:solidFill>
          </a:ln>
          <a:effectLst/>
        </p:spPr>
      </p:pic>
      <p:pic>
        <p:nvPicPr>
          <p:cNvPr id="16" name="Imagen 15" descr="C:\Users\franc\Desktop\ARCHIVOS PARA SUBIR\POR ACABAR\MEDI SOPORTE VISUAL\columna vertebral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2359" y="4556544"/>
            <a:ext cx="934720" cy="934720"/>
          </a:xfrm>
          <a:prstGeom prst="ellipse">
            <a:avLst/>
          </a:prstGeom>
          <a:ln w="3175" cap="rnd">
            <a:solidFill>
              <a:srgbClr val="333333"/>
            </a:solidFill>
          </a:ln>
          <a:effectLst/>
        </p:spPr>
      </p:pic>
      <p:pic>
        <p:nvPicPr>
          <p:cNvPr id="18" name="Imagen 17" descr="C:\Users\franc\Desktop\ARCHIVOS PARA SUBIR\POR ACABAR\MEDI SOPORTE VISUAL\hueso.pn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376696">
            <a:off x="7042537" y="4565752"/>
            <a:ext cx="916305" cy="916305"/>
          </a:xfrm>
          <a:prstGeom prst="ellipse">
            <a:avLst/>
          </a:prstGeom>
          <a:ln w="3175" cap="rnd">
            <a:solidFill>
              <a:srgbClr val="333333"/>
            </a:solidFill>
          </a:ln>
          <a:effectLst/>
        </p:spPr>
      </p:pic>
      <p:sp>
        <p:nvSpPr>
          <p:cNvPr id="19" name="Multiplicar 18"/>
          <p:cNvSpPr/>
          <p:nvPr/>
        </p:nvSpPr>
        <p:spPr>
          <a:xfrm>
            <a:off x="4534746" y="4063702"/>
            <a:ext cx="1637030" cy="1828165"/>
          </a:xfrm>
          <a:prstGeom prst="mathMultiply">
            <a:avLst>
              <a:gd name="adj1" fmla="val 4915"/>
            </a:avLst>
          </a:prstGeom>
          <a:solidFill>
            <a:srgbClr val="FF0000"/>
          </a:solidFill>
          <a:ln w="127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ES"/>
          </a:p>
        </p:txBody>
      </p:sp>
      <p:sp>
        <p:nvSpPr>
          <p:cNvPr id="20" name="Multiplicar 19"/>
          <p:cNvSpPr/>
          <p:nvPr/>
        </p:nvSpPr>
        <p:spPr>
          <a:xfrm>
            <a:off x="6664524" y="4095869"/>
            <a:ext cx="1637030" cy="1828165"/>
          </a:xfrm>
          <a:prstGeom prst="mathMultiply">
            <a:avLst>
              <a:gd name="adj1" fmla="val 4915"/>
            </a:avLst>
          </a:prstGeom>
          <a:solidFill>
            <a:srgbClr val="FF0000"/>
          </a:solidFill>
          <a:ln w="127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ES"/>
          </a:p>
        </p:txBody>
      </p:sp>
      <p:sp>
        <p:nvSpPr>
          <p:cNvPr id="21" name="Flecha abajo 20"/>
          <p:cNvSpPr/>
          <p:nvPr/>
        </p:nvSpPr>
        <p:spPr>
          <a:xfrm>
            <a:off x="1393396" y="3695772"/>
            <a:ext cx="244254" cy="406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5" name="Imagen 24" descr="C:\Users\franc\Desktop\ARCHIVOS PARA SUBIR\POR ACABAR\MEDI SOPORTE VISUAL\oveja.pn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758691" y="2819257"/>
            <a:ext cx="527196" cy="532493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Imagen 25" descr="C:\Users\franc\Desktop\ARCHIVOS PARA SUBIR\POR ACABAR\MEDI SOPORTE VISUAL\buitre.pn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6931" y="2779978"/>
            <a:ext cx="476250" cy="526956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Imagen 26" descr="C:\Users\franc\Desktop\ARCHIVOS PARA SUBIR\POR ACABAR\MEDI SOPORTE VISUAL\oso (1).pn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992" y="2519228"/>
            <a:ext cx="887429" cy="911584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Imagen 27" descr="C:\Users\franc\Desktop\ARCHIVOS PARA SUBIR\POR ACABAR\MEDI SOPORTE VISUAL\gamba.png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0447" y="5691076"/>
            <a:ext cx="1051654" cy="877227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Imagen 28" descr="C:\Users\franc\Desktop\ARCHIVOS PARA SUBIR\POR ACABAR\MEDI SOPORTE VISUAL\mosca.png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6094" y="5851119"/>
            <a:ext cx="675307" cy="600236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Imagen 29" descr="C:\Users\franc\Desktop\ARCHIVOS PARA SUBIR\POR ACABAR\MEDI SOPORTE VISUAL\mariposa.png"/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0048" y="5714344"/>
            <a:ext cx="956586" cy="9080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34926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3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4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7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6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57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8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7" grpId="0"/>
      <p:bldP spid="7" grpId="1"/>
      <p:bldP spid="10" grpId="0"/>
      <p:bldP spid="10" grpId="1"/>
      <p:bldP spid="48" grpId="0"/>
      <p:bldP spid="50" grpId="0"/>
      <p:bldP spid="23" grpId="0"/>
      <p:bldP spid="19" grpId="0" animBg="1"/>
      <p:bldP spid="20" grpId="0" animBg="1"/>
      <p:bldP spid="21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1250" y="3102307"/>
            <a:ext cx="962555" cy="962555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6" y="6347012"/>
            <a:ext cx="1142998" cy="263769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8043" y="230455"/>
            <a:ext cx="895432" cy="500916"/>
          </a:xfrm>
          <a:prstGeom prst="rect">
            <a:avLst/>
          </a:prstGeom>
        </p:spPr>
      </p:pic>
      <p:grpSp>
        <p:nvGrpSpPr>
          <p:cNvPr id="57" name="Grupo 56"/>
          <p:cNvGrpSpPr/>
          <p:nvPr/>
        </p:nvGrpSpPr>
        <p:grpSpPr>
          <a:xfrm>
            <a:off x="9128043" y="4066610"/>
            <a:ext cx="1800000" cy="1800000"/>
            <a:chOff x="9123910" y="3894334"/>
            <a:chExt cx="1800000" cy="1800000"/>
          </a:xfrm>
        </p:grpSpPr>
        <p:sp>
          <p:nvSpPr>
            <p:cNvPr id="14" name="Rectángulo 13"/>
            <p:cNvSpPr/>
            <p:nvPr/>
          </p:nvSpPr>
          <p:spPr>
            <a:xfrm>
              <a:off x="9123910" y="3894334"/>
              <a:ext cx="1800000" cy="1800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16" name="Imagen 15" descr="C:\Users\franc\Desktop\ARCHIVOS PARA SUBIR\POR ACABAR\MEDI SOPORTE VISUAL\hierba.png"/>
            <p:cNvPicPr/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03910" y="4061634"/>
              <a:ext cx="1440000" cy="1440000"/>
            </a:xfrm>
            <a:prstGeom prst="ellipse">
              <a:avLst/>
            </a:prstGeom>
            <a:ln w="3175" cap="rnd">
              <a:solidFill>
                <a:srgbClr val="333333"/>
              </a:solidFill>
            </a:ln>
            <a:effectLst/>
          </p:spPr>
        </p:pic>
      </p:grpSp>
      <p:sp>
        <p:nvSpPr>
          <p:cNvPr id="19" name="Título 1"/>
          <p:cNvSpPr txBox="1">
            <a:spLocks/>
          </p:cNvSpPr>
          <p:nvPr/>
        </p:nvSpPr>
        <p:spPr>
          <a:xfrm>
            <a:off x="4968499" y="570205"/>
            <a:ext cx="2445783" cy="5092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82563"/>
            <a:r>
              <a:rPr lang="ca-ES" dirty="0" smtClean="0">
                <a:solidFill>
                  <a:srgbClr val="002060"/>
                </a:solidFill>
              </a:rPr>
              <a:t>CARNÍVORS</a:t>
            </a:r>
            <a:endParaRPr lang="ca-ES" dirty="0">
              <a:solidFill>
                <a:srgbClr val="002060"/>
              </a:solidFill>
            </a:endParaRPr>
          </a:p>
        </p:txBody>
      </p:sp>
      <p:sp>
        <p:nvSpPr>
          <p:cNvPr id="13" name="Multiplicar 12"/>
          <p:cNvSpPr/>
          <p:nvPr/>
        </p:nvSpPr>
        <p:spPr>
          <a:xfrm>
            <a:off x="8610692" y="3570091"/>
            <a:ext cx="2826436" cy="2827132"/>
          </a:xfrm>
          <a:prstGeom prst="mathMultiply">
            <a:avLst>
              <a:gd name="adj1" fmla="val 584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4" name="Título 1"/>
          <p:cNvSpPr txBox="1">
            <a:spLocks/>
          </p:cNvSpPr>
          <p:nvPr/>
        </p:nvSpPr>
        <p:spPr>
          <a:xfrm>
            <a:off x="1381334" y="5879535"/>
            <a:ext cx="1841705" cy="37009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82563"/>
            <a:r>
              <a:rPr lang="ca-ES" sz="2400" dirty="0" smtClean="0">
                <a:solidFill>
                  <a:srgbClr val="002060"/>
                </a:solidFill>
              </a:rPr>
              <a:t>OMNÍVORS</a:t>
            </a:r>
            <a:endParaRPr lang="ca-ES" sz="2400" dirty="0">
              <a:solidFill>
                <a:srgbClr val="002060"/>
              </a:solidFill>
            </a:endParaRPr>
          </a:p>
        </p:txBody>
      </p:sp>
      <p:sp>
        <p:nvSpPr>
          <p:cNvPr id="25" name="Título 1"/>
          <p:cNvSpPr txBox="1">
            <a:spLocks/>
          </p:cNvSpPr>
          <p:nvPr/>
        </p:nvSpPr>
        <p:spPr>
          <a:xfrm>
            <a:off x="5270537" y="5866610"/>
            <a:ext cx="1841705" cy="37009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82563"/>
            <a:r>
              <a:rPr lang="ca-ES" sz="2400" dirty="0" smtClean="0">
                <a:solidFill>
                  <a:srgbClr val="002060"/>
                </a:solidFill>
              </a:rPr>
              <a:t>CARNÍVORS</a:t>
            </a:r>
            <a:endParaRPr lang="ca-ES" sz="2400" dirty="0">
              <a:solidFill>
                <a:srgbClr val="002060"/>
              </a:solidFill>
            </a:endParaRPr>
          </a:p>
        </p:txBody>
      </p:sp>
      <p:sp>
        <p:nvSpPr>
          <p:cNvPr id="26" name="Título 1"/>
          <p:cNvSpPr txBox="1">
            <a:spLocks/>
          </p:cNvSpPr>
          <p:nvPr/>
        </p:nvSpPr>
        <p:spPr>
          <a:xfrm>
            <a:off x="9111210" y="5883368"/>
            <a:ext cx="1841705" cy="37009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82563"/>
            <a:r>
              <a:rPr lang="ca-ES" sz="2400" dirty="0" smtClean="0">
                <a:solidFill>
                  <a:srgbClr val="002060"/>
                </a:solidFill>
              </a:rPr>
              <a:t>HERBÍVORS</a:t>
            </a:r>
            <a:endParaRPr lang="ca-ES" sz="2400" dirty="0">
              <a:solidFill>
                <a:srgbClr val="002060"/>
              </a:solidFill>
            </a:endParaRPr>
          </a:p>
        </p:txBody>
      </p:sp>
      <p:grpSp>
        <p:nvGrpSpPr>
          <p:cNvPr id="55" name="Grupo 54"/>
          <p:cNvGrpSpPr/>
          <p:nvPr/>
        </p:nvGrpSpPr>
        <p:grpSpPr>
          <a:xfrm>
            <a:off x="1433284" y="4066197"/>
            <a:ext cx="1800000" cy="1800000"/>
            <a:chOff x="1402187" y="3894334"/>
            <a:chExt cx="1800000" cy="1800000"/>
          </a:xfrm>
        </p:grpSpPr>
        <p:sp>
          <p:nvSpPr>
            <p:cNvPr id="3" name="Rectángulo 2"/>
            <p:cNvSpPr/>
            <p:nvPr/>
          </p:nvSpPr>
          <p:spPr>
            <a:xfrm>
              <a:off x="1402187" y="3894334"/>
              <a:ext cx="1800000" cy="1800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grpSp>
          <p:nvGrpSpPr>
            <p:cNvPr id="36" name="Grupo 35"/>
            <p:cNvGrpSpPr/>
            <p:nvPr/>
          </p:nvGrpSpPr>
          <p:grpSpPr>
            <a:xfrm>
              <a:off x="1477239" y="4389692"/>
              <a:ext cx="1662580" cy="835787"/>
              <a:chOff x="1481022" y="4385634"/>
              <a:chExt cx="1662580" cy="835787"/>
            </a:xfrm>
          </p:grpSpPr>
          <p:sp>
            <p:nvSpPr>
              <p:cNvPr id="30" name="Elipse 29"/>
              <p:cNvSpPr/>
              <p:nvPr/>
            </p:nvSpPr>
            <p:spPr>
              <a:xfrm>
                <a:off x="1486605" y="4385634"/>
                <a:ext cx="792000" cy="792000"/>
              </a:xfrm>
              <a:prstGeom prst="ellipse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grpSp>
            <p:nvGrpSpPr>
              <p:cNvPr id="17" name="Grupo 16"/>
              <p:cNvGrpSpPr/>
              <p:nvPr/>
            </p:nvGrpSpPr>
            <p:grpSpPr>
              <a:xfrm>
                <a:off x="1481022" y="4389665"/>
                <a:ext cx="1662580" cy="831756"/>
                <a:chOff x="1481022" y="4389665"/>
                <a:chExt cx="1662580" cy="831756"/>
              </a:xfrm>
            </p:grpSpPr>
            <p:pic>
              <p:nvPicPr>
                <p:cNvPr id="18" name="Imagen 17" descr="C:\Users\franc\Desktop\ARCHIVOS PARA SUBIR\POR ACABAR\MEDI SOPORTE VISUAL\hierba.png"/>
                <p:cNvPicPr/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363022" y="4401341"/>
                  <a:ext cx="780580" cy="820080"/>
                </a:xfrm>
                <a:prstGeom prst="ellipse">
                  <a:avLst/>
                </a:prstGeom>
                <a:ln w="3175" cap="rnd">
                  <a:solidFill>
                    <a:srgbClr val="333333"/>
                  </a:solidFill>
                </a:ln>
                <a:effectLst/>
              </p:spPr>
            </p:pic>
            <p:grpSp>
              <p:nvGrpSpPr>
                <p:cNvPr id="12" name="Grupo 11"/>
                <p:cNvGrpSpPr/>
                <p:nvPr/>
              </p:nvGrpSpPr>
              <p:grpSpPr>
                <a:xfrm>
                  <a:off x="1481022" y="4389665"/>
                  <a:ext cx="792000" cy="792000"/>
                  <a:chOff x="4136131" y="2062220"/>
                  <a:chExt cx="792000" cy="792000"/>
                </a:xfrm>
                <a:noFill/>
              </p:grpSpPr>
              <p:grpSp>
                <p:nvGrpSpPr>
                  <p:cNvPr id="10" name="Grupo 9"/>
                  <p:cNvGrpSpPr/>
                  <p:nvPr/>
                </p:nvGrpSpPr>
                <p:grpSpPr>
                  <a:xfrm>
                    <a:off x="4156100" y="2141732"/>
                    <a:ext cx="745527" cy="606700"/>
                    <a:chOff x="5139894" y="1990358"/>
                    <a:chExt cx="909496" cy="796892"/>
                  </a:xfrm>
                  <a:grpFill/>
                </p:grpSpPr>
                <p:pic>
                  <p:nvPicPr>
                    <p:cNvPr id="8" name="Imagen 7"/>
                    <p:cNvPicPr>
                      <a:picLocks noChangeAspect="1"/>
                    </p:cNvPicPr>
                    <p:nvPr/>
                  </p:nvPicPr>
                  <p:blipFill>
                    <a:blip r:embed="rId6" cstate="print">
                      <a:extLst>
                        <a:ext uri="{BEBA8EAE-BF5A-486C-A8C5-ECC9F3942E4B}">
                          <a14:imgProps xmlns:a14="http://schemas.microsoft.com/office/drawing/2010/main">
                            <a14:imgLayer r:embed="rId7">
                              <a14:imgEffect>
                                <a14:backgroundRemoval t="10000" b="90000" l="10000" r="90000"/>
                              </a14:imgEffect>
                            </a14:imgLayer>
                          </a14:imgProps>
                        </a:ex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5139894" y="2013145"/>
                      <a:ext cx="380746" cy="380746"/>
                    </a:xfrm>
                    <a:prstGeom prst="rect">
                      <a:avLst/>
                    </a:prstGeom>
                    <a:grpFill/>
                  </p:spPr>
                </p:pic>
                <p:pic>
                  <p:nvPicPr>
                    <p:cNvPr id="2" name="Imagen 1"/>
                    <p:cNvPicPr>
                      <a:picLocks noChangeAspect="1"/>
                    </p:cNvPicPr>
                    <p:nvPr/>
                  </p:nvPicPr>
                  <p:blipFill rotWithShape="1">
                    <a:blip r:embed="rId8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t="23544" b="22219"/>
                    <a:stretch/>
                  </p:blipFill>
                  <p:spPr>
                    <a:xfrm>
                      <a:off x="5458532" y="2325007"/>
                      <a:ext cx="289994" cy="157285"/>
                    </a:xfrm>
                    <a:prstGeom prst="rect">
                      <a:avLst/>
                    </a:prstGeom>
                    <a:grpFill/>
                  </p:spPr>
                </p:pic>
                <p:pic>
                  <p:nvPicPr>
                    <p:cNvPr id="23" name="Imagen 22"/>
                    <p:cNvPicPr>
                      <a:picLocks noChangeAspect="1"/>
                    </p:cNvPicPr>
                    <p:nvPr/>
                  </p:nvPicPr>
                  <p:blipFill>
                    <a:blip r:embed="rId9" cstate="print">
                      <a:extLst>
                        <a:ext uri="{BEBA8EAE-BF5A-486C-A8C5-ECC9F3942E4B}">
                          <a14:imgProps xmlns:a14="http://schemas.microsoft.com/office/drawing/2010/main">
                            <a14:imgLayer r:embed="rId10">
                              <a14:imgEffect>
                                <a14:backgroundRemoval t="10000" b="90000" l="10000" r="90000"/>
                              </a14:imgEffect>
                            </a14:imgLayer>
                          </a14:imgProps>
                        </a:ex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5173179" y="2364460"/>
                      <a:ext cx="395961" cy="395961"/>
                    </a:xfrm>
                    <a:prstGeom prst="rect">
                      <a:avLst/>
                    </a:prstGeom>
                    <a:grpFill/>
                  </p:spPr>
                </p:pic>
                <p:pic>
                  <p:nvPicPr>
                    <p:cNvPr id="27" name="Imagen 26"/>
                    <p:cNvPicPr>
                      <a:picLocks noChangeAspect="1"/>
                    </p:cNvPicPr>
                    <p:nvPr/>
                  </p:nvPicPr>
                  <p:blipFill>
                    <a:blip r:embed="rId11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5645857" y="1990358"/>
                      <a:ext cx="403533" cy="403533"/>
                    </a:xfrm>
                    <a:prstGeom prst="rect">
                      <a:avLst/>
                    </a:prstGeom>
                    <a:grpFill/>
                  </p:spPr>
                </p:pic>
                <p:pic>
                  <p:nvPicPr>
                    <p:cNvPr id="6" name="Imagen 5"/>
                    <p:cNvPicPr>
                      <a:picLocks noChangeAspect="1"/>
                    </p:cNvPicPr>
                    <p:nvPr/>
                  </p:nvPicPr>
                  <p:blipFill>
                    <a:blip r:embed="rId12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5645857" y="2507681"/>
                      <a:ext cx="279569" cy="279569"/>
                    </a:xfrm>
                    <a:prstGeom prst="rect">
                      <a:avLst/>
                    </a:prstGeom>
                    <a:grpFill/>
                  </p:spPr>
                </p:pic>
              </p:grpSp>
              <p:sp>
                <p:nvSpPr>
                  <p:cNvPr id="11" name="Elipse 10"/>
                  <p:cNvSpPr/>
                  <p:nvPr/>
                </p:nvSpPr>
                <p:spPr>
                  <a:xfrm>
                    <a:off x="4136131" y="2062220"/>
                    <a:ext cx="792000" cy="792000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</p:grpSp>
          </p:grpSp>
        </p:grpSp>
      </p:grpSp>
      <p:grpSp>
        <p:nvGrpSpPr>
          <p:cNvPr id="56" name="Grupo 55"/>
          <p:cNvGrpSpPr/>
          <p:nvPr/>
        </p:nvGrpSpPr>
        <p:grpSpPr>
          <a:xfrm>
            <a:off x="5291391" y="4066610"/>
            <a:ext cx="1800000" cy="1800000"/>
            <a:chOff x="5291391" y="3894334"/>
            <a:chExt cx="1800000" cy="1800000"/>
          </a:xfrm>
        </p:grpSpPr>
        <p:sp>
          <p:nvSpPr>
            <p:cNvPr id="20" name="Rectángulo 19"/>
            <p:cNvSpPr/>
            <p:nvPr/>
          </p:nvSpPr>
          <p:spPr>
            <a:xfrm>
              <a:off x="5291391" y="3894334"/>
              <a:ext cx="1800000" cy="1800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grpSp>
          <p:nvGrpSpPr>
            <p:cNvPr id="54" name="Grupo 53"/>
            <p:cNvGrpSpPr/>
            <p:nvPr/>
          </p:nvGrpSpPr>
          <p:grpSpPr>
            <a:xfrm>
              <a:off x="5453389" y="4069586"/>
              <a:ext cx="1476000" cy="1476000"/>
              <a:chOff x="5453389" y="4069586"/>
              <a:chExt cx="1476000" cy="1476000"/>
            </a:xfrm>
          </p:grpSpPr>
          <p:sp>
            <p:nvSpPr>
              <p:cNvPr id="38" name="Elipse 37"/>
              <p:cNvSpPr/>
              <p:nvPr/>
            </p:nvSpPr>
            <p:spPr>
              <a:xfrm>
                <a:off x="5471389" y="4087586"/>
                <a:ext cx="1440000" cy="1440000"/>
              </a:xfrm>
              <a:prstGeom prst="ellipse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grpSp>
            <p:nvGrpSpPr>
              <p:cNvPr id="53" name="Grupo 52"/>
              <p:cNvGrpSpPr/>
              <p:nvPr/>
            </p:nvGrpSpPr>
            <p:grpSpPr>
              <a:xfrm>
                <a:off x="5453389" y="4069586"/>
                <a:ext cx="1476000" cy="1476000"/>
                <a:chOff x="8385910" y="2047003"/>
                <a:chExt cx="1476000" cy="1476000"/>
              </a:xfrm>
            </p:grpSpPr>
            <p:grpSp>
              <p:nvGrpSpPr>
                <p:cNvPr id="52" name="Grupo 51"/>
                <p:cNvGrpSpPr/>
                <p:nvPr/>
              </p:nvGrpSpPr>
              <p:grpSpPr>
                <a:xfrm>
                  <a:off x="8528604" y="2168367"/>
                  <a:ext cx="1187722" cy="1164779"/>
                  <a:chOff x="8529329" y="2162763"/>
                  <a:chExt cx="1187722" cy="1164779"/>
                </a:xfrm>
              </p:grpSpPr>
              <p:pic>
                <p:nvPicPr>
                  <p:cNvPr id="44" name="Imagen 43"/>
                  <p:cNvPicPr>
                    <a:picLocks noChangeAspect="1"/>
                  </p:cNvPicPr>
                  <p:nvPr/>
                </p:nvPicPr>
                <p:blipFill>
                  <a:blip r:embed="rId13" cstate="print">
                    <a:extLst>
                      <a:ext uri="{BEBA8EAE-BF5A-486C-A8C5-ECC9F3942E4B}">
                        <a14:imgProps xmlns:a14="http://schemas.microsoft.com/office/drawing/2010/main">
                          <a14:imgLayer r:embed="rId14">
                            <a14:imgEffect>
                              <a14:backgroundRemoval t="10000" b="90000" l="10000" r="9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8557684" y="2162763"/>
                    <a:ext cx="581646" cy="540220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45" name="Imagen 44"/>
                  <p:cNvPicPr>
                    <a:picLocks noChangeAspect="1"/>
                  </p:cNvPicPr>
                  <p:nvPr/>
                </p:nvPicPr>
                <p:blipFill rotWithShape="1">
                  <a:blip r:embed="rId8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t="23544" b="22219"/>
                  <a:stretch/>
                </p:blipFill>
                <p:spPr>
                  <a:xfrm>
                    <a:off x="8883388" y="2643496"/>
                    <a:ext cx="443009" cy="223163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46" name="Imagen 45"/>
                  <p:cNvPicPr>
                    <a:picLocks noChangeAspect="1"/>
                  </p:cNvPicPr>
                  <p:nvPr/>
                </p:nvPicPr>
                <p:blipFill>
                  <a:blip r:embed="rId15" cstate="print">
                    <a:extLst>
                      <a:ext uri="{BEBA8EAE-BF5A-486C-A8C5-ECC9F3942E4B}">
                        <a14:imgProps xmlns:a14="http://schemas.microsoft.com/office/drawing/2010/main">
                          <a14:imgLayer r:embed="rId16">
                            <a14:imgEffect>
                              <a14:backgroundRemoval t="10000" b="90000" l="10000" r="9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9112161" y="2765734"/>
                    <a:ext cx="604890" cy="561808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47" name="Imagen 46"/>
                  <p:cNvPicPr>
                    <a:picLocks noChangeAspect="1"/>
                  </p:cNvPicPr>
                  <p:nvPr/>
                </p:nvPicPr>
                <p:blipFill>
                  <a:blip r:embed="rId11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9118678" y="2166465"/>
                    <a:ext cx="508606" cy="472382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48" name="Imagen 47"/>
                  <p:cNvPicPr>
                    <a:picLocks noChangeAspect="1"/>
                  </p:cNvPicPr>
                  <p:nvPr/>
                </p:nvPicPr>
                <p:blipFill>
                  <a:blip r:embed="rId12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8529329" y="2887211"/>
                    <a:ext cx="427083" cy="396666"/>
                  </a:xfrm>
                  <a:prstGeom prst="rect">
                    <a:avLst/>
                  </a:prstGeom>
                  <a:noFill/>
                </p:spPr>
              </p:pic>
            </p:grpSp>
            <p:sp>
              <p:nvSpPr>
                <p:cNvPr id="43" name="Elipse 42"/>
                <p:cNvSpPr/>
                <p:nvPr/>
              </p:nvSpPr>
              <p:spPr>
                <a:xfrm>
                  <a:off x="8385910" y="2047003"/>
                  <a:ext cx="1476000" cy="1476000"/>
                </a:xfrm>
                <a:prstGeom prst="ellipse">
                  <a:avLst/>
                </a:prstGeom>
                <a:noFill/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</p:grpSp>
      </p:grpSp>
      <p:sp>
        <p:nvSpPr>
          <p:cNvPr id="22" name="Multiplicar 21"/>
          <p:cNvSpPr/>
          <p:nvPr/>
        </p:nvSpPr>
        <p:spPr>
          <a:xfrm>
            <a:off x="918445" y="3546597"/>
            <a:ext cx="2826436" cy="2827132"/>
          </a:xfrm>
          <a:prstGeom prst="mathMultiply">
            <a:avLst>
              <a:gd name="adj1" fmla="val 584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40" name="Imagen 39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7508" y="639067"/>
            <a:ext cx="2757152" cy="2757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3874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</p:childTnLst>
        </p:cTn>
      </p:par>
    </p:tnLst>
    <p:bldLst>
      <p:bldP spid="19" grpId="0"/>
      <p:bldP spid="13" grpId="0" animBg="1"/>
      <p:bldP spid="13" grpId="1" animBg="1"/>
      <p:bldP spid="24" grpId="0"/>
      <p:bldP spid="25" grpId="0"/>
      <p:bldP spid="26" grpId="0"/>
      <p:bldP spid="22" grpId="0" animBg="1"/>
      <p:bldP spid="22" grpId="1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2491" y="2922603"/>
            <a:ext cx="1138898" cy="1138898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6" y="6347012"/>
            <a:ext cx="1142998" cy="263769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8043" y="230455"/>
            <a:ext cx="895432" cy="500916"/>
          </a:xfrm>
          <a:prstGeom prst="rect">
            <a:avLst/>
          </a:prstGeom>
        </p:spPr>
      </p:pic>
      <p:grpSp>
        <p:nvGrpSpPr>
          <p:cNvPr id="57" name="Grupo 56"/>
          <p:cNvGrpSpPr/>
          <p:nvPr/>
        </p:nvGrpSpPr>
        <p:grpSpPr>
          <a:xfrm>
            <a:off x="9128043" y="4040106"/>
            <a:ext cx="1800000" cy="1800000"/>
            <a:chOff x="9123910" y="3894334"/>
            <a:chExt cx="1800000" cy="1800000"/>
          </a:xfrm>
        </p:grpSpPr>
        <p:sp>
          <p:nvSpPr>
            <p:cNvPr id="14" name="Rectángulo 13"/>
            <p:cNvSpPr/>
            <p:nvPr/>
          </p:nvSpPr>
          <p:spPr>
            <a:xfrm>
              <a:off x="9123910" y="3894334"/>
              <a:ext cx="1800000" cy="1800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16" name="Imagen 15" descr="C:\Users\franc\Desktop\ARCHIVOS PARA SUBIR\POR ACABAR\MEDI SOPORTE VISUAL\hierba.png"/>
            <p:cNvPicPr/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03910" y="4061634"/>
              <a:ext cx="1440000" cy="1440000"/>
            </a:xfrm>
            <a:prstGeom prst="ellipse">
              <a:avLst/>
            </a:prstGeom>
            <a:ln w="3175" cap="rnd">
              <a:solidFill>
                <a:srgbClr val="333333"/>
              </a:solidFill>
            </a:ln>
            <a:effectLst/>
          </p:spPr>
        </p:pic>
      </p:grpSp>
      <p:sp>
        <p:nvSpPr>
          <p:cNvPr id="19" name="Título 1"/>
          <p:cNvSpPr txBox="1">
            <a:spLocks/>
          </p:cNvSpPr>
          <p:nvPr/>
        </p:nvSpPr>
        <p:spPr>
          <a:xfrm>
            <a:off x="4968499" y="477441"/>
            <a:ext cx="2445783" cy="5092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82563"/>
            <a:r>
              <a:rPr lang="ca-ES" dirty="0" smtClean="0">
                <a:solidFill>
                  <a:srgbClr val="002060"/>
                </a:solidFill>
              </a:rPr>
              <a:t>CARNÍVORS</a:t>
            </a:r>
            <a:endParaRPr lang="ca-ES" dirty="0">
              <a:solidFill>
                <a:srgbClr val="002060"/>
              </a:solidFill>
            </a:endParaRPr>
          </a:p>
        </p:txBody>
      </p:sp>
      <p:sp>
        <p:nvSpPr>
          <p:cNvPr id="13" name="Multiplicar 12"/>
          <p:cNvSpPr/>
          <p:nvPr/>
        </p:nvSpPr>
        <p:spPr>
          <a:xfrm>
            <a:off x="8610692" y="3543587"/>
            <a:ext cx="2826436" cy="2827132"/>
          </a:xfrm>
          <a:prstGeom prst="mathMultiply">
            <a:avLst>
              <a:gd name="adj1" fmla="val 584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4" name="Título 1"/>
          <p:cNvSpPr txBox="1">
            <a:spLocks/>
          </p:cNvSpPr>
          <p:nvPr/>
        </p:nvSpPr>
        <p:spPr>
          <a:xfrm>
            <a:off x="1381334" y="5853031"/>
            <a:ext cx="1841705" cy="37009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82563"/>
            <a:r>
              <a:rPr lang="ca-ES" sz="2400" dirty="0" smtClean="0">
                <a:solidFill>
                  <a:srgbClr val="002060"/>
                </a:solidFill>
              </a:rPr>
              <a:t>OMNÍVORS</a:t>
            </a:r>
            <a:endParaRPr lang="ca-ES" sz="2400" dirty="0">
              <a:solidFill>
                <a:srgbClr val="002060"/>
              </a:solidFill>
            </a:endParaRPr>
          </a:p>
        </p:txBody>
      </p:sp>
      <p:sp>
        <p:nvSpPr>
          <p:cNvPr id="25" name="Título 1"/>
          <p:cNvSpPr txBox="1">
            <a:spLocks/>
          </p:cNvSpPr>
          <p:nvPr/>
        </p:nvSpPr>
        <p:spPr>
          <a:xfrm>
            <a:off x="5270537" y="5840106"/>
            <a:ext cx="1841705" cy="37009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82563"/>
            <a:r>
              <a:rPr lang="ca-ES" sz="2400" dirty="0" smtClean="0">
                <a:solidFill>
                  <a:srgbClr val="002060"/>
                </a:solidFill>
              </a:rPr>
              <a:t>CARNÍVORS</a:t>
            </a:r>
            <a:endParaRPr lang="ca-ES" sz="2400" dirty="0">
              <a:solidFill>
                <a:srgbClr val="002060"/>
              </a:solidFill>
            </a:endParaRPr>
          </a:p>
        </p:txBody>
      </p:sp>
      <p:sp>
        <p:nvSpPr>
          <p:cNvPr id="26" name="Título 1"/>
          <p:cNvSpPr txBox="1">
            <a:spLocks/>
          </p:cNvSpPr>
          <p:nvPr/>
        </p:nvSpPr>
        <p:spPr>
          <a:xfrm>
            <a:off x="9111210" y="5856864"/>
            <a:ext cx="1841705" cy="37009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82563"/>
            <a:r>
              <a:rPr lang="ca-ES" sz="2400" dirty="0" smtClean="0">
                <a:solidFill>
                  <a:srgbClr val="002060"/>
                </a:solidFill>
              </a:rPr>
              <a:t>HERBÍVORS</a:t>
            </a:r>
            <a:endParaRPr lang="ca-ES" sz="2400" dirty="0">
              <a:solidFill>
                <a:srgbClr val="002060"/>
              </a:solidFill>
            </a:endParaRPr>
          </a:p>
        </p:txBody>
      </p:sp>
      <p:grpSp>
        <p:nvGrpSpPr>
          <p:cNvPr id="55" name="Grupo 54"/>
          <p:cNvGrpSpPr/>
          <p:nvPr/>
        </p:nvGrpSpPr>
        <p:grpSpPr>
          <a:xfrm>
            <a:off x="1433284" y="4039693"/>
            <a:ext cx="1800000" cy="1800000"/>
            <a:chOff x="1402187" y="3894334"/>
            <a:chExt cx="1800000" cy="1800000"/>
          </a:xfrm>
        </p:grpSpPr>
        <p:sp>
          <p:nvSpPr>
            <p:cNvPr id="3" name="Rectángulo 2"/>
            <p:cNvSpPr/>
            <p:nvPr/>
          </p:nvSpPr>
          <p:spPr>
            <a:xfrm>
              <a:off x="1402187" y="3894334"/>
              <a:ext cx="1800000" cy="1800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grpSp>
          <p:nvGrpSpPr>
            <p:cNvPr id="36" name="Grupo 35"/>
            <p:cNvGrpSpPr/>
            <p:nvPr/>
          </p:nvGrpSpPr>
          <p:grpSpPr>
            <a:xfrm>
              <a:off x="1477239" y="4389692"/>
              <a:ext cx="1662580" cy="835787"/>
              <a:chOff x="1481022" y="4385634"/>
              <a:chExt cx="1662580" cy="835787"/>
            </a:xfrm>
          </p:grpSpPr>
          <p:sp>
            <p:nvSpPr>
              <p:cNvPr id="30" name="Elipse 29"/>
              <p:cNvSpPr/>
              <p:nvPr/>
            </p:nvSpPr>
            <p:spPr>
              <a:xfrm>
                <a:off x="1486605" y="4385634"/>
                <a:ext cx="792000" cy="792000"/>
              </a:xfrm>
              <a:prstGeom prst="ellipse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grpSp>
            <p:nvGrpSpPr>
              <p:cNvPr id="17" name="Grupo 16"/>
              <p:cNvGrpSpPr/>
              <p:nvPr/>
            </p:nvGrpSpPr>
            <p:grpSpPr>
              <a:xfrm>
                <a:off x="1481022" y="4389665"/>
                <a:ext cx="1662580" cy="831756"/>
                <a:chOff x="1481022" y="4389665"/>
                <a:chExt cx="1662580" cy="831756"/>
              </a:xfrm>
            </p:grpSpPr>
            <p:pic>
              <p:nvPicPr>
                <p:cNvPr id="18" name="Imagen 17" descr="C:\Users\franc\Desktop\ARCHIVOS PARA SUBIR\POR ACABAR\MEDI SOPORTE VISUAL\hierba.png"/>
                <p:cNvPicPr/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363022" y="4401341"/>
                  <a:ext cx="780580" cy="820080"/>
                </a:xfrm>
                <a:prstGeom prst="ellipse">
                  <a:avLst/>
                </a:prstGeom>
                <a:ln w="3175" cap="rnd">
                  <a:solidFill>
                    <a:srgbClr val="333333"/>
                  </a:solidFill>
                </a:ln>
                <a:effectLst/>
              </p:spPr>
            </p:pic>
            <p:grpSp>
              <p:nvGrpSpPr>
                <p:cNvPr id="12" name="Grupo 11"/>
                <p:cNvGrpSpPr/>
                <p:nvPr/>
              </p:nvGrpSpPr>
              <p:grpSpPr>
                <a:xfrm>
                  <a:off x="1481022" y="4389665"/>
                  <a:ext cx="792000" cy="792000"/>
                  <a:chOff x="4136131" y="2062220"/>
                  <a:chExt cx="792000" cy="792000"/>
                </a:xfrm>
                <a:noFill/>
              </p:grpSpPr>
              <p:grpSp>
                <p:nvGrpSpPr>
                  <p:cNvPr id="10" name="Grupo 9"/>
                  <p:cNvGrpSpPr/>
                  <p:nvPr/>
                </p:nvGrpSpPr>
                <p:grpSpPr>
                  <a:xfrm>
                    <a:off x="4156100" y="2141732"/>
                    <a:ext cx="745527" cy="606700"/>
                    <a:chOff x="5139894" y="1990358"/>
                    <a:chExt cx="909496" cy="796892"/>
                  </a:xfrm>
                  <a:grpFill/>
                </p:grpSpPr>
                <p:pic>
                  <p:nvPicPr>
                    <p:cNvPr id="8" name="Imagen 7"/>
                    <p:cNvPicPr>
                      <a:picLocks noChangeAspect="1"/>
                    </p:cNvPicPr>
                    <p:nvPr/>
                  </p:nvPicPr>
                  <p:blipFill>
                    <a:blip r:embed="rId6" cstate="print">
                      <a:extLst>
                        <a:ext uri="{BEBA8EAE-BF5A-486C-A8C5-ECC9F3942E4B}">
                          <a14:imgProps xmlns:a14="http://schemas.microsoft.com/office/drawing/2010/main">
                            <a14:imgLayer r:embed="rId7">
                              <a14:imgEffect>
                                <a14:backgroundRemoval t="10000" b="90000" l="10000" r="90000"/>
                              </a14:imgEffect>
                            </a14:imgLayer>
                          </a14:imgProps>
                        </a:ex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5139894" y="2013145"/>
                      <a:ext cx="380746" cy="380746"/>
                    </a:xfrm>
                    <a:prstGeom prst="rect">
                      <a:avLst/>
                    </a:prstGeom>
                    <a:grpFill/>
                  </p:spPr>
                </p:pic>
                <p:pic>
                  <p:nvPicPr>
                    <p:cNvPr id="2" name="Imagen 1"/>
                    <p:cNvPicPr>
                      <a:picLocks noChangeAspect="1"/>
                    </p:cNvPicPr>
                    <p:nvPr/>
                  </p:nvPicPr>
                  <p:blipFill rotWithShape="1">
                    <a:blip r:embed="rId8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t="23544" b="22219"/>
                    <a:stretch/>
                  </p:blipFill>
                  <p:spPr>
                    <a:xfrm>
                      <a:off x="5458532" y="2325007"/>
                      <a:ext cx="289994" cy="157285"/>
                    </a:xfrm>
                    <a:prstGeom prst="rect">
                      <a:avLst/>
                    </a:prstGeom>
                    <a:grpFill/>
                  </p:spPr>
                </p:pic>
                <p:pic>
                  <p:nvPicPr>
                    <p:cNvPr id="23" name="Imagen 22"/>
                    <p:cNvPicPr>
                      <a:picLocks noChangeAspect="1"/>
                    </p:cNvPicPr>
                    <p:nvPr/>
                  </p:nvPicPr>
                  <p:blipFill>
                    <a:blip r:embed="rId9" cstate="print">
                      <a:extLst>
                        <a:ext uri="{BEBA8EAE-BF5A-486C-A8C5-ECC9F3942E4B}">
                          <a14:imgProps xmlns:a14="http://schemas.microsoft.com/office/drawing/2010/main">
                            <a14:imgLayer r:embed="rId10">
                              <a14:imgEffect>
                                <a14:backgroundRemoval t="10000" b="90000" l="10000" r="90000"/>
                              </a14:imgEffect>
                            </a14:imgLayer>
                          </a14:imgProps>
                        </a:ex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5173179" y="2364460"/>
                      <a:ext cx="395961" cy="395961"/>
                    </a:xfrm>
                    <a:prstGeom prst="rect">
                      <a:avLst/>
                    </a:prstGeom>
                    <a:grpFill/>
                  </p:spPr>
                </p:pic>
                <p:pic>
                  <p:nvPicPr>
                    <p:cNvPr id="27" name="Imagen 26"/>
                    <p:cNvPicPr>
                      <a:picLocks noChangeAspect="1"/>
                    </p:cNvPicPr>
                    <p:nvPr/>
                  </p:nvPicPr>
                  <p:blipFill>
                    <a:blip r:embed="rId11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5645857" y="1990358"/>
                      <a:ext cx="403533" cy="403533"/>
                    </a:xfrm>
                    <a:prstGeom prst="rect">
                      <a:avLst/>
                    </a:prstGeom>
                    <a:grpFill/>
                  </p:spPr>
                </p:pic>
                <p:pic>
                  <p:nvPicPr>
                    <p:cNvPr id="6" name="Imagen 5"/>
                    <p:cNvPicPr>
                      <a:picLocks noChangeAspect="1"/>
                    </p:cNvPicPr>
                    <p:nvPr/>
                  </p:nvPicPr>
                  <p:blipFill>
                    <a:blip r:embed="rId12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5645857" y="2507681"/>
                      <a:ext cx="279569" cy="279569"/>
                    </a:xfrm>
                    <a:prstGeom prst="rect">
                      <a:avLst/>
                    </a:prstGeom>
                    <a:grpFill/>
                  </p:spPr>
                </p:pic>
              </p:grpSp>
              <p:sp>
                <p:nvSpPr>
                  <p:cNvPr id="11" name="Elipse 10"/>
                  <p:cNvSpPr/>
                  <p:nvPr/>
                </p:nvSpPr>
                <p:spPr>
                  <a:xfrm>
                    <a:off x="4136131" y="2062220"/>
                    <a:ext cx="792000" cy="792000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</p:grpSp>
          </p:grpSp>
        </p:grpSp>
      </p:grpSp>
      <p:grpSp>
        <p:nvGrpSpPr>
          <p:cNvPr id="56" name="Grupo 55"/>
          <p:cNvGrpSpPr/>
          <p:nvPr/>
        </p:nvGrpSpPr>
        <p:grpSpPr>
          <a:xfrm>
            <a:off x="5291391" y="4040106"/>
            <a:ext cx="1800000" cy="1800000"/>
            <a:chOff x="5291391" y="3894334"/>
            <a:chExt cx="1800000" cy="1800000"/>
          </a:xfrm>
        </p:grpSpPr>
        <p:sp>
          <p:nvSpPr>
            <p:cNvPr id="20" name="Rectángulo 19"/>
            <p:cNvSpPr/>
            <p:nvPr/>
          </p:nvSpPr>
          <p:spPr>
            <a:xfrm>
              <a:off x="5291391" y="3894334"/>
              <a:ext cx="1800000" cy="1800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grpSp>
          <p:nvGrpSpPr>
            <p:cNvPr id="54" name="Grupo 53"/>
            <p:cNvGrpSpPr/>
            <p:nvPr/>
          </p:nvGrpSpPr>
          <p:grpSpPr>
            <a:xfrm>
              <a:off x="5453389" y="4069586"/>
              <a:ext cx="1476000" cy="1476000"/>
              <a:chOff x="5453389" y="4069586"/>
              <a:chExt cx="1476000" cy="1476000"/>
            </a:xfrm>
          </p:grpSpPr>
          <p:sp>
            <p:nvSpPr>
              <p:cNvPr id="38" name="Elipse 37"/>
              <p:cNvSpPr/>
              <p:nvPr/>
            </p:nvSpPr>
            <p:spPr>
              <a:xfrm>
                <a:off x="5471389" y="4087586"/>
                <a:ext cx="1440000" cy="1440000"/>
              </a:xfrm>
              <a:prstGeom prst="ellipse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grpSp>
            <p:nvGrpSpPr>
              <p:cNvPr id="53" name="Grupo 52"/>
              <p:cNvGrpSpPr/>
              <p:nvPr/>
            </p:nvGrpSpPr>
            <p:grpSpPr>
              <a:xfrm>
                <a:off x="5453389" y="4069586"/>
                <a:ext cx="1476000" cy="1476000"/>
                <a:chOff x="8385910" y="2047003"/>
                <a:chExt cx="1476000" cy="1476000"/>
              </a:xfrm>
            </p:grpSpPr>
            <p:grpSp>
              <p:nvGrpSpPr>
                <p:cNvPr id="52" name="Grupo 51"/>
                <p:cNvGrpSpPr/>
                <p:nvPr/>
              </p:nvGrpSpPr>
              <p:grpSpPr>
                <a:xfrm>
                  <a:off x="8528604" y="2168367"/>
                  <a:ext cx="1187722" cy="1164779"/>
                  <a:chOff x="8529329" y="2162763"/>
                  <a:chExt cx="1187722" cy="1164779"/>
                </a:xfrm>
              </p:grpSpPr>
              <p:pic>
                <p:nvPicPr>
                  <p:cNvPr id="44" name="Imagen 43"/>
                  <p:cNvPicPr>
                    <a:picLocks noChangeAspect="1"/>
                  </p:cNvPicPr>
                  <p:nvPr/>
                </p:nvPicPr>
                <p:blipFill>
                  <a:blip r:embed="rId13" cstate="print">
                    <a:extLst>
                      <a:ext uri="{BEBA8EAE-BF5A-486C-A8C5-ECC9F3942E4B}">
                        <a14:imgProps xmlns:a14="http://schemas.microsoft.com/office/drawing/2010/main">
                          <a14:imgLayer r:embed="rId14">
                            <a14:imgEffect>
                              <a14:backgroundRemoval t="10000" b="90000" l="10000" r="9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8557684" y="2162763"/>
                    <a:ext cx="581646" cy="540220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45" name="Imagen 44"/>
                  <p:cNvPicPr>
                    <a:picLocks noChangeAspect="1"/>
                  </p:cNvPicPr>
                  <p:nvPr/>
                </p:nvPicPr>
                <p:blipFill rotWithShape="1">
                  <a:blip r:embed="rId8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t="23544" b="22219"/>
                  <a:stretch/>
                </p:blipFill>
                <p:spPr>
                  <a:xfrm>
                    <a:off x="8883388" y="2643496"/>
                    <a:ext cx="443009" cy="223163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46" name="Imagen 45"/>
                  <p:cNvPicPr>
                    <a:picLocks noChangeAspect="1"/>
                  </p:cNvPicPr>
                  <p:nvPr/>
                </p:nvPicPr>
                <p:blipFill>
                  <a:blip r:embed="rId15" cstate="print">
                    <a:extLst>
                      <a:ext uri="{BEBA8EAE-BF5A-486C-A8C5-ECC9F3942E4B}">
                        <a14:imgProps xmlns:a14="http://schemas.microsoft.com/office/drawing/2010/main">
                          <a14:imgLayer r:embed="rId16">
                            <a14:imgEffect>
                              <a14:backgroundRemoval t="10000" b="90000" l="10000" r="9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9112161" y="2765734"/>
                    <a:ext cx="604890" cy="561808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47" name="Imagen 46"/>
                  <p:cNvPicPr>
                    <a:picLocks noChangeAspect="1"/>
                  </p:cNvPicPr>
                  <p:nvPr/>
                </p:nvPicPr>
                <p:blipFill>
                  <a:blip r:embed="rId11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9118678" y="2166465"/>
                    <a:ext cx="508606" cy="472382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48" name="Imagen 47"/>
                  <p:cNvPicPr>
                    <a:picLocks noChangeAspect="1"/>
                  </p:cNvPicPr>
                  <p:nvPr/>
                </p:nvPicPr>
                <p:blipFill>
                  <a:blip r:embed="rId12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8529329" y="2887211"/>
                    <a:ext cx="427083" cy="396666"/>
                  </a:xfrm>
                  <a:prstGeom prst="rect">
                    <a:avLst/>
                  </a:prstGeom>
                  <a:noFill/>
                </p:spPr>
              </p:pic>
            </p:grpSp>
            <p:sp>
              <p:nvSpPr>
                <p:cNvPr id="43" name="Elipse 42"/>
                <p:cNvSpPr/>
                <p:nvPr/>
              </p:nvSpPr>
              <p:spPr>
                <a:xfrm>
                  <a:off x="8385910" y="2047003"/>
                  <a:ext cx="1476000" cy="1476000"/>
                </a:xfrm>
                <a:prstGeom prst="ellipse">
                  <a:avLst/>
                </a:prstGeom>
                <a:noFill/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</p:grpSp>
      </p:grpSp>
      <p:sp>
        <p:nvSpPr>
          <p:cNvPr id="22" name="Multiplicar 21"/>
          <p:cNvSpPr/>
          <p:nvPr/>
        </p:nvSpPr>
        <p:spPr>
          <a:xfrm>
            <a:off x="918445" y="3520093"/>
            <a:ext cx="2826436" cy="2827132"/>
          </a:xfrm>
          <a:prstGeom prst="mathMultiply">
            <a:avLst>
              <a:gd name="adj1" fmla="val 584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40" name="Imagen 39"/>
          <p:cNvPicPr>
            <a:picLocks noChangeAspect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336" b="27746"/>
          <a:stretch/>
        </p:blipFill>
        <p:spPr>
          <a:xfrm>
            <a:off x="4342576" y="861395"/>
            <a:ext cx="3809603" cy="2054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270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</p:childTnLst>
        </p:cTn>
      </p:par>
    </p:tnLst>
    <p:bldLst>
      <p:bldP spid="19" grpId="0"/>
      <p:bldP spid="13" grpId="0" animBg="1"/>
      <p:bldP spid="13" grpId="1" animBg="1"/>
      <p:bldP spid="24" grpId="0"/>
      <p:bldP spid="25" grpId="0"/>
      <p:bldP spid="26" grpId="0"/>
      <p:bldP spid="22" grpId="0" animBg="1"/>
      <p:bldP spid="22" grpId="1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4515" y="2459230"/>
            <a:ext cx="1524003" cy="1524003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6" y="6347012"/>
            <a:ext cx="1142998" cy="263769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8043" y="230455"/>
            <a:ext cx="895432" cy="500916"/>
          </a:xfrm>
          <a:prstGeom prst="rect">
            <a:avLst/>
          </a:prstGeom>
        </p:spPr>
      </p:pic>
      <p:grpSp>
        <p:nvGrpSpPr>
          <p:cNvPr id="57" name="Grupo 56"/>
          <p:cNvGrpSpPr/>
          <p:nvPr/>
        </p:nvGrpSpPr>
        <p:grpSpPr>
          <a:xfrm>
            <a:off x="9128043" y="3894334"/>
            <a:ext cx="1800000" cy="1800000"/>
            <a:chOff x="9123910" y="3894334"/>
            <a:chExt cx="1800000" cy="1800000"/>
          </a:xfrm>
        </p:grpSpPr>
        <p:sp>
          <p:nvSpPr>
            <p:cNvPr id="14" name="Rectángulo 13"/>
            <p:cNvSpPr/>
            <p:nvPr/>
          </p:nvSpPr>
          <p:spPr>
            <a:xfrm>
              <a:off x="9123910" y="3894334"/>
              <a:ext cx="1800000" cy="1800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16" name="Imagen 15" descr="C:\Users\franc\Desktop\ARCHIVOS PARA SUBIR\POR ACABAR\MEDI SOPORTE VISUAL\hierba.png"/>
            <p:cNvPicPr/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03910" y="4061634"/>
              <a:ext cx="1440000" cy="1440000"/>
            </a:xfrm>
            <a:prstGeom prst="ellipse">
              <a:avLst/>
            </a:prstGeom>
            <a:ln w="3175" cap="rnd">
              <a:solidFill>
                <a:srgbClr val="333333"/>
              </a:solidFill>
            </a:ln>
            <a:effectLst/>
          </p:spPr>
        </p:pic>
      </p:grpSp>
      <p:sp>
        <p:nvSpPr>
          <p:cNvPr id="19" name="Título 1"/>
          <p:cNvSpPr txBox="1">
            <a:spLocks/>
          </p:cNvSpPr>
          <p:nvPr/>
        </p:nvSpPr>
        <p:spPr>
          <a:xfrm>
            <a:off x="4968499" y="570205"/>
            <a:ext cx="2445783" cy="5092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82563"/>
            <a:r>
              <a:rPr lang="ca-ES" dirty="0" smtClean="0">
                <a:solidFill>
                  <a:srgbClr val="002060"/>
                </a:solidFill>
              </a:rPr>
              <a:t>HERBÍVORS</a:t>
            </a:r>
            <a:endParaRPr lang="ca-ES" dirty="0">
              <a:solidFill>
                <a:srgbClr val="002060"/>
              </a:solidFill>
            </a:endParaRPr>
          </a:p>
        </p:txBody>
      </p:sp>
      <p:sp>
        <p:nvSpPr>
          <p:cNvPr id="24" name="Título 1"/>
          <p:cNvSpPr txBox="1">
            <a:spLocks/>
          </p:cNvSpPr>
          <p:nvPr/>
        </p:nvSpPr>
        <p:spPr>
          <a:xfrm>
            <a:off x="1381334" y="5707259"/>
            <a:ext cx="1841705" cy="37009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82563"/>
            <a:r>
              <a:rPr lang="ca-ES" sz="2400" dirty="0" smtClean="0">
                <a:solidFill>
                  <a:srgbClr val="002060"/>
                </a:solidFill>
              </a:rPr>
              <a:t>OMNÍVORS</a:t>
            </a:r>
            <a:endParaRPr lang="ca-ES" sz="2400" dirty="0">
              <a:solidFill>
                <a:srgbClr val="002060"/>
              </a:solidFill>
            </a:endParaRPr>
          </a:p>
        </p:txBody>
      </p:sp>
      <p:sp>
        <p:nvSpPr>
          <p:cNvPr id="25" name="Título 1"/>
          <p:cNvSpPr txBox="1">
            <a:spLocks/>
          </p:cNvSpPr>
          <p:nvPr/>
        </p:nvSpPr>
        <p:spPr>
          <a:xfrm>
            <a:off x="5270537" y="5694334"/>
            <a:ext cx="1841705" cy="37009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82563"/>
            <a:r>
              <a:rPr lang="ca-ES" sz="2400" dirty="0" smtClean="0">
                <a:solidFill>
                  <a:srgbClr val="002060"/>
                </a:solidFill>
              </a:rPr>
              <a:t>CARNÍVORS</a:t>
            </a:r>
            <a:endParaRPr lang="ca-ES" sz="2400" dirty="0">
              <a:solidFill>
                <a:srgbClr val="002060"/>
              </a:solidFill>
            </a:endParaRPr>
          </a:p>
        </p:txBody>
      </p:sp>
      <p:sp>
        <p:nvSpPr>
          <p:cNvPr id="26" name="Título 1"/>
          <p:cNvSpPr txBox="1">
            <a:spLocks/>
          </p:cNvSpPr>
          <p:nvPr/>
        </p:nvSpPr>
        <p:spPr>
          <a:xfrm>
            <a:off x="9111210" y="5711092"/>
            <a:ext cx="1841705" cy="37009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82563"/>
            <a:r>
              <a:rPr lang="ca-ES" sz="2400" dirty="0" smtClean="0">
                <a:solidFill>
                  <a:srgbClr val="002060"/>
                </a:solidFill>
              </a:rPr>
              <a:t>HERBÍVORS</a:t>
            </a:r>
            <a:endParaRPr lang="ca-ES" sz="2400" dirty="0">
              <a:solidFill>
                <a:srgbClr val="002060"/>
              </a:solidFill>
            </a:endParaRPr>
          </a:p>
        </p:txBody>
      </p:sp>
      <p:grpSp>
        <p:nvGrpSpPr>
          <p:cNvPr id="55" name="Grupo 54"/>
          <p:cNvGrpSpPr/>
          <p:nvPr/>
        </p:nvGrpSpPr>
        <p:grpSpPr>
          <a:xfrm>
            <a:off x="1402187" y="3894334"/>
            <a:ext cx="1800000" cy="1800000"/>
            <a:chOff x="1402187" y="3894334"/>
            <a:chExt cx="1800000" cy="1800000"/>
          </a:xfrm>
        </p:grpSpPr>
        <p:sp>
          <p:nvSpPr>
            <p:cNvPr id="3" name="Rectángulo 2"/>
            <p:cNvSpPr/>
            <p:nvPr/>
          </p:nvSpPr>
          <p:spPr>
            <a:xfrm>
              <a:off x="1402187" y="3894334"/>
              <a:ext cx="1800000" cy="1800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grpSp>
          <p:nvGrpSpPr>
            <p:cNvPr id="36" name="Grupo 35"/>
            <p:cNvGrpSpPr/>
            <p:nvPr/>
          </p:nvGrpSpPr>
          <p:grpSpPr>
            <a:xfrm>
              <a:off x="1477239" y="4389692"/>
              <a:ext cx="1662580" cy="835787"/>
              <a:chOff x="1481022" y="4385634"/>
              <a:chExt cx="1662580" cy="835787"/>
            </a:xfrm>
          </p:grpSpPr>
          <p:sp>
            <p:nvSpPr>
              <p:cNvPr id="30" name="Elipse 29"/>
              <p:cNvSpPr/>
              <p:nvPr/>
            </p:nvSpPr>
            <p:spPr>
              <a:xfrm>
                <a:off x="1486605" y="4385634"/>
                <a:ext cx="792000" cy="792000"/>
              </a:xfrm>
              <a:prstGeom prst="ellipse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grpSp>
            <p:nvGrpSpPr>
              <p:cNvPr id="17" name="Grupo 16"/>
              <p:cNvGrpSpPr/>
              <p:nvPr/>
            </p:nvGrpSpPr>
            <p:grpSpPr>
              <a:xfrm>
                <a:off x="1481022" y="4389665"/>
                <a:ext cx="1662580" cy="831756"/>
                <a:chOff x="1481022" y="4389665"/>
                <a:chExt cx="1662580" cy="831756"/>
              </a:xfrm>
            </p:grpSpPr>
            <p:pic>
              <p:nvPicPr>
                <p:cNvPr id="18" name="Imagen 17" descr="C:\Users\franc\Desktop\ARCHIVOS PARA SUBIR\POR ACABAR\MEDI SOPORTE VISUAL\hierba.png"/>
                <p:cNvPicPr/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363022" y="4401341"/>
                  <a:ext cx="780580" cy="820080"/>
                </a:xfrm>
                <a:prstGeom prst="ellipse">
                  <a:avLst/>
                </a:prstGeom>
                <a:ln w="3175" cap="rnd">
                  <a:solidFill>
                    <a:srgbClr val="333333"/>
                  </a:solidFill>
                </a:ln>
                <a:effectLst/>
              </p:spPr>
            </p:pic>
            <p:grpSp>
              <p:nvGrpSpPr>
                <p:cNvPr id="12" name="Grupo 11"/>
                <p:cNvGrpSpPr/>
                <p:nvPr/>
              </p:nvGrpSpPr>
              <p:grpSpPr>
                <a:xfrm>
                  <a:off x="1481022" y="4389665"/>
                  <a:ext cx="792000" cy="792000"/>
                  <a:chOff x="4136131" y="2062220"/>
                  <a:chExt cx="792000" cy="792000"/>
                </a:xfrm>
                <a:noFill/>
              </p:grpSpPr>
              <p:grpSp>
                <p:nvGrpSpPr>
                  <p:cNvPr id="10" name="Grupo 9"/>
                  <p:cNvGrpSpPr/>
                  <p:nvPr/>
                </p:nvGrpSpPr>
                <p:grpSpPr>
                  <a:xfrm>
                    <a:off x="4156100" y="2141732"/>
                    <a:ext cx="745527" cy="606700"/>
                    <a:chOff x="5139894" y="1990358"/>
                    <a:chExt cx="909496" cy="796892"/>
                  </a:xfrm>
                  <a:grpFill/>
                </p:grpSpPr>
                <p:pic>
                  <p:nvPicPr>
                    <p:cNvPr id="8" name="Imagen 7"/>
                    <p:cNvPicPr>
                      <a:picLocks noChangeAspect="1"/>
                    </p:cNvPicPr>
                    <p:nvPr/>
                  </p:nvPicPr>
                  <p:blipFill>
                    <a:blip r:embed="rId6" cstate="print">
                      <a:extLst>
                        <a:ext uri="{BEBA8EAE-BF5A-486C-A8C5-ECC9F3942E4B}">
                          <a14:imgProps xmlns:a14="http://schemas.microsoft.com/office/drawing/2010/main">
                            <a14:imgLayer r:embed="rId7">
                              <a14:imgEffect>
                                <a14:backgroundRemoval t="10000" b="90000" l="10000" r="90000"/>
                              </a14:imgEffect>
                            </a14:imgLayer>
                          </a14:imgProps>
                        </a:ex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5139894" y="2013145"/>
                      <a:ext cx="380746" cy="380746"/>
                    </a:xfrm>
                    <a:prstGeom prst="rect">
                      <a:avLst/>
                    </a:prstGeom>
                    <a:grpFill/>
                  </p:spPr>
                </p:pic>
                <p:pic>
                  <p:nvPicPr>
                    <p:cNvPr id="2" name="Imagen 1"/>
                    <p:cNvPicPr>
                      <a:picLocks noChangeAspect="1"/>
                    </p:cNvPicPr>
                    <p:nvPr/>
                  </p:nvPicPr>
                  <p:blipFill rotWithShape="1">
                    <a:blip r:embed="rId8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t="23544" b="22219"/>
                    <a:stretch/>
                  </p:blipFill>
                  <p:spPr>
                    <a:xfrm>
                      <a:off x="5458532" y="2325007"/>
                      <a:ext cx="289994" cy="157285"/>
                    </a:xfrm>
                    <a:prstGeom prst="rect">
                      <a:avLst/>
                    </a:prstGeom>
                    <a:grpFill/>
                  </p:spPr>
                </p:pic>
                <p:pic>
                  <p:nvPicPr>
                    <p:cNvPr id="23" name="Imagen 22"/>
                    <p:cNvPicPr>
                      <a:picLocks noChangeAspect="1"/>
                    </p:cNvPicPr>
                    <p:nvPr/>
                  </p:nvPicPr>
                  <p:blipFill>
                    <a:blip r:embed="rId9" cstate="print">
                      <a:extLst>
                        <a:ext uri="{BEBA8EAE-BF5A-486C-A8C5-ECC9F3942E4B}">
                          <a14:imgProps xmlns:a14="http://schemas.microsoft.com/office/drawing/2010/main">
                            <a14:imgLayer r:embed="rId10">
                              <a14:imgEffect>
                                <a14:backgroundRemoval t="10000" b="90000" l="10000" r="90000"/>
                              </a14:imgEffect>
                            </a14:imgLayer>
                          </a14:imgProps>
                        </a:ex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5173179" y="2364460"/>
                      <a:ext cx="395961" cy="395961"/>
                    </a:xfrm>
                    <a:prstGeom prst="rect">
                      <a:avLst/>
                    </a:prstGeom>
                    <a:grpFill/>
                  </p:spPr>
                </p:pic>
                <p:pic>
                  <p:nvPicPr>
                    <p:cNvPr id="27" name="Imagen 26"/>
                    <p:cNvPicPr>
                      <a:picLocks noChangeAspect="1"/>
                    </p:cNvPicPr>
                    <p:nvPr/>
                  </p:nvPicPr>
                  <p:blipFill>
                    <a:blip r:embed="rId11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5645857" y="1990358"/>
                      <a:ext cx="403533" cy="403533"/>
                    </a:xfrm>
                    <a:prstGeom prst="rect">
                      <a:avLst/>
                    </a:prstGeom>
                    <a:grpFill/>
                  </p:spPr>
                </p:pic>
                <p:pic>
                  <p:nvPicPr>
                    <p:cNvPr id="6" name="Imagen 5"/>
                    <p:cNvPicPr>
                      <a:picLocks noChangeAspect="1"/>
                    </p:cNvPicPr>
                    <p:nvPr/>
                  </p:nvPicPr>
                  <p:blipFill>
                    <a:blip r:embed="rId12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5645857" y="2507681"/>
                      <a:ext cx="279569" cy="279569"/>
                    </a:xfrm>
                    <a:prstGeom prst="rect">
                      <a:avLst/>
                    </a:prstGeom>
                    <a:grpFill/>
                  </p:spPr>
                </p:pic>
              </p:grpSp>
              <p:sp>
                <p:nvSpPr>
                  <p:cNvPr id="11" name="Elipse 10"/>
                  <p:cNvSpPr/>
                  <p:nvPr/>
                </p:nvSpPr>
                <p:spPr>
                  <a:xfrm>
                    <a:off x="4136131" y="2062220"/>
                    <a:ext cx="792000" cy="792000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</p:grpSp>
          </p:grpSp>
        </p:grpSp>
      </p:grpSp>
      <p:grpSp>
        <p:nvGrpSpPr>
          <p:cNvPr id="56" name="Grupo 55"/>
          <p:cNvGrpSpPr/>
          <p:nvPr/>
        </p:nvGrpSpPr>
        <p:grpSpPr>
          <a:xfrm>
            <a:off x="5291391" y="3894334"/>
            <a:ext cx="1800000" cy="1800000"/>
            <a:chOff x="5291391" y="3894334"/>
            <a:chExt cx="1800000" cy="1800000"/>
          </a:xfrm>
        </p:grpSpPr>
        <p:sp>
          <p:nvSpPr>
            <p:cNvPr id="20" name="Rectángulo 19"/>
            <p:cNvSpPr/>
            <p:nvPr/>
          </p:nvSpPr>
          <p:spPr>
            <a:xfrm>
              <a:off x="5291391" y="3894334"/>
              <a:ext cx="1800000" cy="1800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grpSp>
          <p:nvGrpSpPr>
            <p:cNvPr id="54" name="Grupo 53"/>
            <p:cNvGrpSpPr/>
            <p:nvPr/>
          </p:nvGrpSpPr>
          <p:grpSpPr>
            <a:xfrm>
              <a:off x="5453389" y="4069586"/>
              <a:ext cx="1476000" cy="1476000"/>
              <a:chOff x="5453389" y="4069586"/>
              <a:chExt cx="1476000" cy="1476000"/>
            </a:xfrm>
          </p:grpSpPr>
          <p:sp>
            <p:nvSpPr>
              <p:cNvPr id="38" name="Elipse 37"/>
              <p:cNvSpPr/>
              <p:nvPr/>
            </p:nvSpPr>
            <p:spPr>
              <a:xfrm>
                <a:off x="5471389" y="4087586"/>
                <a:ext cx="1440000" cy="1440000"/>
              </a:xfrm>
              <a:prstGeom prst="ellipse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grpSp>
            <p:nvGrpSpPr>
              <p:cNvPr id="53" name="Grupo 52"/>
              <p:cNvGrpSpPr/>
              <p:nvPr/>
            </p:nvGrpSpPr>
            <p:grpSpPr>
              <a:xfrm>
                <a:off x="5453389" y="4069586"/>
                <a:ext cx="1476000" cy="1476000"/>
                <a:chOff x="8385910" y="2047003"/>
                <a:chExt cx="1476000" cy="1476000"/>
              </a:xfrm>
            </p:grpSpPr>
            <p:grpSp>
              <p:nvGrpSpPr>
                <p:cNvPr id="52" name="Grupo 51"/>
                <p:cNvGrpSpPr/>
                <p:nvPr/>
              </p:nvGrpSpPr>
              <p:grpSpPr>
                <a:xfrm>
                  <a:off x="8528604" y="2168367"/>
                  <a:ext cx="1187722" cy="1164779"/>
                  <a:chOff x="8529329" y="2162763"/>
                  <a:chExt cx="1187722" cy="1164779"/>
                </a:xfrm>
              </p:grpSpPr>
              <p:pic>
                <p:nvPicPr>
                  <p:cNvPr id="44" name="Imagen 43"/>
                  <p:cNvPicPr>
                    <a:picLocks noChangeAspect="1"/>
                  </p:cNvPicPr>
                  <p:nvPr/>
                </p:nvPicPr>
                <p:blipFill>
                  <a:blip r:embed="rId13" cstate="print">
                    <a:extLst>
                      <a:ext uri="{BEBA8EAE-BF5A-486C-A8C5-ECC9F3942E4B}">
                        <a14:imgProps xmlns:a14="http://schemas.microsoft.com/office/drawing/2010/main">
                          <a14:imgLayer r:embed="rId14">
                            <a14:imgEffect>
                              <a14:backgroundRemoval t="10000" b="90000" l="10000" r="9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8557684" y="2162763"/>
                    <a:ext cx="581646" cy="540220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45" name="Imagen 44"/>
                  <p:cNvPicPr>
                    <a:picLocks noChangeAspect="1"/>
                  </p:cNvPicPr>
                  <p:nvPr/>
                </p:nvPicPr>
                <p:blipFill rotWithShape="1">
                  <a:blip r:embed="rId8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t="23544" b="22219"/>
                  <a:stretch/>
                </p:blipFill>
                <p:spPr>
                  <a:xfrm>
                    <a:off x="8883388" y="2643496"/>
                    <a:ext cx="443009" cy="223163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46" name="Imagen 45"/>
                  <p:cNvPicPr>
                    <a:picLocks noChangeAspect="1"/>
                  </p:cNvPicPr>
                  <p:nvPr/>
                </p:nvPicPr>
                <p:blipFill>
                  <a:blip r:embed="rId15" cstate="print">
                    <a:extLst>
                      <a:ext uri="{BEBA8EAE-BF5A-486C-A8C5-ECC9F3942E4B}">
                        <a14:imgProps xmlns:a14="http://schemas.microsoft.com/office/drawing/2010/main">
                          <a14:imgLayer r:embed="rId16">
                            <a14:imgEffect>
                              <a14:backgroundRemoval t="10000" b="90000" l="10000" r="9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9112161" y="2765734"/>
                    <a:ext cx="604890" cy="561808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47" name="Imagen 46"/>
                  <p:cNvPicPr>
                    <a:picLocks noChangeAspect="1"/>
                  </p:cNvPicPr>
                  <p:nvPr/>
                </p:nvPicPr>
                <p:blipFill>
                  <a:blip r:embed="rId11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9118678" y="2166465"/>
                    <a:ext cx="508606" cy="472382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48" name="Imagen 47"/>
                  <p:cNvPicPr>
                    <a:picLocks noChangeAspect="1"/>
                  </p:cNvPicPr>
                  <p:nvPr/>
                </p:nvPicPr>
                <p:blipFill>
                  <a:blip r:embed="rId12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8529329" y="2887211"/>
                    <a:ext cx="427083" cy="396666"/>
                  </a:xfrm>
                  <a:prstGeom prst="rect">
                    <a:avLst/>
                  </a:prstGeom>
                  <a:noFill/>
                </p:spPr>
              </p:pic>
            </p:grpSp>
            <p:sp>
              <p:nvSpPr>
                <p:cNvPr id="43" name="Elipse 42"/>
                <p:cNvSpPr/>
                <p:nvPr/>
              </p:nvSpPr>
              <p:spPr>
                <a:xfrm>
                  <a:off x="8385910" y="2047003"/>
                  <a:ext cx="1476000" cy="1476000"/>
                </a:xfrm>
                <a:prstGeom prst="ellipse">
                  <a:avLst/>
                </a:prstGeom>
                <a:noFill/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</p:grpSp>
      </p:grpSp>
      <p:sp>
        <p:nvSpPr>
          <p:cNvPr id="22" name="Multiplicar 21"/>
          <p:cNvSpPr/>
          <p:nvPr/>
        </p:nvSpPr>
        <p:spPr>
          <a:xfrm>
            <a:off x="918445" y="3374321"/>
            <a:ext cx="2826436" cy="2827132"/>
          </a:xfrm>
          <a:prstGeom prst="mathMultiply">
            <a:avLst>
              <a:gd name="adj1" fmla="val 584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Multiplicar 12"/>
          <p:cNvSpPr/>
          <p:nvPr/>
        </p:nvSpPr>
        <p:spPr>
          <a:xfrm>
            <a:off x="4809132" y="3374321"/>
            <a:ext cx="2826436" cy="2827132"/>
          </a:xfrm>
          <a:prstGeom prst="mathMultiply">
            <a:avLst>
              <a:gd name="adj1" fmla="val 584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40" name="Imagen 39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3880" y="361249"/>
            <a:ext cx="3782149" cy="3782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288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</p:childTnLst>
        </p:cTn>
      </p:par>
    </p:tnLst>
    <p:bldLst>
      <p:bldP spid="19" grpId="0"/>
      <p:bldP spid="24" grpId="0"/>
      <p:bldP spid="25" grpId="0"/>
      <p:bldP spid="26" grpId="0"/>
      <p:bldP spid="22" grpId="0" animBg="1"/>
      <p:bldP spid="22" grpId="1" animBg="1"/>
      <p:bldP spid="13" grpId="0" animBg="1"/>
      <p:bldP spid="13" grpId="1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4515" y="2459230"/>
            <a:ext cx="1524003" cy="1524003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6" y="6347012"/>
            <a:ext cx="1142998" cy="263769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8043" y="230455"/>
            <a:ext cx="895432" cy="500916"/>
          </a:xfrm>
          <a:prstGeom prst="rect">
            <a:avLst/>
          </a:prstGeom>
        </p:spPr>
      </p:pic>
      <p:grpSp>
        <p:nvGrpSpPr>
          <p:cNvPr id="57" name="Grupo 56"/>
          <p:cNvGrpSpPr/>
          <p:nvPr/>
        </p:nvGrpSpPr>
        <p:grpSpPr>
          <a:xfrm>
            <a:off x="9128043" y="3894334"/>
            <a:ext cx="1800000" cy="1800000"/>
            <a:chOff x="9123910" y="3894334"/>
            <a:chExt cx="1800000" cy="1800000"/>
          </a:xfrm>
        </p:grpSpPr>
        <p:sp>
          <p:nvSpPr>
            <p:cNvPr id="14" name="Rectángulo 13"/>
            <p:cNvSpPr/>
            <p:nvPr/>
          </p:nvSpPr>
          <p:spPr>
            <a:xfrm>
              <a:off x="9123910" y="3894334"/>
              <a:ext cx="1800000" cy="1800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16" name="Imagen 15" descr="C:\Users\franc\Desktop\ARCHIVOS PARA SUBIR\POR ACABAR\MEDI SOPORTE VISUAL\hierba.png"/>
            <p:cNvPicPr/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03910" y="4061634"/>
              <a:ext cx="1440000" cy="1440000"/>
            </a:xfrm>
            <a:prstGeom prst="ellipse">
              <a:avLst/>
            </a:prstGeom>
            <a:ln w="3175" cap="rnd">
              <a:solidFill>
                <a:srgbClr val="333333"/>
              </a:solidFill>
            </a:ln>
            <a:effectLst/>
          </p:spPr>
        </p:pic>
      </p:grpSp>
      <p:sp>
        <p:nvSpPr>
          <p:cNvPr id="19" name="Título 1"/>
          <p:cNvSpPr txBox="1">
            <a:spLocks/>
          </p:cNvSpPr>
          <p:nvPr/>
        </p:nvSpPr>
        <p:spPr>
          <a:xfrm>
            <a:off x="4968499" y="570205"/>
            <a:ext cx="2445783" cy="5092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82563"/>
            <a:r>
              <a:rPr lang="ca-ES" dirty="0" smtClean="0">
                <a:solidFill>
                  <a:srgbClr val="002060"/>
                </a:solidFill>
              </a:rPr>
              <a:t>HERBÍVORS</a:t>
            </a:r>
            <a:endParaRPr lang="ca-ES" dirty="0">
              <a:solidFill>
                <a:srgbClr val="002060"/>
              </a:solidFill>
            </a:endParaRPr>
          </a:p>
        </p:txBody>
      </p:sp>
      <p:sp>
        <p:nvSpPr>
          <p:cNvPr id="24" name="Título 1"/>
          <p:cNvSpPr txBox="1">
            <a:spLocks/>
          </p:cNvSpPr>
          <p:nvPr/>
        </p:nvSpPr>
        <p:spPr>
          <a:xfrm>
            <a:off x="1381334" y="5707259"/>
            <a:ext cx="1841705" cy="37009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82563"/>
            <a:r>
              <a:rPr lang="ca-ES" sz="2400" dirty="0" smtClean="0">
                <a:solidFill>
                  <a:srgbClr val="002060"/>
                </a:solidFill>
              </a:rPr>
              <a:t>OMNÍVORS</a:t>
            </a:r>
            <a:endParaRPr lang="ca-ES" sz="2400" dirty="0">
              <a:solidFill>
                <a:srgbClr val="002060"/>
              </a:solidFill>
            </a:endParaRPr>
          </a:p>
        </p:txBody>
      </p:sp>
      <p:sp>
        <p:nvSpPr>
          <p:cNvPr id="25" name="Título 1"/>
          <p:cNvSpPr txBox="1">
            <a:spLocks/>
          </p:cNvSpPr>
          <p:nvPr/>
        </p:nvSpPr>
        <p:spPr>
          <a:xfrm>
            <a:off x="5270537" y="5694334"/>
            <a:ext cx="1841705" cy="37009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82563"/>
            <a:r>
              <a:rPr lang="ca-ES" sz="2400" dirty="0" smtClean="0">
                <a:solidFill>
                  <a:srgbClr val="002060"/>
                </a:solidFill>
              </a:rPr>
              <a:t>CARNÍVORS</a:t>
            </a:r>
            <a:endParaRPr lang="ca-ES" sz="2400" dirty="0">
              <a:solidFill>
                <a:srgbClr val="002060"/>
              </a:solidFill>
            </a:endParaRPr>
          </a:p>
        </p:txBody>
      </p:sp>
      <p:sp>
        <p:nvSpPr>
          <p:cNvPr id="26" name="Título 1"/>
          <p:cNvSpPr txBox="1">
            <a:spLocks/>
          </p:cNvSpPr>
          <p:nvPr/>
        </p:nvSpPr>
        <p:spPr>
          <a:xfrm>
            <a:off x="9111210" y="5711092"/>
            <a:ext cx="1841705" cy="37009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82563"/>
            <a:r>
              <a:rPr lang="ca-ES" sz="2400" dirty="0" smtClean="0">
                <a:solidFill>
                  <a:srgbClr val="002060"/>
                </a:solidFill>
              </a:rPr>
              <a:t>HERBÍVORS</a:t>
            </a:r>
            <a:endParaRPr lang="ca-ES" sz="2400" dirty="0">
              <a:solidFill>
                <a:srgbClr val="002060"/>
              </a:solidFill>
            </a:endParaRPr>
          </a:p>
        </p:txBody>
      </p:sp>
      <p:grpSp>
        <p:nvGrpSpPr>
          <p:cNvPr id="55" name="Grupo 54"/>
          <p:cNvGrpSpPr/>
          <p:nvPr/>
        </p:nvGrpSpPr>
        <p:grpSpPr>
          <a:xfrm>
            <a:off x="1402187" y="3894334"/>
            <a:ext cx="1800000" cy="1800000"/>
            <a:chOff x="1402187" y="3894334"/>
            <a:chExt cx="1800000" cy="1800000"/>
          </a:xfrm>
        </p:grpSpPr>
        <p:sp>
          <p:nvSpPr>
            <p:cNvPr id="3" name="Rectángulo 2"/>
            <p:cNvSpPr/>
            <p:nvPr/>
          </p:nvSpPr>
          <p:spPr>
            <a:xfrm>
              <a:off x="1402187" y="3894334"/>
              <a:ext cx="1800000" cy="1800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grpSp>
          <p:nvGrpSpPr>
            <p:cNvPr id="36" name="Grupo 35"/>
            <p:cNvGrpSpPr/>
            <p:nvPr/>
          </p:nvGrpSpPr>
          <p:grpSpPr>
            <a:xfrm>
              <a:off x="1477239" y="4389692"/>
              <a:ext cx="1662580" cy="835787"/>
              <a:chOff x="1481022" y="4385634"/>
              <a:chExt cx="1662580" cy="835787"/>
            </a:xfrm>
          </p:grpSpPr>
          <p:sp>
            <p:nvSpPr>
              <p:cNvPr id="30" name="Elipse 29"/>
              <p:cNvSpPr/>
              <p:nvPr/>
            </p:nvSpPr>
            <p:spPr>
              <a:xfrm>
                <a:off x="1486605" y="4385634"/>
                <a:ext cx="792000" cy="792000"/>
              </a:xfrm>
              <a:prstGeom prst="ellipse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grpSp>
            <p:nvGrpSpPr>
              <p:cNvPr id="17" name="Grupo 16"/>
              <p:cNvGrpSpPr/>
              <p:nvPr/>
            </p:nvGrpSpPr>
            <p:grpSpPr>
              <a:xfrm>
                <a:off x="1481022" y="4389665"/>
                <a:ext cx="1662580" cy="831756"/>
                <a:chOff x="1481022" y="4389665"/>
                <a:chExt cx="1662580" cy="831756"/>
              </a:xfrm>
            </p:grpSpPr>
            <p:pic>
              <p:nvPicPr>
                <p:cNvPr id="18" name="Imagen 17" descr="C:\Users\franc\Desktop\ARCHIVOS PARA SUBIR\POR ACABAR\MEDI SOPORTE VISUAL\hierba.png"/>
                <p:cNvPicPr/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363022" y="4401341"/>
                  <a:ext cx="780580" cy="820080"/>
                </a:xfrm>
                <a:prstGeom prst="ellipse">
                  <a:avLst/>
                </a:prstGeom>
                <a:ln w="3175" cap="rnd">
                  <a:solidFill>
                    <a:srgbClr val="333333"/>
                  </a:solidFill>
                </a:ln>
                <a:effectLst/>
              </p:spPr>
            </p:pic>
            <p:grpSp>
              <p:nvGrpSpPr>
                <p:cNvPr id="12" name="Grupo 11"/>
                <p:cNvGrpSpPr/>
                <p:nvPr/>
              </p:nvGrpSpPr>
              <p:grpSpPr>
                <a:xfrm>
                  <a:off x="1481022" y="4389665"/>
                  <a:ext cx="792000" cy="792000"/>
                  <a:chOff x="4136131" y="2062220"/>
                  <a:chExt cx="792000" cy="792000"/>
                </a:xfrm>
                <a:noFill/>
              </p:grpSpPr>
              <p:grpSp>
                <p:nvGrpSpPr>
                  <p:cNvPr id="10" name="Grupo 9"/>
                  <p:cNvGrpSpPr/>
                  <p:nvPr/>
                </p:nvGrpSpPr>
                <p:grpSpPr>
                  <a:xfrm>
                    <a:off x="4156100" y="2141732"/>
                    <a:ext cx="745527" cy="606700"/>
                    <a:chOff x="5139894" y="1990358"/>
                    <a:chExt cx="909496" cy="796892"/>
                  </a:xfrm>
                  <a:grpFill/>
                </p:grpSpPr>
                <p:pic>
                  <p:nvPicPr>
                    <p:cNvPr id="8" name="Imagen 7"/>
                    <p:cNvPicPr>
                      <a:picLocks noChangeAspect="1"/>
                    </p:cNvPicPr>
                    <p:nvPr/>
                  </p:nvPicPr>
                  <p:blipFill>
                    <a:blip r:embed="rId6" cstate="print">
                      <a:extLst>
                        <a:ext uri="{BEBA8EAE-BF5A-486C-A8C5-ECC9F3942E4B}">
                          <a14:imgProps xmlns:a14="http://schemas.microsoft.com/office/drawing/2010/main">
                            <a14:imgLayer r:embed="rId7">
                              <a14:imgEffect>
                                <a14:backgroundRemoval t="10000" b="90000" l="10000" r="90000"/>
                              </a14:imgEffect>
                            </a14:imgLayer>
                          </a14:imgProps>
                        </a:ex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5139894" y="2013145"/>
                      <a:ext cx="380746" cy="380746"/>
                    </a:xfrm>
                    <a:prstGeom prst="rect">
                      <a:avLst/>
                    </a:prstGeom>
                    <a:grpFill/>
                  </p:spPr>
                </p:pic>
                <p:pic>
                  <p:nvPicPr>
                    <p:cNvPr id="2" name="Imagen 1"/>
                    <p:cNvPicPr>
                      <a:picLocks noChangeAspect="1"/>
                    </p:cNvPicPr>
                    <p:nvPr/>
                  </p:nvPicPr>
                  <p:blipFill rotWithShape="1">
                    <a:blip r:embed="rId8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t="23544" b="22219"/>
                    <a:stretch/>
                  </p:blipFill>
                  <p:spPr>
                    <a:xfrm>
                      <a:off x="5458532" y="2325007"/>
                      <a:ext cx="289994" cy="157285"/>
                    </a:xfrm>
                    <a:prstGeom prst="rect">
                      <a:avLst/>
                    </a:prstGeom>
                    <a:grpFill/>
                  </p:spPr>
                </p:pic>
                <p:pic>
                  <p:nvPicPr>
                    <p:cNvPr id="23" name="Imagen 22"/>
                    <p:cNvPicPr>
                      <a:picLocks noChangeAspect="1"/>
                    </p:cNvPicPr>
                    <p:nvPr/>
                  </p:nvPicPr>
                  <p:blipFill>
                    <a:blip r:embed="rId9" cstate="print">
                      <a:extLst>
                        <a:ext uri="{BEBA8EAE-BF5A-486C-A8C5-ECC9F3942E4B}">
                          <a14:imgProps xmlns:a14="http://schemas.microsoft.com/office/drawing/2010/main">
                            <a14:imgLayer r:embed="rId10">
                              <a14:imgEffect>
                                <a14:backgroundRemoval t="10000" b="90000" l="10000" r="90000"/>
                              </a14:imgEffect>
                            </a14:imgLayer>
                          </a14:imgProps>
                        </a:ex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5173179" y="2364460"/>
                      <a:ext cx="395961" cy="395961"/>
                    </a:xfrm>
                    <a:prstGeom prst="rect">
                      <a:avLst/>
                    </a:prstGeom>
                    <a:grpFill/>
                  </p:spPr>
                </p:pic>
                <p:pic>
                  <p:nvPicPr>
                    <p:cNvPr id="27" name="Imagen 26"/>
                    <p:cNvPicPr>
                      <a:picLocks noChangeAspect="1"/>
                    </p:cNvPicPr>
                    <p:nvPr/>
                  </p:nvPicPr>
                  <p:blipFill>
                    <a:blip r:embed="rId11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5645857" y="1990358"/>
                      <a:ext cx="403533" cy="403533"/>
                    </a:xfrm>
                    <a:prstGeom prst="rect">
                      <a:avLst/>
                    </a:prstGeom>
                    <a:grpFill/>
                  </p:spPr>
                </p:pic>
                <p:pic>
                  <p:nvPicPr>
                    <p:cNvPr id="6" name="Imagen 5"/>
                    <p:cNvPicPr>
                      <a:picLocks noChangeAspect="1"/>
                    </p:cNvPicPr>
                    <p:nvPr/>
                  </p:nvPicPr>
                  <p:blipFill>
                    <a:blip r:embed="rId12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5645857" y="2507681"/>
                      <a:ext cx="279569" cy="279569"/>
                    </a:xfrm>
                    <a:prstGeom prst="rect">
                      <a:avLst/>
                    </a:prstGeom>
                    <a:grpFill/>
                  </p:spPr>
                </p:pic>
              </p:grpSp>
              <p:sp>
                <p:nvSpPr>
                  <p:cNvPr id="11" name="Elipse 10"/>
                  <p:cNvSpPr/>
                  <p:nvPr/>
                </p:nvSpPr>
                <p:spPr>
                  <a:xfrm>
                    <a:off x="4136131" y="2062220"/>
                    <a:ext cx="792000" cy="792000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</p:grpSp>
          </p:grpSp>
        </p:grpSp>
      </p:grpSp>
      <p:grpSp>
        <p:nvGrpSpPr>
          <p:cNvPr id="56" name="Grupo 55"/>
          <p:cNvGrpSpPr/>
          <p:nvPr/>
        </p:nvGrpSpPr>
        <p:grpSpPr>
          <a:xfrm>
            <a:off x="5291391" y="3894334"/>
            <a:ext cx="1800000" cy="1800000"/>
            <a:chOff x="5291391" y="3894334"/>
            <a:chExt cx="1800000" cy="1800000"/>
          </a:xfrm>
        </p:grpSpPr>
        <p:sp>
          <p:nvSpPr>
            <p:cNvPr id="20" name="Rectángulo 19"/>
            <p:cNvSpPr/>
            <p:nvPr/>
          </p:nvSpPr>
          <p:spPr>
            <a:xfrm>
              <a:off x="5291391" y="3894334"/>
              <a:ext cx="1800000" cy="1800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grpSp>
          <p:nvGrpSpPr>
            <p:cNvPr id="54" name="Grupo 53"/>
            <p:cNvGrpSpPr/>
            <p:nvPr/>
          </p:nvGrpSpPr>
          <p:grpSpPr>
            <a:xfrm>
              <a:off x="5453389" y="4069586"/>
              <a:ext cx="1476000" cy="1476000"/>
              <a:chOff x="5453389" y="4069586"/>
              <a:chExt cx="1476000" cy="1476000"/>
            </a:xfrm>
          </p:grpSpPr>
          <p:sp>
            <p:nvSpPr>
              <p:cNvPr id="38" name="Elipse 37"/>
              <p:cNvSpPr/>
              <p:nvPr/>
            </p:nvSpPr>
            <p:spPr>
              <a:xfrm>
                <a:off x="5471389" y="4087586"/>
                <a:ext cx="1440000" cy="1440000"/>
              </a:xfrm>
              <a:prstGeom prst="ellipse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grpSp>
            <p:nvGrpSpPr>
              <p:cNvPr id="53" name="Grupo 52"/>
              <p:cNvGrpSpPr/>
              <p:nvPr/>
            </p:nvGrpSpPr>
            <p:grpSpPr>
              <a:xfrm>
                <a:off x="5453389" y="4069586"/>
                <a:ext cx="1476000" cy="1476000"/>
                <a:chOff x="8385910" y="2047003"/>
                <a:chExt cx="1476000" cy="1476000"/>
              </a:xfrm>
            </p:grpSpPr>
            <p:grpSp>
              <p:nvGrpSpPr>
                <p:cNvPr id="52" name="Grupo 51"/>
                <p:cNvGrpSpPr/>
                <p:nvPr/>
              </p:nvGrpSpPr>
              <p:grpSpPr>
                <a:xfrm>
                  <a:off x="8528604" y="2168367"/>
                  <a:ext cx="1187722" cy="1164779"/>
                  <a:chOff x="8529329" y="2162763"/>
                  <a:chExt cx="1187722" cy="1164779"/>
                </a:xfrm>
              </p:grpSpPr>
              <p:pic>
                <p:nvPicPr>
                  <p:cNvPr id="44" name="Imagen 43"/>
                  <p:cNvPicPr>
                    <a:picLocks noChangeAspect="1"/>
                  </p:cNvPicPr>
                  <p:nvPr/>
                </p:nvPicPr>
                <p:blipFill>
                  <a:blip r:embed="rId13" cstate="print">
                    <a:extLst>
                      <a:ext uri="{BEBA8EAE-BF5A-486C-A8C5-ECC9F3942E4B}">
                        <a14:imgProps xmlns:a14="http://schemas.microsoft.com/office/drawing/2010/main">
                          <a14:imgLayer r:embed="rId14">
                            <a14:imgEffect>
                              <a14:backgroundRemoval t="10000" b="90000" l="10000" r="9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8557684" y="2162763"/>
                    <a:ext cx="581646" cy="540220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45" name="Imagen 44"/>
                  <p:cNvPicPr>
                    <a:picLocks noChangeAspect="1"/>
                  </p:cNvPicPr>
                  <p:nvPr/>
                </p:nvPicPr>
                <p:blipFill rotWithShape="1">
                  <a:blip r:embed="rId8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t="23544" b="22219"/>
                  <a:stretch/>
                </p:blipFill>
                <p:spPr>
                  <a:xfrm>
                    <a:off x="8883388" y="2643496"/>
                    <a:ext cx="443009" cy="223163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46" name="Imagen 45"/>
                  <p:cNvPicPr>
                    <a:picLocks noChangeAspect="1"/>
                  </p:cNvPicPr>
                  <p:nvPr/>
                </p:nvPicPr>
                <p:blipFill>
                  <a:blip r:embed="rId15" cstate="print">
                    <a:extLst>
                      <a:ext uri="{BEBA8EAE-BF5A-486C-A8C5-ECC9F3942E4B}">
                        <a14:imgProps xmlns:a14="http://schemas.microsoft.com/office/drawing/2010/main">
                          <a14:imgLayer r:embed="rId16">
                            <a14:imgEffect>
                              <a14:backgroundRemoval t="10000" b="90000" l="10000" r="9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9112161" y="2765734"/>
                    <a:ext cx="604890" cy="561808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47" name="Imagen 46"/>
                  <p:cNvPicPr>
                    <a:picLocks noChangeAspect="1"/>
                  </p:cNvPicPr>
                  <p:nvPr/>
                </p:nvPicPr>
                <p:blipFill>
                  <a:blip r:embed="rId11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9118678" y="2166465"/>
                    <a:ext cx="508606" cy="472382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48" name="Imagen 47"/>
                  <p:cNvPicPr>
                    <a:picLocks noChangeAspect="1"/>
                  </p:cNvPicPr>
                  <p:nvPr/>
                </p:nvPicPr>
                <p:blipFill>
                  <a:blip r:embed="rId12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8529329" y="2887211"/>
                    <a:ext cx="427083" cy="396666"/>
                  </a:xfrm>
                  <a:prstGeom prst="rect">
                    <a:avLst/>
                  </a:prstGeom>
                  <a:noFill/>
                </p:spPr>
              </p:pic>
            </p:grpSp>
            <p:sp>
              <p:nvSpPr>
                <p:cNvPr id="43" name="Elipse 42"/>
                <p:cNvSpPr/>
                <p:nvPr/>
              </p:nvSpPr>
              <p:spPr>
                <a:xfrm>
                  <a:off x="8385910" y="2047003"/>
                  <a:ext cx="1476000" cy="1476000"/>
                </a:xfrm>
                <a:prstGeom prst="ellipse">
                  <a:avLst/>
                </a:prstGeom>
                <a:noFill/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</p:grpSp>
      </p:grpSp>
      <p:sp>
        <p:nvSpPr>
          <p:cNvPr id="22" name="Multiplicar 21"/>
          <p:cNvSpPr/>
          <p:nvPr/>
        </p:nvSpPr>
        <p:spPr>
          <a:xfrm>
            <a:off x="918445" y="3374321"/>
            <a:ext cx="2826436" cy="2827132"/>
          </a:xfrm>
          <a:prstGeom prst="mathMultiply">
            <a:avLst>
              <a:gd name="adj1" fmla="val 584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Multiplicar 12"/>
          <p:cNvSpPr/>
          <p:nvPr/>
        </p:nvSpPr>
        <p:spPr>
          <a:xfrm>
            <a:off x="4809132" y="3374321"/>
            <a:ext cx="2826436" cy="2827132"/>
          </a:xfrm>
          <a:prstGeom prst="mathMultiply">
            <a:avLst>
              <a:gd name="adj1" fmla="val 584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40" name="Imagen 39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8860" y="1097500"/>
            <a:ext cx="2487741" cy="2487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015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</p:childTnLst>
        </p:cTn>
      </p:par>
    </p:tnLst>
    <p:bldLst>
      <p:bldP spid="19" grpId="0"/>
      <p:bldP spid="24" grpId="0"/>
      <p:bldP spid="25" grpId="0"/>
      <p:bldP spid="26" grpId="0"/>
      <p:bldP spid="22" grpId="0" animBg="1"/>
      <p:bldP spid="22" grpId="1" animBg="1"/>
      <p:bldP spid="13" grpId="0" animBg="1"/>
      <p:bldP spid="13" grpId="1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2491" y="2922603"/>
            <a:ext cx="1138898" cy="1138898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6" y="6347012"/>
            <a:ext cx="1142998" cy="263769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8043" y="230455"/>
            <a:ext cx="895432" cy="500916"/>
          </a:xfrm>
          <a:prstGeom prst="rect">
            <a:avLst/>
          </a:prstGeom>
        </p:spPr>
      </p:pic>
      <p:grpSp>
        <p:nvGrpSpPr>
          <p:cNvPr id="57" name="Grupo 56"/>
          <p:cNvGrpSpPr/>
          <p:nvPr/>
        </p:nvGrpSpPr>
        <p:grpSpPr>
          <a:xfrm>
            <a:off x="9128043" y="4040106"/>
            <a:ext cx="1800000" cy="1800000"/>
            <a:chOff x="9123910" y="3894334"/>
            <a:chExt cx="1800000" cy="1800000"/>
          </a:xfrm>
        </p:grpSpPr>
        <p:sp>
          <p:nvSpPr>
            <p:cNvPr id="14" name="Rectángulo 13"/>
            <p:cNvSpPr/>
            <p:nvPr/>
          </p:nvSpPr>
          <p:spPr>
            <a:xfrm>
              <a:off x="9123910" y="3894334"/>
              <a:ext cx="1800000" cy="1800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16" name="Imagen 15" descr="C:\Users\franc\Desktop\ARCHIVOS PARA SUBIR\POR ACABAR\MEDI SOPORTE VISUAL\hierba.png"/>
            <p:cNvPicPr/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03910" y="4061634"/>
              <a:ext cx="1440000" cy="1440000"/>
            </a:xfrm>
            <a:prstGeom prst="ellipse">
              <a:avLst/>
            </a:prstGeom>
            <a:ln w="3175" cap="rnd">
              <a:solidFill>
                <a:srgbClr val="333333"/>
              </a:solidFill>
            </a:ln>
            <a:effectLst/>
          </p:spPr>
        </p:pic>
      </p:grpSp>
      <p:sp>
        <p:nvSpPr>
          <p:cNvPr id="19" name="Título 1"/>
          <p:cNvSpPr txBox="1">
            <a:spLocks/>
          </p:cNvSpPr>
          <p:nvPr/>
        </p:nvSpPr>
        <p:spPr>
          <a:xfrm>
            <a:off x="4968499" y="477441"/>
            <a:ext cx="2445783" cy="5092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82563"/>
            <a:r>
              <a:rPr lang="ca-ES" dirty="0" smtClean="0">
                <a:solidFill>
                  <a:srgbClr val="002060"/>
                </a:solidFill>
              </a:rPr>
              <a:t>CARNÍVORS</a:t>
            </a:r>
            <a:endParaRPr lang="ca-ES" dirty="0">
              <a:solidFill>
                <a:srgbClr val="002060"/>
              </a:solidFill>
            </a:endParaRPr>
          </a:p>
        </p:txBody>
      </p:sp>
      <p:sp>
        <p:nvSpPr>
          <p:cNvPr id="13" name="Multiplicar 12"/>
          <p:cNvSpPr/>
          <p:nvPr/>
        </p:nvSpPr>
        <p:spPr>
          <a:xfrm>
            <a:off x="8610692" y="3543587"/>
            <a:ext cx="2826436" cy="2827132"/>
          </a:xfrm>
          <a:prstGeom prst="mathMultiply">
            <a:avLst>
              <a:gd name="adj1" fmla="val 584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4" name="Título 1"/>
          <p:cNvSpPr txBox="1">
            <a:spLocks/>
          </p:cNvSpPr>
          <p:nvPr/>
        </p:nvSpPr>
        <p:spPr>
          <a:xfrm>
            <a:off x="1381334" y="5853031"/>
            <a:ext cx="1841705" cy="37009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82563"/>
            <a:r>
              <a:rPr lang="ca-ES" sz="2400" dirty="0" smtClean="0">
                <a:solidFill>
                  <a:srgbClr val="002060"/>
                </a:solidFill>
              </a:rPr>
              <a:t>OMNÍVORS</a:t>
            </a:r>
            <a:endParaRPr lang="ca-ES" sz="2400" dirty="0">
              <a:solidFill>
                <a:srgbClr val="002060"/>
              </a:solidFill>
            </a:endParaRPr>
          </a:p>
        </p:txBody>
      </p:sp>
      <p:sp>
        <p:nvSpPr>
          <p:cNvPr id="25" name="Título 1"/>
          <p:cNvSpPr txBox="1">
            <a:spLocks/>
          </p:cNvSpPr>
          <p:nvPr/>
        </p:nvSpPr>
        <p:spPr>
          <a:xfrm>
            <a:off x="5270537" y="5840106"/>
            <a:ext cx="1841705" cy="37009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82563"/>
            <a:r>
              <a:rPr lang="ca-ES" sz="2400" dirty="0" smtClean="0">
                <a:solidFill>
                  <a:srgbClr val="002060"/>
                </a:solidFill>
              </a:rPr>
              <a:t>CARNÍVORS</a:t>
            </a:r>
            <a:endParaRPr lang="ca-ES" sz="2400" dirty="0">
              <a:solidFill>
                <a:srgbClr val="002060"/>
              </a:solidFill>
            </a:endParaRPr>
          </a:p>
        </p:txBody>
      </p:sp>
      <p:sp>
        <p:nvSpPr>
          <p:cNvPr id="26" name="Título 1"/>
          <p:cNvSpPr txBox="1">
            <a:spLocks/>
          </p:cNvSpPr>
          <p:nvPr/>
        </p:nvSpPr>
        <p:spPr>
          <a:xfrm>
            <a:off x="9111210" y="5856864"/>
            <a:ext cx="1841705" cy="37009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82563"/>
            <a:r>
              <a:rPr lang="ca-ES" sz="2400" dirty="0" smtClean="0">
                <a:solidFill>
                  <a:srgbClr val="002060"/>
                </a:solidFill>
              </a:rPr>
              <a:t>HERBÍVORS</a:t>
            </a:r>
            <a:endParaRPr lang="ca-ES" sz="2400" dirty="0">
              <a:solidFill>
                <a:srgbClr val="002060"/>
              </a:solidFill>
            </a:endParaRPr>
          </a:p>
        </p:txBody>
      </p:sp>
      <p:grpSp>
        <p:nvGrpSpPr>
          <p:cNvPr id="55" name="Grupo 54"/>
          <p:cNvGrpSpPr/>
          <p:nvPr/>
        </p:nvGrpSpPr>
        <p:grpSpPr>
          <a:xfrm>
            <a:off x="1433284" y="4039693"/>
            <a:ext cx="1800000" cy="1800000"/>
            <a:chOff x="1402187" y="3894334"/>
            <a:chExt cx="1800000" cy="1800000"/>
          </a:xfrm>
        </p:grpSpPr>
        <p:sp>
          <p:nvSpPr>
            <p:cNvPr id="3" name="Rectángulo 2"/>
            <p:cNvSpPr/>
            <p:nvPr/>
          </p:nvSpPr>
          <p:spPr>
            <a:xfrm>
              <a:off x="1402187" y="3894334"/>
              <a:ext cx="1800000" cy="1800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grpSp>
          <p:nvGrpSpPr>
            <p:cNvPr id="36" name="Grupo 35"/>
            <p:cNvGrpSpPr/>
            <p:nvPr/>
          </p:nvGrpSpPr>
          <p:grpSpPr>
            <a:xfrm>
              <a:off x="1477239" y="4389692"/>
              <a:ext cx="1662580" cy="835787"/>
              <a:chOff x="1481022" y="4385634"/>
              <a:chExt cx="1662580" cy="835787"/>
            </a:xfrm>
          </p:grpSpPr>
          <p:sp>
            <p:nvSpPr>
              <p:cNvPr id="30" name="Elipse 29"/>
              <p:cNvSpPr/>
              <p:nvPr/>
            </p:nvSpPr>
            <p:spPr>
              <a:xfrm>
                <a:off x="1486605" y="4385634"/>
                <a:ext cx="792000" cy="792000"/>
              </a:xfrm>
              <a:prstGeom prst="ellipse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grpSp>
            <p:nvGrpSpPr>
              <p:cNvPr id="17" name="Grupo 16"/>
              <p:cNvGrpSpPr/>
              <p:nvPr/>
            </p:nvGrpSpPr>
            <p:grpSpPr>
              <a:xfrm>
                <a:off x="1481022" y="4389665"/>
                <a:ext cx="1662580" cy="831756"/>
                <a:chOff x="1481022" y="4389665"/>
                <a:chExt cx="1662580" cy="831756"/>
              </a:xfrm>
            </p:grpSpPr>
            <p:pic>
              <p:nvPicPr>
                <p:cNvPr id="18" name="Imagen 17" descr="C:\Users\franc\Desktop\ARCHIVOS PARA SUBIR\POR ACABAR\MEDI SOPORTE VISUAL\hierba.png"/>
                <p:cNvPicPr/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363022" y="4401341"/>
                  <a:ext cx="780580" cy="820080"/>
                </a:xfrm>
                <a:prstGeom prst="ellipse">
                  <a:avLst/>
                </a:prstGeom>
                <a:ln w="3175" cap="rnd">
                  <a:solidFill>
                    <a:srgbClr val="333333"/>
                  </a:solidFill>
                </a:ln>
                <a:effectLst/>
              </p:spPr>
            </p:pic>
            <p:grpSp>
              <p:nvGrpSpPr>
                <p:cNvPr id="12" name="Grupo 11"/>
                <p:cNvGrpSpPr/>
                <p:nvPr/>
              </p:nvGrpSpPr>
              <p:grpSpPr>
                <a:xfrm>
                  <a:off x="1481022" y="4389665"/>
                  <a:ext cx="792000" cy="792000"/>
                  <a:chOff x="4136131" y="2062220"/>
                  <a:chExt cx="792000" cy="792000"/>
                </a:xfrm>
                <a:noFill/>
              </p:grpSpPr>
              <p:grpSp>
                <p:nvGrpSpPr>
                  <p:cNvPr id="10" name="Grupo 9"/>
                  <p:cNvGrpSpPr/>
                  <p:nvPr/>
                </p:nvGrpSpPr>
                <p:grpSpPr>
                  <a:xfrm>
                    <a:off x="4156100" y="2141732"/>
                    <a:ext cx="745527" cy="606700"/>
                    <a:chOff x="5139894" y="1990358"/>
                    <a:chExt cx="909496" cy="796892"/>
                  </a:xfrm>
                  <a:grpFill/>
                </p:grpSpPr>
                <p:pic>
                  <p:nvPicPr>
                    <p:cNvPr id="8" name="Imagen 7"/>
                    <p:cNvPicPr>
                      <a:picLocks noChangeAspect="1"/>
                    </p:cNvPicPr>
                    <p:nvPr/>
                  </p:nvPicPr>
                  <p:blipFill>
                    <a:blip r:embed="rId6" cstate="print">
                      <a:extLst>
                        <a:ext uri="{BEBA8EAE-BF5A-486C-A8C5-ECC9F3942E4B}">
                          <a14:imgProps xmlns:a14="http://schemas.microsoft.com/office/drawing/2010/main">
                            <a14:imgLayer r:embed="rId7">
                              <a14:imgEffect>
                                <a14:backgroundRemoval t="10000" b="90000" l="10000" r="90000"/>
                              </a14:imgEffect>
                            </a14:imgLayer>
                          </a14:imgProps>
                        </a:ex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5139894" y="2013145"/>
                      <a:ext cx="380746" cy="380746"/>
                    </a:xfrm>
                    <a:prstGeom prst="rect">
                      <a:avLst/>
                    </a:prstGeom>
                    <a:grpFill/>
                  </p:spPr>
                </p:pic>
                <p:pic>
                  <p:nvPicPr>
                    <p:cNvPr id="2" name="Imagen 1"/>
                    <p:cNvPicPr>
                      <a:picLocks noChangeAspect="1"/>
                    </p:cNvPicPr>
                    <p:nvPr/>
                  </p:nvPicPr>
                  <p:blipFill rotWithShape="1">
                    <a:blip r:embed="rId8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t="23544" b="22219"/>
                    <a:stretch/>
                  </p:blipFill>
                  <p:spPr>
                    <a:xfrm>
                      <a:off x="5458532" y="2325007"/>
                      <a:ext cx="289994" cy="157285"/>
                    </a:xfrm>
                    <a:prstGeom prst="rect">
                      <a:avLst/>
                    </a:prstGeom>
                    <a:grpFill/>
                  </p:spPr>
                </p:pic>
                <p:pic>
                  <p:nvPicPr>
                    <p:cNvPr id="23" name="Imagen 22"/>
                    <p:cNvPicPr>
                      <a:picLocks noChangeAspect="1"/>
                    </p:cNvPicPr>
                    <p:nvPr/>
                  </p:nvPicPr>
                  <p:blipFill>
                    <a:blip r:embed="rId9" cstate="print">
                      <a:extLst>
                        <a:ext uri="{BEBA8EAE-BF5A-486C-A8C5-ECC9F3942E4B}">
                          <a14:imgProps xmlns:a14="http://schemas.microsoft.com/office/drawing/2010/main">
                            <a14:imgLayer r:embed="rId10">
                              <a14:imgEffect>
                                <a14:backgroundRemoval t="10000" b="90000" l="10000" r="90000"/>
                              </a14:imgEffect>
                            </a14:imgLayer>
                          </a14:imgProps>
                        </a:ex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5173179" y="2364460"/>
                      <a:ext cx="395961" cy="395961"/>
                    </a:xfrm>
                    <a:prstGeom prst="rect">
                      <a:avLst/>
                    </a:prstGeom>
                    <a:grpFill/>
                  </p:spPr>
                </p:pic>
                <p:pic>
                  <p:nvPicPr>
                    <p:cNvPr id="27" name="Imagen 26"/>
                    <p:cNvPicPr>
                      <a:picLocks noChangeAspect="1"/>
                    </p:cNvPicPr>
                    <p:nvPr/>
                  </p:nvPicPr>
                  <p:blipFill>
                    <a:blip r:embed="rId11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5645857" y="1990358"/>
                      <a:ext cx="403533" cy="403533"/>
                    </a:xfrm>
                    <a:prstGeom prst="rect">
                      <a:avLst/>
                    </a:prstGeom>
                    <a:grpFill/>
                  </p:spPr>
                </p:pic>
                <p:pic>
                  <p:nvPicPr>
                    <p:cNvPr id="6" name="Imagen 5"/>
                    <p:cNvPicPr>
                      <a:picLocks noChangeAspect="1"/>
                    </p:cNvPicPr>
                    <p:nvPr/>
                  </p:nvPicPr>
                  <p:blipFill>
                    <a:blip r:embed="rId12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5645857" y="2507681"/>
                      <a:ext cx="279569" cy="279569"/>
                    </a:xfrm>
                    <a:prstGeom prst="rect">
                      <a:avLst/>
                    </a:prstGeom>
                    <a:grpFill/>
                  </p:spPr>
                </p:pic>
              </p:grpSp>
              <p:sp>
                <p:nvSpPr>
                  <p:cNvPr id="11" name="Elipse 10"/>
                  <p:cNvSpPr/>
                  <p:nvPr/>
                </p:nvSpPr>
                <p:spPr>
                  <a:xfrm>
                    <a:off x="4136131" y="2062220"/>
                    <a:ext cx="792000" cy="792000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</p:grpSp>
          </p:grpSp>
        </p:grpSp>
      </p:grpSp>
      <p:grpSp>
        <p:nvGrpSpPr>
          <p:cNvPr id="56" name="Grupo 55"/>
          <p:cNvGrpSpPr/>
          <p:nvPr/>
        </p:nvGrpSpPr>
        <p:grpSpPr>
          <a:xfrm>
            <a:off x="5291391" y="4040106"/>
            <a:ext cx="1800000" cy="1800000"/>
            <a:chOff x="5291391" y="3894334"/>
            <a:chExt cx="1800000" cy="1800000"/>
          </a:xfrm>
        </p:grpSpPr>
        <p:sp>
          <p:nvSpPr>
            <p:cNvPr id="20" name="Rectángulo 19"/>
            <p:cNvSpPr/>
            <p:nvPr/>
          </p:nvSpPr>
          <p:spPr>
            <a:xfrm>
              <a:off x="5291391" y="3894334"/>
              <a:ext cx="1800000" cy="1800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grpSp>
          <p:nvGrpSpPr>
            <p:cNvPr id="54" name="Grupo 53"/>
            <p:cNvGrpSpPr/>
            <p:nvPr/>
          </p:nvGrpSpPr>
          <p:grpSpPr>
            <a:xfrm>
              <a:off x="5453389" y="4069586"/>
              <a:ext cx="1476000" cy="1476000"/>
              <a:chOff x="5453389" y="4069586"/>
              <a:chExt cx="1476000" cy="1476000"/>
            </a:xfrm>
          </p:grpSpPr>
          <p:sp>
            <p:nvSpPr>
              <p:cNvPr id="38" name="Elipse 37"/>
              <p:cNvSpPr/>
              <p:nvPr/>
            </p:nvSpPr>
            <p:spPr>
              <a:xfrm>
                <a:off x="5471389" y="4087586"/>
                <a:ext cx="1440000" cy="1440000"/>
              </a:xfrm>
              <a:prstGeom prst="ellipse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grpSp>
            <p:nvGrpSpPr>
              <p:cNvPr id="53" name="Grupo 52"/>
              <p:cNvGrpSpPr/>
              <p:nvPr/>
            </p:nvGrpSpPr>
            <p:grpSpPr>
              <a:xfrm>
                <a:off x="5453389" y="4069586"/>
                <a:ext cx="1476000" cy="1476000"/>
                <a:chOff x="8385910" y="2047003"/>
                <a:chExt cx="1476000" cy="1476000"/>
              </a:xfrm>
            </p:grpSpPr>
            <p:grpSp>
              <p:nvGrpSpPr>
                <p:cNvPr id="52" name="Grupo 51"/>
                <p:cNvGrpSpPr/>
                <p:nvPr/>
              </p:nvGrpSpPr>
              <p:grpSpPr>
                <a:xfrm>
                  <a:off x="8522351" y="2168367"/>
                  <a:ext cx="1193975" cy="1164779"/>
                  <a:chOff x="8523076" y="2162763"/>
                  <a:chExt cx="1193975" cy="1164779"/>
                </a:xfrm>
              </p:grpSpPr>
              <p:pic>
                <p:nvPicPr>
                  <p:cNvPr id="44" name="Imagen 43"/>
                  <p:cNvPicPr>
                    <a:picLocks noChangeAspect="1"/>
                  </p:cNvPicPr>
                  <p:nvPr/>
                </p:nvPicPr>
                <p:blipFill>
                  <a:blip r:embed="rId13" cstate="print">
                    <a:extLst>
                      <a:ext uri="{BEBA8EAE-BF5A-486C-A8C5-ECC9F3942E4B}">
                        <a14:imgProps xmlns:a14="http://schemas.microsoft.com/office/drawing/2010/main">
                          <a14:imgLayer r:embed="rId14">
                            <a14:imgEffect>
                              <a14:backgroundRemoval t="10000" b="90000" l="10000" r="9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8557684" y="2162763"/>
                    <a:ext cx="581646" cy="540220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45" name="Imagen 44"/>
                  <p:cNvPicPr>
                    <a:picLocks noChangeAspect="1"/>
                  </p:cNvPicPr>
                  <p:nvPr/>
                </p:nvPicPr>
                <p:blipFill rotWithShape="1">
                  <a:blip r:embed="rId8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t="23544" b="22219"/>
                  <a:stretch/>
                </p:blipFill>
                <p:spPr>
                  <a:xfrm>
                    <a:off x="8883388" y="2643496"/>
                    <a:ext cx="443009" cy="223163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46" name="Imagen 45"/>
                  <p:cNvPicPr>
                    <a:picLocks noChangeAspect="1"/>
                  </p:cNvPicPr>
                  <p:nvPr/>
                </p:nvPicPr>
                <p:blipFill>
                  <a:blip r:embed="rId15" cstate="print">
                    <a:extLst>
                      <a:ext uri="{BEBA8EAE-BF5A-486C-A8C5-ECC9F3942E4B}">
                        <a14:imgProps xmlns:a14="http://schemas.microsoft.com/office/drawing/2010/main">
                          <a14:imgLayer r:embed="rId16">
                            <a14:imgEffect>
                              <a14:backgroundRemoval t="10000" b="90000" l="10000" r="9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9112161" y="2765734"/>
                    <a:ext cx="604890" cy="561808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47" name="Imagen 46"/>
                  <p:cNvPicPr>
                    <a:picLocks noChangeAspect="1"/>
                  </p:cNvPicPr>
                  <p:nvPr/>
                </p:nvPicPr>
                <p:blipFill>
                  <a:blip r:embed="rId11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9118678" y="2166465"/>
                    <a:ext cx="508606" cy="472382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48" name="Imagen 47"/>
                  <p:cNvPicPr>
                    <a:picLocks noChangeAspect="1"/>
                  </p:cNvPicPr>
                  <p:nvPr/>
                </p:nvPicPr>
                <p:blipFill>
                  <a:blip r:embed="rId12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8529329" y="2887211"/>
                    <a:ext cx="427083" cy="396666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41" name="Imagen 40"/>
                  <p:cNvPicPr>
                    <a:picLocks noChangeAspect="1"/>
                  </p:cNvPicPr>
                  <p:nvPr/>
                </p:nvPicPr>
                <p:blipFill>
                  <a:blip r:embed="rId13" cstate="print">
                    <a:extLst>
                      <a:ext uri="{BEBA8EAE-BF5A-486C-A8C5-ECC9F3942E4B}">
                        <a14:imgProps xmlns:a14="http://schemas.microsoft.com/office/drawing/2010/main">
                          <a14:imgLayer r:embed="rId14">
                            <a14:imgEffect>
                              <a14:backgroundRemoval t="10000" b="90000" l="10000" r="9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8551431" y="2168309"/>
                    <a:ext cx="581646" cy="540220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42" name="Imagen 41"/>
                  <p:cNvPicPr>
                    <a:picLocks noChangeAspect="1"/>
                  </p:cNvPicPr>
                  <p:nvPr/>
                </p:nvPicPr>
                <p:blipFill rotWithShape="1">
                  <a:blip r:embed="rId8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t="23544" b="22219"/>
                  <a:stretch/>
                </p:blipFill>
                <p:spPr>
                  <a:xfrm>
                    <a:off x="8877135" y="2649042"/>
                    <a:ext cx="443009" cy="223163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49" name="Imagen 48"/>
                  <p:cNvPicPr>
                    <a:picLocks noChangeAspect="1"/>
                  </p:cNvPicPr>
                  <p:nvPr/>
                </p:nvPicPr>
                <p:blipFill>
                  <a:blip r:embed="rId11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9112425" y="2172011"/>
                    <a:ext cx="508606" cy="472382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50" name="Imagen 49"/>
                  <p:cNvPicPr>
                    <a:picLocks noChangeAspect="1"/>
                  </p:cNvPicPr>
                  <p:nvPr/>
                </p:nvPicPr>
                <p:blipFill>
                  <a:blip r:embed="rId12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8523076" y="2892757"/>
                    <a:ext cx="427083" cy="396666"/>
                  </a:xfrm>
                  <a:prstGeom prst="rect">
                    <a:avLst/>
                  </a:prstGeom>
                  <a:noFill/>
                </p:spPr>
              </p:pic>
            </p:grpSp>
            <p:sp>
              <p:nvSpPr>
                <p:cNvPr id="43" name="Elipse 42"/>
                <p:cNvSpPr/>
                <p:nvPr/>
              </p:nvSpPr>
              <p:spPr>
                <a:xfrm>
                  <a:off x="8385910" y="2047003"/>
                  <a:ext cx="1476000" cy="1476000"/>
                </a:xfrm>
                <a:prstGeom prst="ellipse">
                  <a:avLst/>
                </a:prstGeom>
                <a:noFill/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</p:grpSp>
      </p:grpSp>
      <p:sp>
        <p:nvSpPr>
          <p:cNvPr id="22" name="Multiplicar 21"/>
          <p:cNvSpPr/>
          <p:nvPr/>
        </p:nvSpPr>
        <p:spPr>
          <a:xfrm>
            <a:off x="918445" y="3520093"/>
            <a:ext cx="2826436" cy="2827132"/>
          </a:xfrm>
          <a:prstGeom prst="mathMultiply">
            <a:avLst>
              <a:gd name="adj1" fmla="val 584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9490" y="971226"/>
            <a:ext cx="2122891" cy="2122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8828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</p:childTnLst>
        </p:cTn>
      </p:par>
    </p:tnLst>
    <p:bldLst>
      <p:bldP spid="19" grpId="0"/>
      <p:bldP spid="13" grpId="0" animBg="1"/>
      <p:bldP spid="13" grpId="1" animBg="1"/>
      <p:bldP spid="24" grpId="0"/>
      <p:bldP spid="25" grpId="0"/>
      <p:bldP spid="26" grpId="0"/>
      <p:bldP spid="22" grpId="0" animBg="1"/>
      <p:bldP spid="22" grpId="1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4515" y="2459230"/>
            <a:ext cx="1524003" cy="1524003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6" y="6347012"/>
            <a:ext cx="1142998" cy="263769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8043" y="230455"/>
            <a:ext cx="895432" cy="500916"/>
          </a:xfrm>
          <a:prstGeom prst="rect">
            <a:avLst/>
          </a:prstGeom>
        </p:spPr>
      </p:pic>
      <p:grpSp>
        <p:nvGrpSpPr>
          <p:cNvPr id="57" name="Grupo 56"/>
          <p:cNvGrpSpPr/>
          <p:nvPr/>
        </p:nvGrpSpPr>
        <p:grpSpPr>
          <a:xfrm>
            <a:off x="9128043" y="3894334"/>
            <a:ext cx="1800000" cy="1800000"/>
            <a:chOff x="9123910" y="3894334"/>
            <a:chExt cx="1800000" cy="1800000"/>
          </a:xfrm>
        </p:grpSpPr>
        <p:sp>
          <p:nvSpPr>
            <p:cNvPr id="14" name="Rectángulo 13"/>
            <p:cNvSpPr/>
            <p:nvPr/>
          </p:nvSpPr>
          <p:spPr>
            <a:xfrm>
              <a:off x="9123910" y="3894334"/>
              <a:ext cx="1800000" cy="1800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16" name="Imagen 15" descr="C:\Users\franc\Desktop\ARCHIVOS PARA SUBIR\POR ACABAR\MEDI SOPORTE VISUAL\hierba.png"/>
            <p:cNvPicPr/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03910" y="4061634"/>
              <a:ext cx="1440000" cy="1440000"/>
            </a:xfrm>
            <a:prstGeom prst="ellipse">
              <a:avLst/>
            </a:prstGeom>
            <a:ln w="3175" cap="rnd">
              <a:solidFill>
                <a:srgbClr val="333333"/>
              </a:solidFill>
            </a:ln>
            <a:effectLst/>
          </p:spPr>
        </p:pic>
      </p:grpSp>
      <p:sp>
        <p:nvSpPr>
          <p:cNvPr id="19" name="Título 1"/>
          <p:cNvSpPr txBox="1">
            <a:spLocks/>
          </p:cNvSpPr>
          <p:nvPr/>
        </p:nvSpPr>
        <p:spPr>
          <a:xfrm>
            <a:off x="4968499" y="570205"/>
            <a:ext cx="2445783" cy="5092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82563"/>
            <a:r>
              <a:rPr lang="ca-ES" dirty="0" smtClean="0">
                <a:solidFill>
                  <a:srgbClr val="002060"/>
                </a:solidFill>
              </a:rPr>
              <a:t>HERBÍVORS</a:t>
            </a:r>
            <a:endParaRPr lang="ca-ES" dirty="0">
              <a:solidFill>
                <a:srgbClr val="002060"/>
              </a:solidFill>
            </a:endParaRPr>
          </a:p>
        </p:txBody>
      </p:sp>
      <p:sp>
        <p:nvSpPr>
          <p:cNvPr id="24" name="Título 1"/>
          <p:cNvSpPr txBox="1">
            <a:spLocks/>
          </p:cNvSpPr>
          <p:nvPr/>
        </p:nvSpPr>
        <p:spPr>
          <a:xfrm>
            <a:off x="1381334" y="5707259"/>
            <a:ext cx="1841705" cy="37009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82563"/>
            <a:r>
              <a:rPr lang="ca-ES" sz="2400" dirty="0" smtClean="0">
                <a:solidFill>
                  <a:srgbClr val="002060"/>
                </a:solidFill>
              </a:rPr>
              <a:t>OMNÍVORS</a:t>
            </a:r>
            <a:endParaRPr lang="ca-ES" sz="2400" dirty="0">
              <a:solidFill>
                <a:srgbClr val="002060"/>
              </a:solidFill>
            </a:endParaRPr>
          </a:p>
        </p:txBody>
      </p:sp>
      <p:sp>
        <p:nvSpPr>
          <p:cNvPr id="25" name="Título 1"/>
          <p:cNvSpPr txBox="1">
            <a:spLocks/>
          </p:cNvSpPr>
          <p:nvPr/>
        </p:nvSpPr>
        <p:spPr>
          <a:xfrm>
            <a:off x="5270537" y="5694334"/>
            <a:ext cx="1841705" cy="37009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82563"/>
            <a:r>
              <a:rPr lang="ca-ES" sz="2400" dirty="0" smtClean="0">
                <a:solidFill>
                  <a:srgbClr val="002060"/>
                </a:solidFill>
              </a:rPr>
              <a:t>CARNÍVORS</a:t>
            </a:r>
            <a:endParaRPr lang="ca-ES" sz="2400" dirty="0">
              <a:solidFill>
                <a:srgbClr val="002060"/>
              </a:solidFill>
            </a:endParaRPr>
          </a:p>
        </p:txBody>
      </p:sp>
      <p:sp>
        <p:nvSpPr>
          <p:cNvPr id="26" name="Título 1"/>
          <p:cNvSpPr txBox="1">
            <a:spLocks/>
          </p:cNvSpPr>
          <p:nvPr/>
        </p:nvSpPr>
        <p:spPr>
          <a:xfrm>
            <a:off x="9111210" y="5711092"/>
            <a:ext cx="1841705" cy="37009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82563"/>
            <a:r>
              <a:rPr lang="ca-ES" sz="2400" dirty="0" smtClean="0">
                <a:solidFill>
                  <a:srgbClr val="002060"/>
                </a:solidFill>
              </a:rPr>
              <a:t>HERBÍVORS</a:t>
            </a:r>
            <a:endParaRPr lang="ca-ES" sz="2400" dirty="0">
              <a:solidFill>
                <a:srgbClr val="002060"/>
              </a:solidFill>
            </a:endParaRPr>
          </a:p>
        </p:txBody>
      </p:sp>
      <p:grpSp>
        <p:nvGrpSpPr>
          <p:cNvPr id="55" name="Grupo 54"/>
          <p:cNvGrpSpPr/>
          <p:nvPr/>
        </p:nvGrpSpPr>
        <p:grpSpPr>
          <a:xfrm>
            <a:off x="1402187" y="3894334"/>
            <a:ext cx="1800000" cy="1800000"/>
            <a:chOff x="1402187" y="3894334"/>
            <a:chExt cx="1800000" cy="1800000"/>
          </a:xfrm>
        </p:grpSpPr>
        <p:sp>
          <p:nvSpPr>
            <p:cNvPr id="3" name="Rectángulo 2"/>
            <p:cNvSpPr/>
            <p:nvPr/>
          </p:nvSpPr>
          <p:spPr>
            <a:xfrm>
              <a:off x="1402187" y="3894334"/>
              <a:ext cx="1800000" cy="1800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grpSp>
          <p:nvGrpSpPr>
            <p:cNvPr id="36" name="Grupo 35"/>
            <p:cNvGrpSpPr/>
            <p:nvPr/>
          </p:nvGrpSpPr>
          <p:grpSpPr>
            <a:xfrm>
              <a:off x="1477239" y="4389692"/>
              <a:ext cx="1662580" cy="835787"/>
              <a:chOff x="1481022" y="4385634"/>
              <a:chExt cx="1662580" cy="835787"/>
            </a:xfrm>
          </p:grpSpPr>
          <p:sp>
            <p:nvSpPr>
              <p:cNvPr id="30" name="Elipse 29"/>
              <p:cNvSpPr/>
              <p:nvPr/>
            </p:nvSpPr>
            <p:spPr>
              <a:xfrm>
                <a:off x="1486605" y="4385634"/>
                <a:ext cx="792000" cy="792000"/>
              </a:xfrm>
              <a:prstGeom prst="ellipse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grpSp>
            <p:nvGrpSpPr>
              <p:cNvPr id="17" name="Grupo 16"/>
              <p:cNvGrpSpPr/>
              <p:nvPr/>
            </p:nvGrpSpPr>
            <p:grpSpPr>
              <a:xfrm>
                <a:off x="1481022" y="4389665"/>
                <a:ext cx="1662580" cy="831756"/>
                <a:chOff x="1481022" y="4389665"/>
                <a:chExt cx="1662580" cy="831756"/>
              </a:xfrm>
            </p:grpSpPr>
            <p:pic>
              <p:nvPicPr>
                <p:cNvPr id="18" name="Imagen 17" descr="C:\Users\franc\Desktop\ARCHIVOS PARA SUBIR\POR ACABAR\MEDI SOPORTE VISUAL\hierba.png"/>
                <p:cNvPicPr/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363022" y="4401341"/>
                  <a:ext cx="780580" cy="820080"/>
                </a:xfrm>
                <a:prstGeom prst="ellipse">
                  <a:avLst/>
                </a:prstGeom>
                <a:ln w="3175" cap="rnd">
                  <a:solidFill>
                    <a:srgbClr val="333333"/>
                  </a:solidFill>
                </a:ln>
                <a:effectLst/>
              </p:spPr>
            </p:pic>
            <p:grpSp>
              <p:nvGrpSpPr>
                <p:cNvPr id="12" name="Grupo 11"/>
                <p:cNvGrpSpPr/>
                <p:nvPr/>
              </p:nvGrpSpPr>
              <p:grpSpPr>
                <a:xfrm>
                  <a:off x="1481022" y="4389665"/>
                  <a:ext cx="792000" cy="792000"/>
                  <a:chOff x="4136131" y="2062220"/>
                  <a:chExt cx="792000" cy="792000"/>
                </a:xfrm>
                <a:noFill/>
              </p:grpSpPr>
              <p:grpSp>
                <p:nvGrpSpPr>
                  <p:cNvPr id="10" name="Grupo 9"/>
                  <p:cNvGrpSpPr/>
                  <p:nvPr/>
                </p:nvGrpSpPr>
                <p:grpSpPr>
                  <a:xfrm>
                    <a:off x="4156100" y="2141732"/>
                    <a:ext cx="745527" cy="606700"/>
                    <a:chOff x="5139894" y="1990358"/>
                    <a:chExt cx="909496" cy="796892"/>
                  </a:xfrm>
                  <a:grpFill/>
                </p:grpSpPr>
                <p:pic>
                  <p:nvPicPr>
                    <p:cNvPr id="8" name="Imagen 7"/>
                    <p:cNvPicPr>
                      <a:picLocks noChangeAspect="1"/>
                    </p:cNvPicPr>
                    <p:nvPr/>
                  </p:nvPicPr>
                  <p:blipFill>
                    <a:blip r:embed="rId6" cstate="print">
                      <a:extLst>
                        <a:ext uri="{BEBA8EAE-BF5A-486C-A8C5-ECC9F3942E4B}">
                          <a14:imgProps xmlns:a14="http://schemas.microsoft.com/office/drawing/2010/main">
                            <a14:imgLayer r:embed="rId7">
                              <a14:imgEffect>
                                <a14:backgroundRemoval t="10000" b="90000" l="10000" r="90000"/>
                              </a14:imgEffect>
                            </a14:imgLayer>
                          </a14:imgProps>
                        </a:ex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5139894" y="2013145"/>
                      <a:ext cx="380746" cy="380746"/>
                    </a:xfrm>
                    <a:prstGeom prst="rect">
                      <a:avLst/>
                    </a:prstGeom>
                    <a:grpFill/>
                  </p:spPr>
                </p:pic>
                <p:pic>
                  <p:nvPicPr>
                    <p:cNvPr id="2" name="Imagen 1"/>
                    <p:cNvPicPr>
                      <a:picLocks noChangeAspect="1"/>
                    </p:cNvPicPr>
                    <p:nvPr/>
                  </p:nvPicPr>
                  <p:blipFill rotWithShape="1">
                    <a:blip r:embed="rId8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t="23544" b="22219"/>
                    <a:stretch/>
                  </p:blipFill>
                  <p:spPr>
                    <a:xfrm>
                      <a:off x="5458532" y="2325007"/>
                      <a:ext cx="289994" cy="157285"/>
                    </a:xfrm>
                    <a:prstGeom prst="rect">
                      <a:avLst/>
                    </a:prstGeom>
                    <a:grpFill/>
                  </p:spPr>
                </p:pic>
                <p:pic>
                  <p:nvPicPr>
                    <p:cNvPr id="23" name="Imagen 22"/>
                    <p:cNvPicPr>
                      <a:picLocks noChangeAspect="1"/>
                    </p:cNvPicPr>
                    <p:nvPr/>
                  </p:nvPicPr>
                  <p:blipFill>
                    <a:blip r:embed="rId9" cstate="print">
                      <a:extLst>
                        <a:ext uri="{BEBA8EAE-BF5A-486C-A8C5-ECC9F3942E4B}">
                          <a14:imgProps xmlns:a14="http://schemas.microsoft.com/office/drawing/2010/main">
                            <a14:imgLayer r:embed="rId10">
                              <a14:imgEffect>
                                <a14:backgroundRemoval t="10000" b="90000" l="10000" r="90000"/>
                              </a14:imgEffect>
                            </a14:imgLayer>
                          </a14:imgProps>
                        </a:ex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5173179" y="2364460"/>
                      <a:ext cx="395961" cy="395961"/>
                    </a:xfrm>
                    <a:prstGeom prst="rect">
                      <a:avLst/>
                    </a:prstGeom>
                    <a:grpFill/>
                  </p:spPr>
                </p:pic>
                <p:pic>
                  <p:nvPicPr>
                    <p:cNvPr id="27" name="Imagen 26"/>
                    <p:cNvPicPr>
                      <a:picLocks noChangeAspect="1"/>
                    </p:cNvPicPr>
                    <p:nvPr/>
                  </p:nvPicPr>
                  <p:blipFill>
                    <a:blip r:embed="rId11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5645857" y="1990358"/>
                      <a:ext cx="403533" cy="403533"/>
                    </a:xfrm>
                    <a:prstGeom prst="rect">
                      <a:avLst/>
                    </a:prstGeom>
                    <a:grpFill/>
                  </p:spPr>
                </p:pic>
                <p:pic>
                  <p:nvPicPr>
                    <p:cNvPr id="6" name="Imagen 5"/>
                    <p:cNvPicPr>
                      <a:picLocks noChangeAspect="1"/>
                    </p:cNvPicPr>
                    <p:nvPr/>
                  </p:nvPicPr>
                  <p:blipFill>
                    <a:blip r:embed="rId12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5645857" y="2507681"/>
                      <a:ext cx="279569" cy="279569"/>
                    </a:xfrm>
                    <a:prstGeom prst="rect">
                      <a:avLst/>
                    </a:prstGeom>
                    <a:grpFill/>
                  </p:spPr>
                </p:pic>
              </p:grpSp>
              <p:sp>
                <p:nvSpPr>
                  <p:cNvPr id="11" name="Elipse 10"/>
                  <p:cNvSpPr/>
                  <p:nvPr/>
                </p:nvSpPr>
                <p:spPr>
                  <a:xfrm>
                    <a:off x="4136131" y="2062220"/>
                    <a:ext cx="792000" cy="792000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</p:grpSp>
          </p:grpSp>
        </p:grpSp>
      </p:grpSp>
      <p:grpSp>
        <p:nvGrpSpPr>
          <p:cNvPr id="56" name="Grupo 55"/>
          <p:cNvGrpSpPr/>
          <p:nvPr/>
        </p:nvGrpSpPr>
        <p:grpSpPr>
          <a:xfrm>
            <a:off x="5291391" y="3894334"/>
            <a:ext cx="1800000" cy="1800000"/>
            <a:chOff x="5291391" y="3894334"/>
            <a:chExt cx="1800000" cy="1800000"/>
          </a:xfrm>
        </p:grpSpPr>
        <p:sp>
          <p:nvSpPr>
            <p:cNvPr id="20" name="Rectángulo 19"/>
            <p:cNvSpPr/>
            <p:nvPr/>
          </p:nvSpPr>
          <p:spPr>
            <a:xfrm>
              <a:off x="5291391" y="3894334"/>
              <a:ext cx="1800000" cy="1800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grpSp>
          <p:nvGrpSpPr>
            <p:cNvPr id="54" name="Grupo 53"/>
            <p:cNvGrpSpPr/>
            <p:nvPr/>
          </p:nvGrpSpPr>
          <p:grpSpPr>
            <a:xfrm>
              <a:off x="5453389" y="4069586"/>
              <a:ext cx="1476000" cy="1476000"/>
              <a:chOff x="5453389" y="4069586"/>
              <a:chExt cx="1476000" cy="1476000"/>
            </a:xfrm>
          </p:grpSpPr>
          <p:sp>
            <p:nvSpPr>
              <p:cNvPr id="38" name="Elipse 37"/>
              <p:cNvSpPr/>
              <p:nvPr/>
            </p:nvSpPr>
            <p:spPr>
              <a:xfrm>
                <a:off x="5471389" y="4087586"/>
                <a:ext cx="1440000" cy="1440000"/>
              </a:xfrm>
              <a:prstGeom prst="ellipse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grpSp>
            <p:nvGrpSpPr>
              <p:cNvPr id="53" name="Grupo 52"/>
              <p:cNvGrpSpPr/>
              <p:nvPr/>
            </p:nvGrpSpPr>
            <p:grpSpPr>
              <a:xfrm>
                <a:off x="5453389" y="4069586"/>
                <a:ext cx="1476000" cy="1476000"/>
                <a:chOff x="8385910" y="2047003"/>
                <a:chExt cx="1476000" cy="1476000"/>
              </a:xfrm>
            </p:grpSpPr>
            <p:grpSp>
              <p:nvGrpSpPr>
                <p:cNvPr id="52" name="Grupo 51"/>
                <p:cNvGrpSpPr/>
                <p:nvPr/>
              </p:nvGrpSpPr>
              <p:grpSpPr>
                <a:xfrm>
                  <a:off x="8528604" y="2168367"/>
                  <a:ext cx="1187722" cy="1164779"/>
                  <a:chOff x="8529329" y="2162763"/>
                  <a:chExt cx="1187722" cy="1164779"/>
                </a:xfrm>
              </p:grpSpPr>
              <p:pic>
                <p:nvPicPr>
                  <p:cNvPr id="44" name="Imagen 43"/>
                  <p:cNvPicPr>
                    <a:picLocks noChangeAspect="1"/>
                  </p:cNvPicPr>
                  <p:nvPr/>
                </p:nvPicPr>
                <p:blipFill>
                  <a:blip r:embed="rId13" cstate="print">
                    <a:extLst>
                      <a:ext uri="{BEBA8EAE-BF5A-486C-A8C5-ECC9F3942E4B}">
                        <a14:imgProps xmlns:a14="http://schemas.microsoft.com/office/drawing/2010/main">
                          <a14:imgLayer r:embed="rId14">
                            <a14:imgEffect>
                              <a14:backgroundRemoval t="10000" b="90000" l="10000" r="9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8557684" y="2162763"/>
                    <a:ext cx="581646" cy="540220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45" name="Imagen 44"/>
                  <p:cNvPicPr>
                    <a:picLocks noChangeAspect="1"/>
                  </p:cNvPicPr>
                  <p:nvPr/>
                </p:nvPicPr>
                <p:blipFill rotWithShape="1">
                  <a:blip r:embed="rId8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t="23544" b="22219"/>
                  <a:stretch/>
                </p:blipFill>
                <p:spPr>
                  <a:xfrm>
                    <a:off x="8883388" y="2643496"/>
                    <a:ext cx="443009" cy="223163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46" name="Imagen 45"/>
                  <p:cNvPicPr>
                    <a:picLocks noChangeAspect="1"/>
                  </p:cNvPicPr>
                  <p:nvPr/>
                </p:nvPicPr>
                <p:blipFill>
                  <a:blip r:embed="rId15" cstate="print">
                    <a:extLst>
                      <a:ext uri="{BEBA8EAE-BF5A-486C-A8C5-ECC9F3942E4B}">
                        <a14:imgProps xmlns:a14="http://schemas.microsoft.com/office/drawing/2010/main">
                          <a14:imgLayer r:embed="rId16">
                            <a14:imgEffect>
                              <a14:backgroundRemoval t="10000" b="90000" l="10000" r="9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9112161" y="2765734"/>
                    <a:ext cx="604890" cy="561808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47" name="Imagen 46"/>
                  <p:cNvPicPr>
                    <a:picLocks noChangeAspect="1"/>
                  </p:cNvPicPr>
                  <p:nvPr/>
                </p:nvPicPr>
                <p:blipFill>
                  <a:blip r:embed="rId11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9118678" y="2166465"/>
                    <a:ext cx="508606" cy="472382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48" name="Imagen 47"/>
                  <p:cNvPicPr>
                    <a:picLocks noChangeAspect="1"/>
                  </p:cNvPicPr>
                  <p:nvPr/>
                </p:nvPicPr>
                <p:blipFill>
                  <a:blip r:embed="rId12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8529329" y="2887211"/>
                    <a:ext cx="427083" cy="396666"/>
                  </a:xfrm>
                  <a:prstGeom prst="rect">
                    <a:avLst/>
                  </a:prstGeom>
                  <a:noFill/>
                </p:spPr>
              </p:pic>
            </p:grpSp>
            <p:sp>
              <p:nvSpPr>
                <p:cNvPr id="43" name="Elipse 42"/>
                <p:cNvSpPr/>
                <p:nvPr/>
              </p:nvSpPr>
              <p:spPr>
                <a:xfrm>
                  <a:off x="8385910" y="2047003"/>
                  <a:ext cx="1476000" cy="1476000"/>
                </a:xfrm>
                <a:prstGeom prst="ellipse">
                  <a:avLst/>
                </a:prstGeom>
                <a:noFill/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</p:grpSp>
      </p:grpSp>
      <p:sp>
        <p:nvSpPr>
          <p:cNvPr id="22" name="Multiplicar 21"/>
          <p:cNvSpPr/>
          <p:nvPr/>
        </p:nvSpPr>
        <p:spPr>
          <a:xfrm>
            <a:off x="918445" y="3374321"/>
            <a:ext cx="2826436" cy="2827132"/>
          </a:xfrm>
          <a:prstGeom prst="mathMultiply">
            <a:avLst>
              <a:gd name="adj1" fmla="val 584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Multiplicar 12"/>
          <p:cNvSpPr/>
          <p:nvPr/>
        </p:nvSpPr>
        <p:spPr>
          <a:xfrm>
            <a:off x="4809132" y="3374321"/>
            <a:ext cx="2826436" cy="2827132"/>
          </a:xfrm>
          <a:prstGeom prst="mathMultiply">
            <a:avLst>
              <a:gd name="adj1" fmla="val 584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40" name="Imagen 39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9132" y="812994"/>
            <a:ext cx="2879670" cy="2879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9251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</p:childTnLst>
        </p:cTn>
      </p:par>
    </p:tnLst>
    <p:bldLst>
      <p:bldP spid="19" grpId="0"/>
      <p:bldP spid="24" grpId="0"/>
      <p:bldP spid="25" grpId="0"/>
      <p:bldP spid="26" grpId="0"/>
      <p:bldP spid="22" grpId="0" animBg="1"/>
      <p:bldP spid="22" grpId="1" animBg="1"/>
      <p:bldP spid="13" grpId="0" animBg="1"/>
      <p:bldP spid="13" grpId="1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4515" y="2459230"/>
            <a:ext cx="1524003" cy="1524003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6" y="6347012"/>
            <a:ext cx="1142998" cy="263769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8043" y="230455"/>
            <a:ext cx="895432" cy="500916"/>
          </a:xfrm>
          <a:prstGeom prst="rect">
            <a:avLst/>
          </a:prstGeom>
        </p:spPr>
      </p:pic>
      <p:grpSp>
        <p:nvGrpSpPr>
          <p:cNvPr id="57" name="Grupo 56"/>
          <p:cNvGrpSpPr/>
          <p:nvPr/>
        </p:nvGrpSpPr>
        <p:grpSpPr>
          <a:xfrm>
            <a:off x="9128043" y="3894334"/>
            <a:ext cx="1800000" cy="1800000"/>
            <a:chOff x="9123910" y="3894334"/>
            <a:chExt cx="1800000" cy="1800000"/>
          </a:xfrm>
        </p:grpSpPr>
        <p:sp>
          <p:nvSpPr>
            <p:cNvPr id="14" name="Rectángulo 13"/>
            <p:cNvSpPr/>
            <p:nvPr/>
          </p:nvSpPr>
          <p:spPr>
            <a:xfrm>
              <a:off x="9123910" y="3894334"/>
              <a:ext cx="1800000" cy="1800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16" name="Imagen 15" descr="C:\Users\franc\Desktop\ARCHIVOS PARA SUBIR\POR ACABAR\MEDI SOPORTE VISUAL\hierba.png"/>
            <p:cNvPicPr/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03910" y="4061634"/>
              <a:ext cx="1440000" cy="1440000"/>
            </a:xfrm>
            <a:prstGeom prst="ellipse">
              <a:avLst/>
            </a:prstGeom>
            <a:ln w="3175" cap="rnd">
              <a:solidFill>
                <a:srgbClr val="333333"/>
              </a:solidFill>
            </a:ln>
            <a:effectLst/>
          </p:spPr>
        </p:pic>
      </p:grpSp>
      <p:sp>
        <p:nvSpPr>
          <p:cNvPr id="19" name="Título 1"/>
          <p:cNvSpPr txBox="1">
            <a:spLocks/>
          </p:cNvSpPr>
          <p:nvPr/>
        </p:nvSpPr>
        <p:spPr>
          <a:xfrm>
            <a:off x="4968499" y="570205"/>
            <a:ext cx="2445783" cy="5092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82563"/>
            <a:r>
              <a:rPr lang="ca-ES" dirty="0" smtClean="0">
                <a:solidFill>
                  <a:srgbClr val="002060"/>
                </a:solidFill>
              </a:rPr>
              <a:t>HERBÍVORS</a:t>
            </a:r>
            <a:endParaRPr lang="ca-ES" dirty="0">
              <a:solidFill>
                <a:srgbClr val="002060"/>
              </a:solidFill>
            </a:endParaRPr>
          </a:p>
        </p:txBody>
      </p:sp>
      <p:sp>
        <p:nvSpPr>
          <p:cNvPr id="24" name="Título 1"/>
          <p:cNvSpPr txBox="1">
            <a:spLocks/>
          </p:cNvSpPr>
          <p:nvPr/>
        </p:nvSpPr>
        <p:spPr>
          <a:xfrm>
            <a:off x="1381334" y="5707259"/>
            <a:ext cx="1841705" cy="37009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82563"/>
            <a:r>
              <a:rPr lang="ca-ES" sz="2400" dirty="0" smtClean="0">
                <a:solidFill>
                  <a:srgbClr val="002060"/>
                </a:solidFill>
              </a:rPr>
              <a:t>OMNÍVORS</a:t>
            </a:r>
            <a:endParaRPr lang="ca-ES" sz="2400" dirty="0">
              <a:solidFill>
                <a:srgbClr val="002060"/>
              </a:solidFill>
            </a:endParaRPr>
          </a:p>
        </p:txBody>
      </p:sp>
      <p:sp>
        <p:nvSpPr>
          <p:cNvPr id="25" name="Título 1"/>
          <p:cNvSpPr txBox="1">
            <a:spLocks/>
          </p:cNvSpPr>
          <p:nvPr/>
        </p:nvSpPr>
        <p:spPr>
          <a:xfrm>
            <a:off x="5270537" y="5694334"/>
            <a:ext cx="1841705" cy="37009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82563"/>
            <a:r>
              <a:rPr lang="ca-ES" sz="2400" dirty="0" smtClean="0">
                <a:solidFill>
                  <a:srgbClr val="002060"/>
                </a:solidFill>
              </a:rPr>
              <a:t>CARNÍVORS</a:t>
            </a:r>
            <a:endParaRPr lang="ca-ES" sz="2400" dirty="0">
              <a:solidFill>
                <a:srgbClr val="002060"/>
              </a:solidFill>
            </a:endParaRPr>
          </a:p>
        </p:txBody>
      </p:sp>
      <p:sp>
        <p:nvSpPr>
          <p:cNvPr id="26" name="Título 1"/>
          <p:cNvSpPr txBox="1">
            <a:spLocks/>
          </p:cNvSpPr>
          <p:nvPr/>
        </p:nvSpPr>
        <p:spPr>
          <a:xfrm>
            <a:off x="9111210" y="5711092"/>
            <a:ext cx="1841705" cy="37009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82563"/>
            <a:r>
              <a:rPr lang="ca-ES" sz="2400" dirty="0" smtClean="0">
                <a:solidFill>
                  <a:srgbClr val="002060"/>
                </a:solidFill>
              </a:rPr>
              <a:t>HERBÍVORS</a:t>
            </a:r>
            <a:endParaRPr lang="ca-ES" sz="2400" dirty="0">
              <a:solidFill>
                <a:srgbClr val="002060"/>
              </a:solidFill>
            </a:endParaRPr>
          </a:p>
        </p:txBody>
      </p:sp>
      <p:grpSp>
        <p:nvGrpSpPr>
          <p:cNvPr id="55" name="Grupo 54"/>
          <p:cNvGrpSpPr/>
          <p:nvPr/>
        </p:nvGrpSpPr>
        <p:grpSpPr>
          <a:xfrm>
            <a:off x="1402187" y="3894334"/>
            <a:ext cx="1800000" cy="1800000"/>
            <a:chOff x="1402187" y="3894334"/>
            <a:chExt cx="1800000" cy="1800000"/>
          </a:xfrm>
        </p:grpSpPr>
        <p:sp>
          <p:nvSpPr>
            <p:cNvPr id="3" name="Rectángulo 2"/>
            <p:cNvSpPr/>
            <p:nvPr/>
          </p:nvSpPr>
          <p:spPr>
            <a:xfrm>
              <a:off x="1402187" y="3894334"/>
              <a:ext cx="1800000" cy="1800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grpSp>
          <p:nvGrpSpPr>
            <p:cNvPr id="36" name="Grupo 35"/>
            <p:cNvGrpSpPr/>
            <p:nvPr/>
          </p:nvGrpSpPr>
          <p:grpSpPr>
            <a:xfrm>
              <a:off x="1477239" y="4389692"/>
              <a:ext cx="1662580" cy="835787"/>
              <a:chOff x="1481022" y="4385634"/>
              <a:chExt cx="1662580" cy="835787"/>
            </a:xfrm>
          </p:grpSpPr>
          <p:sp>
            <p:nvSpPr>
              <p:cNvPr id="30" name="Elipse 29"/>
              <p:cNvSpPr/>
              <p:nvPr/>
            </p:nvSpPr>
            <p:spPr>
              <a:xfrm>
                <a:off x="1486605" y="4385634"/>
                <a:ext cx="792000" cy="792000"/>
              </a:xfrm>
              <a:prstGeom prst="ellipse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grpSp>
            <p:nvGrpSpPr>
              <p:cNvPr id="17" name="Grupo 16"/>
              <p:cNvGrpSpPr/>
              <p:nvPr/>
            </p:nvGrpSpPr>
            <p:grpSpPr>
              <a:xfrm>
                <a:off x="1481022" y="4389665"/>
                <a:ext cx="1662580" cy="831756"/>
                <a:chOff x="1481022" y="4389665"/>
                <a:chExt cx="1662580" cy="831756"/>
              </a:xfrm>
            </p:grpSpPr>
            <p:pic>
              <p:nvPicPr>
                <p:cNvPr id="18" name="Imagen 17" descr="C:\Users\franc\Desktop\ARCHIVOS PARA SUBIR\POR ACABAR\MEDI SOPORTE VISUAL\hierba.png"/>
                <p:cNvPicPr/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363022" y="4401341"/>
                  <a:ext cx="780580" cy="820080"/>
                </a:xfrm>
                <a:prstGeom prst="ellipse">
                  <a:avLst/>
                </a:prstGeom>
                <a:ln w="3175" cap="rnd">
                  <a:solidFill>
                    <a:srgbClr val="333333"/>
                  </a:solidFill>
                </a:ln>
                <a:effectLst/>
              </p:spPr>
            </p:pic>
            <p:grpSp>
              <p:nvGrpSpPr>
                <p:cNvPr id="12" name="Grupo 11"/>
                <p:cNvGrpSpPr/>
                <p:nvPr/>
              </p:nvGrpSpPr>
              <p:grpSpPr>
                <a:xfrm>
                  <a:off x="1481022" y="4389665"/>
                  <a:ext cx="792000" cy="792000"/>
                  <a:chOff x="4136131" y="2062220"/>
                  <a:chExt cx="792000" cy="792000"/>
                </a:xfrm>
                <a:noFill/>
              </p:grpSpPr>
              <p:grpSp>
                <p:nvGrpSpPr>
                  <p:cNvPr id="10" name="Grupo 9"/>
                  <p:cNvGrpSpPr/>
                  <p:nvPr/>
                </p:nvGrpSpPr>
                <p:grpSpPr>
                  <a:xfrm>
                    <a:off x="4156100" y="2141732"/>
                    <a:ext cx="745527" cy="606700"/>
                    <a:chOff x="5139894" y="1990358"/>
                    <a:chExt cx="909496" cy="796892"/>
                  </a:xfrm>
                  <a:grpFill/>
                </p:grpSpPr>
                <p:pic>
                  <p:nvPicPr>
                    <p:cNvPr id="8" name="Imagen 7"/>
                    <p:cNvPicPr>
                      <a:picLocks noChangeAspect="1"/>
                    </p:cNvPicPr>
                    <p:nvPr/>
                  </p:nvPicPr>
                  <p:blipFill>
                    <a:blip r:embed="rId6" cstate="print">
                      <a:extLst>
                        <a:ext uri="{BEBA8EAE-BF5A-486C-A8C5-ECC9F3942E4B}">
                          <a14:imgProps xmlns:a14="http://schemas.microsoft.com/office/drawing/2010/main">
                            <a14:imgLayer r:embed="rId7">
                              <a14:imgEffect>
                                <a14:backgroundRemoval t="10000" b="90000" l="10000" r="90000"/>
                              </a14:imgEffect>
                            </a14:imgLayer>
                          </a14:imgProps>
                        </a:ex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5139894" y="2013145"/>
                      <a:ext cx="380746" cy="380746"/>
                    </a:xfrm>
                    <a:prstGeom prst="rect">
                      <a:avLst/>
                    </a:prstGeom>
                    <a:grpFill/>
                  </p:spPr>
                </p:pic>
                <p:pic>
                  <p:nvPicPr>
                    <p:cNvPr id="2" name="Imagen 1"/>
                    <p:cNvPicPr>
                      <a:picLocks noChangeAspect="1"/>
                    </p:cNvPicPr>
                    <p:nvPr/>
                  </p:nvPicPr>
                  <p:blipFill rotWithShape="1">
                    <a:blip r:embed="rId8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t="23544" b="22219"/>
                    <a:stretch/>
                  </p:blipFill>
                  <p:spPr>
                    <a:xfrm>
                      <a:off x="5458532" y="2325007"/>
                      <a:ext cx="289994" cy="157285"/>
                    </a:xfrm>
                    <a:prstGeom prst="rect">
                      <a:avLst/>
                    </a:prstGeom>
                    <a:grpFill/>
                  </p:spPr>
                </p:pic>
                <p:pic>
                  <p:nvPicPr>
                    <p:cNvPr id="23" name="Imagen 22"/>
                    <p:cNvPicPr>
                      <a:picLocks noChangeAspect="1"/>
                    </p:cNvPicPr>
                    <p:nvPr/>
                  </p:nvPicPr>
                  <p:blipFill>
                    <a:blip r:embed="rId9" cstate="print">
                      <a:extLst>
                        <a:ext uri="{BEBA8EAE-BF5A-486C-A8C5-ECC9F3942E4B}">
                          <a14:imgProps xmlns:a14="http://schemas.microsoft.com/office/drawing/2010/main">
                            <a14:imgLayer r:embed="rId10">
                              <a14:imgEffect>
                                <a14:backgroundRemoval t="10000" b="90000" l="10000" r="90000"/>
                              </a14:imgEffect>
                            </a14:imgLayer>
                          </a14:imgProps>
                        </a:ex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5173179" y="2364460"/>
                      <a:ext cx="395961" cy="395961"/>
                    </a:xfrm>
                    <a:prstGeom prst="rect">
                      <a:avLst/>
                    </a:prstGeom>
                    <a:grpFill/>
                  </p:spPr>
                </p:pic>
                <p:pic>
                  <p:nvPicPr>
                    <p:cNvPr id="27" name="Imagen 26"/>
                    <p:cNvPicPr>
                      <a:picLocks noChangeAspect="1"/>
                    </p:cNvPicPr>
                    <p:nvPr/>
                  </p:nvPicPr>
                  <p:blipFill>
                    <a:blip r:embed="rId11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5645857" y="1990358"/>
                      <a:ext cx="403533" cy="403533"/>
                    </a:xfrm>
                    <a:prstGeom prst="rect">
                      <a:avLst/>
                    </a:prstGeom>
                    <a:grpFill/>
                  </p:spPr>
                </p:pic>
                <p:pic>
                  <p:nvPicPr>
                    <p:cNvPr id="6" name="Imagen 5"/>
                    <p:cNvPicPr>
                      <a:picLocks noChangeAspect="1"/>
                    </p:cNvPicPr>
                    <p:nvPr/>
                  </p:nvPicPr>
                  <p:blipFill>
                    <a:blip r:embed="rId12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5645857" y="2507681"/>
                      <a:ext cx="279569" cy="279569"/>
                    </a:xfrm>
                    <a:prstGeom prst="rect">
                      <a:avLst/>
                    </a:prstGeom>
                    <a:grpFill/>
                  </p:spPr>
                </p:pic>
              </p:grpSp>
              <p:sp>
                <p:nvSpPr>
                  <p:cNvPr id="11" name="Elipse 10"/>
                  <p:cNvSpPr/>
                  <p:nvPr/>
                </p:nvSpPr>
                <p:spPr>
                  <a:xfrm>
                    <a:off x="4136131" y="2062220"/>
                    <a:ext cx="792000" cy="792000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</p:grpSp>
          </p:grpSp>
        </p:grpSp>
      </p:grpSp>
      <p:grpSp>
        <p:nvGrpSpPr>
          <p:cNvPr id="56" name="Grupo 55"/>
          <p:cNvGrpSpPr/>
          <p:nvPr/>
        </p:nvGrpSpPr>
        <p:grpSpPr>
          <a:xfrm>
            <a:off x="5291391" y="3894334"/>
            <a:ext cx="1800000" cy="1800000"/>
            <a:chOff x="5291391" y="3894334"/>
            <a:chExt cx="1800000" cy="1800000"/>
          </a:xfrm>
        </p:grpSpPr>
        <p:sp>
          <p:nvSpPr>
            <p:cNvPr id="20" name="Rectángulo 19"/>
            <p:cNvSpPr/>
            <p:nvPr/>
          </p:nvSpPr>
          <p:spPr>
            <a:xfrm>
              <a:off x="5291391" y="3894334"/>
              <a:ext cx="1800000" cy="1800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grpSp>
          <p:nvGrpSpPr>
            <p:cNvPr id="54" name="Grupo 53"/>
            <p:cNvGrpSpPr/>
            <p:nvPr/>
          </p:nvGrpSpPr>
          <p:grpSpPr>
            <a:xfrm>
              <a:off x="5453389" y="4069586"/>
              <a:ext cx="1476000" cy="1476000"/>
              <a:chOff x="5453389" y="4069586"/>
              <a:chExt cx="1476000" cy="1476000"/>
            </a:xfrm>
          </p:grpSpPr>
          <p:sp>
            <p:nvSpPr>
              <p:cNvPr id="38" name="Elipse 37"/>
              <p:cNvSpPr/>
              <p:nvPr/>
            </p:nvSpPr>
            <p:spPr>
              <a:xfrm>
                <a:off x="5471389" y="4087586"/>
                <a:ext cx="1440000" cy="1440000"/>
              </a:xfrm>
              <a:prstGeom prst="ellipse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grpSp>
            <p:nvGrpSpPr>
              <p:cNvPr id="53" name="Grupo 52"/>
              <p:cNvGrpSpPr/>
              <p:nvPr/>
            </p:nvGrpSpPr>
            <p:grpSpPr>
              <a:xfrm>
                <a:off x="5453389" y="4069586"/>
                <a:ext cx="1476000" cy="1476000"/>
                <a:chOff x="8385910" y="2047003"/>
                <a:chExt cx="1476000" cy="1476000"/>
              </a:xfrm>
            </p:grpSpPr>
            <p:grpSp>
              <p:nvGrpSpPr>
                <p:cNvPr id="52" name="Grupo 51"/>
                <p:cNvGrpSpPr/>
                <p:nvPr/>
              </p:nvGrpSpPr>
              <p:grpSpPr>
                <a:xfrm>
                  <a:off x="8528604" y="2168367"/>
                  <a:ext cx="1187722" cy="1164779"/>
                  <a:chOff x="8529329" y="2162763"/>
                  <a:chExt cx="1187722" cy="1164779"/>
                </a:xfrm>
              </p:grpSpPr>
              <p:pic>
                <p:nvPicPr>
                  <p:cNvPr id="44" name="Imagen 43"/>
                  <p:cNvPicPr>
                    <a:picLocks noChangeAspect="1"/>
                  </p:cNvPicPr>
                  <p:nvPr/>
                </p:nvPicPr>
                <p:blipFill>
                  <a:blip r:embed="rId13" cstate="print">
                    <a:extLst>
                      <a:ext uri="{BEBA8EAE-BF5A-486C-A8C5-ECC9F3942E4B}">
                        <a14:imgProps xmlns:a14="http://schemas.microsoft.com/office/drawing/2010/main">
                          <a14:imgLayer r:embed="rId14">
                            <a14:imgEffect>
                              <a14:backgroundRemoval t="10000" b="90000" l="10000" r="9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8557684" y="2162763"/>
                    <a:ext cx="581646" cy="540220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45" name="Imagen 44"/>
                  <p:cNvPicPr>
                    <a:picLocks noChangeAspect="1"/>
                  </p:cNvPicPr>
                  <p:nvPr/>
                </p:nvPicPr>
                <p:blipFill rotWithShape="1">
                  <a:blip r:embed="rId8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t="23544" b="22219"/>
                  <a:stretch/>
                </p:blipFill>
                <p:spPr>
                  <a:xfrm>
                    <a:off x="8883388" y="2643496"/>
                    <a:ext cx="443009" cy="223163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46" name="Imagen 45"/>
                  <p:cNvPicPr>
                    <a:picLocks noChangeAspect="1"/>
                  </p:cNvPicPr>
                  <p:nvPr/>
                </p:nvPicPr>
                <p:blipFill>
                  <a:blip r:embed="rId15" cstate="print">
                    <a:extLst>
                      <a:ext uri="{BEBA8EAE-BF5A-486C-A8C5-ECC9F3942E4B}">
                        <a14:imgProps xmlns:a14="http://schemas.microsoft.com/office/drawing/2010/main">
                          <a14:imgLayer r:embed="rId16">
                            <a14:imgEffect>
                              <a14:backgroundRemoval t="10000" b="90000" l="10000" r="9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9112161" y="2765734"/>
                    <a:ext cx="604890" cy="561808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47" name="Imagen 46"/>
                  <p:cNvPicPr>
                    <a:picLocks noChangeAspect="1"/>
                  </p:cNvPicPr>
                  <p:nvPr/>
                </p:nvPicPr>
                <p:blipFill>
                  <a:blip r:embed="rId11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9118678" y="2166465"/>
                    <a:ext cx="508606" cy="472382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48" name="Imagen 47"/>
                  <p:cNvPicPr>
                    <a:picLocks noChangeAspect="1"/>
                  </p:cNvPicPr>
                  <p:nvPr/>
                </p:nvPicPr>
                <p:blipFill>
                  <a:blip r:embed="rId12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8529329" y="2887211"/>
                    <a:ext cx="427083" cy="396666"/>
                  </a:xfrm>
                  <a:prstGeom prst="rect">
                    <a:avLst/>
                  </a:prstGeom>
                  <a:noFill/>
                </p:spPr>
              </p:pic>
            </p:grpSp>
            <p:sp>
              <p:nvSpPr>
                <p:cNvPr id="43" name="Elipse 42"/>
                <p:cNvSpPr/>
                <p:nvPr/>
              </p:nvSpPr>
              <p:spPr>
                <a:xfrm>
                  <a:off x="8385910" y="2047003"/>
                  <a:ext cx="1476000" cy="1476000"/>
                </a:xfrm>
                <a:prstGeom prst="ellipse">
                  <a:avLst/>
                </a:prstGeom>
                <a:noFill/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</p:grpSp>
      </p:grpSp>
      <p:sp>
        <p:nvSpPr>
          <p:cNvPr id="22" name="Multiplicar 21"/>
          <p:cNvSpPr/>
          <p:nvPr/>
        </p:nvSpPr>
        <p:spPr>
          <a:xfrm>
            <a:off x="918445" y="3374321"/>
            <a:ext cx="2826436" cy="2827132"/>
          </a:xfrm>
          <a:prstGeom prst="mathMultiply">
            <a:avLst>
              <a:gd name="adj1" fmla="val 584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Multiplicar 12"/>
          <p:cNvSpPr/>
          <p:nvPr/>
        </p:nvSpPr>
        <p:spPr>
          <a:xfrm>
            <a:off x="4809132" y="3374321"/>
            <a:ext cx="2826436" cy="2827132"/>
          </a:xfrm>
          <a:prstGeom prst="mathMultiply">
            <a:avLst>
              <a:gd name="adj1" fmla="val 584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40" name="Imagen 3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0012" y="978537"/>
            <a:ext cx="2530839" cy="2530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814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</p:childTnLst>
        </p:cTn>
      </p:par>
    </p:tnLst>
    <p:bldLst>
      <p:bldP spid="19" grpId="0"/>
      <p:bldP spid="24" grpId="0"/>
      <p:bldP spid="25" grpId="0"/>
      <p:bldP spid="26" grpId="0"/>
      <p:bldP spid="22" grpId="0" animBg="1"/>
      <p:bldP spid="22" grpId="1" animBg="1"/>
      <p:bldP spid="13" grpId="0" animBg="1"/>
      <p:bldP spid="13" grpId="1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4515" y="2459230"/>
            <a:ext cx="1524003" cy="1524003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6" y="6347012"/>
            <a:ext cx="1142998" cy="263769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8043" y="230455"/>
            <a:ext cx="895432" cy="500916"/>
          </a:xfrm>
          <a:prstGeom prst="rect">
            <a:avLst/>
          </a:prstGeom>
        </p:spPr>
      </p:pic>
      <p:grpSp>
        <p:nvGrpSpPr>
          <p:cNvPr id="57" name="Grupo 56"/>
          <p:cNvGrpSpPr/>
          <p:nvPr/>
        </p:nvGrpSpPr>
        <p:grpSpPr>
          <a:xfrm>
            <a:off x="9128043" y="3894334"/>
            <a:ext cx="1800000" cy="1800000"/>
            <a:chOff x="9123910" y="3894334"/>
            <a:chExt cx="1800000" cy="1800000"/>
          </a:xfrm>
        </p:grpSpPr>
        <p:sp>
          <p:nvSpPr>
            <p:cNvPr id="14" name="Rectángulo 13"/>
            <p:cNvSpPr/>
            <p:nvPr/>
          </p:nvSpPr>
          <p:spPr>
            <a:xfrm>
              <a:off x="9123910" y="3894334"/>
              <a:ext cx="1800000" cy="1800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16" name="Imagen 15" descr="C:\Users\franc\Desktop\ARCHIVOS PARA SUBIR\POR ACABAR\MEDI SOPORTE VISUAL\hierba.png"/>
            <p:cNvPicPr/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03910" y="4061634"/>
              <a:ext cx="1440000" cy="1440000"/>
            </a:xfrm>
            <a:prstGeom prst="ellipse">
              <a:avLst/>
            </a:prstGeom>
            <a:ln w="3175" cap="rnd">
              <a:solidFill>
                <a:srgbClr val="333333"/>
              </a:solidFill>
            </a:ln>
            <a:effectLst/>
          </p:spPr>
        </p:pic>
      </p:grpSp>
      <p:sp>
        <p:nvSpPr>
          <p:cNvPr id="19" name="Título 1"/>
          <p:cNvSpPr txBox="1">
            <a:spLocks/>
          </p:cNvSpPr>
          <p:nvPr/>
        </p:nvSpPr>
        <p:spPr>
          <a:xfrm>
            <a:off x="4968499" y="570205"/>
            <a:ext cx="2445783" cy="5092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82563"/>
            <a:r>
              <a:rPr lang="ca-ES" dirty="0" smtClean="0">
                <a:solidFill>
                  <a:srgbClr val="002060"/>
                </a:solidFill>
              </a:rPr>
              <a:t>HERBÍVORS</a:t>
            </a:r>
            <a:endParaRPr lang="ca-ES" dirty="0">
              <a:solidFill>
                <a:srgbClr val="002060"/>
              </a:solidFill>
            </a:endParaRPr>
          </a:p>
        </p:txBody>
      </p:sp>
      <p:sp>
        <p:nvSpPr>
          <p:cNvPr id="24" name="Título 1"/>
          <p:cNvSpPr txBox="1">
            <a:spLocks/>
          </p:cNvSpPr>
          <p:nvPr/>
        </p:nvSpPr>
        <p:spPr>
          <a:xfrm>
            <a:off x="1381334" y="5707259"/>
            <a:ext cx="1841705" cy="37009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82563"/>
            <a:r>
              <a:rPr lang="ca-ES" sz="2400" dirty="0" smtClean="0">
                <a:solidFill>
                  <a:srgbClr val="002060"/>
                </a:solidFill>
              </a:rPr>
              <a:t>OMNÍVORS</a:t>
            </a:r>
            <a:endParaRPr lang="ca-ES" sz="2400" dirty="0">
              <a:solidFill>
                <a:srgbClr val="002060"/>
              </a:solidFill>
            </a:endParaRPr>
          </a:p>
        </p:txBody>
      </p:sp>
      <p:sp>
        <p:nvSpPr>
          <p:cNvPr id="25" name="Título 1"/>
          <p:cNvSpPr txBox="1">
            <a:spLocks/>
          </p:cNvSpPr>
          <p:nvPr/>
        </p:nvSpPr>
        <p:spPr>
          <a:xfrm>
            <a:off x="5270537" y="5694334"/>
            <a:ext cx="1841705" cy="37009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82563"/>
            <a:r>
              <a:rPr lang="ca-ES" sz="2400" dirty="0" smtClean="0">
                <a:solidFill>
                  <a:srgbClr val="002060"/>
                </a:solidFill>
              </a:rPr>
              <a:t>CARNÍVORS</a:t>
            </a:r>
            <a:endParaRPr lang="ca-ES" sz="2400" dirty="0">
              <a:solidFill>
                <a:srgbClr val="002060"/>
              </a:solidFill>
            </a:endParaRPr>
          </a:p>
        </p:txBody>
      </p:sp>
      <p:sp>
        <p:nvSpPr>
          <p:cNvPr id="26" name="Título 1"/>
          <p:cNvSpPr txBox="1">
            <a:spLocks/>
          </p:cNvSpPr>
          <p:nvPr/>
        </p:nvSpPr>
        <p:spPr>
          <a:xfrm>
            <a:off x="9111210" y="5711092"/>
            <a:ext cx="1841705" cy="37009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82563"/>
            <a:r>
              <a:rPr lang="ca-ES" sz="2400" dirty="0" smtClean="0">
                <a:solidFill>
                  <a:srgbClr val="002060"/>
                </a:solidFill>
              </a:rPr>
              <a:t>HERBÍVORS</a:t>
            </a:r>
            <a:endParaRPr lang="ca-ES" sz="2400" dirty="0">
              <a:solidFill>
                <a:srgbClr val="002060"/>
              </a:solidFill>
            </a:endParaRPr>
          </a:p>
        </p:txBody>
      </p:sp>
      <p:grpSp>
        <p:nvGrpSpPr>
          <p:cNvPr id="55" name="Grupo 54"/>
          <p:cNvGrpSpPr/>
          <p:nvPr/>
        </p:nvGrpSpPr>
        <p:grpSpPr>
          <a:xfrm>
            <a:off x="1402187" y="3894334"/>
            <a:ext cx="1800000" cy="1800000"/>
            <a:chOff x="1402187" y="3894334"/>
            <a:chExt cx="1800000" cy="1800000"/>
          </a:xfrm>
        </p:grpSpPr>
        <p:sp>
          <p:nvSpPr>
            <p:cNvPr id="3" name="Rectángulo 2"/>
            <p:cNvSpPr/>
            <p:nvPr/>
          </p:nvSpPr>
          <p:spPr>
            <a:xfrm>
              <a:off x="1402187" y="3894334"/>
              <a:ext cx="1800000" cy="1800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grpSp>
          <p:nvGrpSpPr>
            <p:cNvPr id="36" name="Grupo 35"/>
            <p:cNvGrpSpPr/>
            <p:nvPr/>
          </p:nvGrpSpPr>
          <p:grpSpPr>
            <a:xfrm>
              <a:off x="1477239" y="4389692"/>
              <a:ext cx="1662580" cy="835787"/>
              <a:chOff x="1481022" y="4385634"/>
              <a:chExt cx="1662580" cy="835787"/>
            </a:xfrm>
          </p:grpSpPr>
          <p:sp>
            <p:nvSpPr>
              <p:cNvPr id="30" name="Elipse 29"/>
              <p:cNvSpPr/>
              <p:nvPr/>
            </p:nvSpPr>
            <p:spPr>
              <a:xfrm>
                <a:off x="1486605" y="4385634"/>
                <a:ext cx="792000" cy="792000"/>
              </a:xfrm>
              <a:prstGeom prst="ellipse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grpSp>
            <p:nvGrpSpPr>
              <p:cNvPr id="17" name="Grupo 16"/>
              <p:cNvGrpSpPr/>
              <p:nvPr/>
            </p:nvGrpSpPr>
            <p:grpSpPr>
              <a:xfrm>
                <a:off x="1481022" y="4389665"/>
                <a:ext cx="1662580" cy="831756"/>
                <a:chOff x="1481022" y="4389665"/>
                <a:chExt cx="1662580" cy="831756"/>
              </a:xfrm>
            </p:grpSpPr>
            <p:pic>
              <p:nvPicPr>
                <p:cNvPr id="18" name="Imagen 17" descr="C:\Users\franc\Desktop\ARCHIVOS PARA SUBIR\POR ACABAR\MEDI SOPORTE VISUAL\hierba.png"/>
                <p:cNvPicPr/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363022" y="4401341"/>
                  <a:ext cx="780580" cy="820080"/>
                </a:xfrm>
                <a:prstGeom prst="ellipse">
                  <a:avLst/>
                </a:prstGeom>
                <a:ln w="3175" cap="rnd">
                  <a:solidFill>
                    <a:srgbClr val="333333"/>
                  </a:solidFill>
                </a:ln>
                <a:effectLst/>
              </p:spPr>
            </p:pic>
            <p:grpSp>
              <p:nvGrpSpPr>
                <p:cNvPr id="12" name="Grupo 11"/>
                <p:cNvGrpSpPr/>
                <p:nvPr/>
              </p:nvGrpSpPr>
              <p:grpSpPr>
                <a:xfrm>
                  <a:off x="1481022" y="4389665"/>
                  <a:ext cx="792000" cy="792000"/>
                  <a:chOff x="4136131" y="2062220"/>
                  <a:chExt cx="792000" cy="792000"/>
                </a:xfrm>
                <a:noFill/>
              </p:grpSpPr>
              <p:grpSp>
                <p:nvGrpSpPr>
                  <p:cNvPr id="10" name="Grupo 9"/>
                  <p:cNvGrpSpPr/>
                  <p:nvPr/>
                </p:nvGrpSpPr>
                <p:grpSpPr>
                  <a:xfrm>
                    <a:off x="4156100" y="2141732"/>
                    <a:ext cx="745527" cy="606700"/>
                    <a:chOff x="5139894" y="1990358"/>
                    <a:chExt cx="909496" cy="796892"/>
                  </a:xfrm>
                  <a:grpFill/>
                </p:grpSpPr>
                <p:pic>
                  <p:nvPicPr>
                    <p:cNvPr id="8" name="Imagen 7"/>
                    <p:cNvPicPr>
                      <a:picLocks noChangeAspect="1"/>
                    </p:cNvPicPr>
                    <p:nvPr/>
                  </p:nvPicPr>
                  <p:blipFill>
                    <a:blip r:embed="rId6" cstate="print">
                      <a:extLst>
                        <a:ext uri="{BEBA8EAE-BF5A-486C-A8C5-ECC9F3942E4B}">
                          <a14:imgProps xmlns:a14="http://schemas.microsoft.com/office/drawing/2010/main">
                            <a14:imgLayer r:embed="rId7">
                              <a14:imgEffect>
                                <a14:backgroundRemoval t="10000" b="90000" l="10000" r="90000"/>
                              </a14:imgEffect>
                            </a14:imgLayer>
                          </a14:imgProps>
                        </a:ex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5139894" y="2013145"/>
                      <a:ext cx="380746" cy="380746"/>
                    </a:xfrm>
                    <a:prstGeom prst="rect">
                      <a:avLst/>
                    </a:prstGeom>
                    <a:grpFill/>
                  </p:spPr>
                </p:pic>
                <p:pic>
                  <p:nvPicPr>
                    <p:cNvPr id="2" name="Imagen 1"/>
                    <p:cNvPicPr>
                      <a:picLocks noChangeAspect="1"/>
                    </p:cNvPicPr>
                    <p:nvPr/>
                  </p:nvPicPr>
                  <p:blipFill rotWithShape="1">
                    <a:blip r:embed="rId8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t="23544" b="22219"/>
                    <a:stretch/>
                  </p:blipFill>
                  <p:spPr>
                    <a:xfrm>
                      <a:off x="5458532" y="2325007"/>
                      <a:ext cx="289994" cy="157285"/>
                    </a:xfrm>
                    <a:prstGeom prst="rect">
                      <a:avLst/>
                    </a:prstGeom>
                    <a:grpFill/>
                  </p:spPr>
                </p:pic>
                <p:pic>
                  <p:nvPicPr>
                    <p:cNvPr id="23" name="Imagen 22"/>
                    <p:cNvPicPr>
                      <a:picLocks noChangeAspect="1"/>
                    </p:cNvPicPr>
                    <p:nvPr/>
                  </p:nvPicPr>
                  <p:blipFill>
                    <a:blip r:embed="rId9" cstate="print">
                      <a:extLst>
                        <a:ext uri="{BEBA8EAE-BF5A-486C-A8C5-ECC9F3942E4B}">
                          <a14:imgProps xmlns:a14="http://schemas.microsoft.com/office/drawing/2010/main">
                            <a14:imgLayer r:embed="rId10">
                              <a14:imgEffect>
                                <a14:backgroundRemoval t="10000" b="90000" l="10000" r="90000"/>
                              </a14:imgEffect>
                            </a14:imgLayer>
                          </a14:imgProps>
                        </a:ex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5173179" y="2364460"/>
                      <a:ext cx="395961" cy="395961"/>
                    </a:xfrm>
                    <a:prstGeom prst="rect">
                      <a:avLst/>
                    </a:prstGeom>
                    <a:grpFill/>
                  </p:spPr>
                </p:pic>
                <p:pic>
                  <p:nvPicPr>
                    <p:cNvPr id="27" name="Imagen 26"/>
                    <p:cNvPicPr>
                      <a:picLocks noChangeAspect="1"/>
                    </p:cNvPicPr>
                    <p:nvPr/>
                  </p:nvPicPr>
                  <p:blipFill>
                    <a:blip r:embed="rId11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5645857" y="1990358"/>
                      <a:ext cx="403533" cy="403533"/>
                    </a:xfrm>
                    <a:prstGeom prst="rect">
                      <a:avLst/>
                    </a:prstGeom>
                    <a:grpFill/>
                  </p:spPr>
                </p:pic>
                <p:pic>
                  <p:nvPicPr>
                    <p:cNvPr id="6" name="Imagen 5"/>
                    <p:cNvPicPr>
                      <a:picLocks noChangeAspect="1"/>
                    </p:cNvPicPr>
                    <p:nvPr/>
                  </p:nvPicPr>
                  <p:blipFill>
                    <a:blip r:embed="rId12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5645857" y="2507681"/>
                      <a:ext cx="279569" cy="279569"/>
                    </a:xfrm>
                    <a:prstGeom prst="rect">
                      <a:avLst/>
                    </a:prstGeom>
                    <a:grpFill/>
                  </p:spPr>
                </p:pic>
              </p:grpSp>
              <p:sp>
                <p:nvSpPr>
                  <p:cNvPr id="11" name="Elipse 10"/>
                  <p:cNvSpPr/>
                  <p:nvPr/>
                </p:nvSpPr>
                <p:spPr>
                  <a:xfrm>
                    <a:off x="4136131" y="2062220"/>
                    <a:ext cx="792000" cy="792000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</p:grpSp>
          </p:grpSp>
        </p:grpSp>
      </p:grpSp>
      <p:grpSp>
        <p:nvGrpSpPr>
          <p:cNvPr id="56" name="Grupo 55"/>
          <p:cNvGrpSpPr/>
          <p:nvPr/>
        </p:nvGrpSpPr>
        <p:grpSpPr>
          <a:xfrm>
            <a:off x="5291391" y="3894334"/>
            <a:ext cx="1800000" cy="1800000"/>
            <a:chOff x="5291391" y="3894334"/>
            <a:chExt cx="1800000" cy="1800000"/>
          </a:xfrm>
        </p:grpSpPr>
        <p:sp>
          <p:nvSpPr>
            <p:cNvPr id="20" name="Rectángulo 19"/>
            <p:cNvSpPr/>
            <p:nvPr/>
          </p:nvSpPr>
          <p:spPr>
            <a:xfrm>
              <a:off x="5291391" y="3894334"/>
              <a:ext cx="1800000" cy="1800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grpSp>
          <p:nvGrpSpPr>
            <p:cNvPr id="54" name="Grupo 53"/>
            <p:cNvGrpSpPr/>
            <p:nvPr/>
          </p:nvGrpSpPr>
          <p:grpSpPr>
            <a:xfrm>
              <a:off x="5453389" y="4069586"/>
              <a:ext cx="1476000" cy="1476000"/>
              <a:chOff x="5453389" y="4069586"/>
              <a:chExt cx="1476000" cy="1476000"/>
            </a:xfrm>
          </p:grpSpPr>
          <p:sp>
            <p:nvSpPr>
              <p:cNvPr id="38" name="Elipse 37"/>
              <p:cNvSpPr/>
              <p:nvPr/>
            </p:nvSpPr>
            <p:spPr>
              <a:xfrm>
                <a:off x="5471389" y="4087586"/>
                <a:ext cx="1440000" cy="1440000"/>
              </a:xfrm>
              <a:prstGeom prst="ellipse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grpSp>
            <p:nvGrpSpPr>
              <p:cNvPr id="53" name="Grupo 52"/>
              <p:cNvGrpSpPr/>
              <p:nvPr/>
            </p:nvGrpSpPr>
            <p:grpSpPr>
              <a:xfrm>
                <a:off x="5453389" y="4069586"/>
                <a:ext cx="1476000" cy="1476000"/>
                <a:chOff x="8385910" y="2047003"/>
                <a:chExt cx="1476000" cy="1476000"/>
              </a:xfrm>
            </p:grpSpPr>
            <p:grpSp>
              <p:nvGrpSpPr>
                <p:cNvPr id="52" name="Grupo 51"/>
                <p:cNvGrpSpPr/>
                <p:nvPr/>
              </p:nvGrpSpPr>
              <p:grpSpPr>
                <a:xfrm>
                  <a:off x="8528604" y="2168367"/>
                  <a:ext cx="1187722" cy="1164779"/>
                  <a:chOff x="8529329" y="2162763"/>
                  <a:chExt cx="1187722" cy="1164779"/>
                </a:xfrm>
              </p:grpSpPr>
              <p:pic>
                <p:nvPicPr>
                  <p:cNvPr id="44" name="Imagen 43"/>
                  <p:cNvPicPr>
                    <a:picLocks noChangeAspect="1"/>
                  </p:cNvPicPr>
                  <p:nvPr/>
                </p:nvPicPr>
                <p:blipFill>
                  <a:blip r:embed="rId13" cstate="print">
                    <a:extLst>
                      <a:ext uri="{BEBA8EAE-BF5A-486C-A8C5-ECC9F3942E4B}">
                        <a14:imgProps xmlns:a14="http://schemas.microsoft.com/office/drawing/2010/main">
                          <a14:imgLayer r:embed="rId14">
                            <a14:imgEffect>
                              <a14:backgroundRemoval t="10000" b="90000" l="10000" r="9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8557684" y="2162763"/>
                    <a:ext cx="581646" cy="540220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45" name="Imagen 44"/>
                  <p:cNvPicPr>
                    <a:picLocks noChangeAspect="1"/>
                  </p:cNvPicPr>
                  <p:nvPr/>
                </p:nvPicPr>
                <p:blipFill rotWithShape="1">
                  <a:blip r:embed="rId8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t="23544" b="22219"/>
                  <a:stretch/>
                </p:blipFill>
                <p:spPr>
                  <a:xfrm>
                    <a:off x="8883388" y="2643496"/>
                    <a:ext cx="443009" cy="223163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46" name="Imagen 45"/>
                  <p:cNvPicPr>
                    <a:picLocks noChangeAspect="1"/>
                  </p:cNvPicPr>
                  <p:nvPr/>
                </p:nvPicPr>
                <p:blipFill>
                  <a:blip r:embed="rId15" cstate="print">
                    <a:extLst>
                      <a:ext uri="{BEBA8EAE-BF5A-486C-A8C5-ECC9F3942E4B}">
                        <a14:imgProps xmlns:a14="http://schemas.microsoft.com/office/drawing/2010/main">
                          <a14:imgLayer r:embed="rId16">
                            <a14:imgEffect>
                              <a14:backgroundRemoval t="10000" b="90000" l="10000" r="9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9112161" y="2765734"/>
                    <a:ext cx="604890" cy="561808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47" name="Imagen 46"/>
                  <p:cNvPicPr>
                    <a:picLocks noChangeAspect="1"/>
                  </p:cNvPicPr>
                  <p:nvPr/>
                </p:nvPicPr>
                <p:blipFill>
                  <a:blip r:embed="rId11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9118678" y="2166465"/>
                    <a:ext cx="508606" cy="472382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48" name="Imagen 47"/>
                  <p:cNvPicPr>
                    <a:picLocks noChangeAspect="1"/>
                  </p:cNvPicPr>
                  <p:nvPr/>
                </p:nvPicPr>
                <p:blipFill>
                  <a:blip r:embed="rId12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8529329" y="2887211"/>
                    <a:ext cx="427083" cy="396666"/>
                  </a:xfrm>
                  <a:prstGeom prst="rect">
                    <a:avLst/>
                  </a:prstGeom>
                  <a:noFill/>
                </p:spPr>
              </p:pic>
            </p:grpSp>
            <p:sp>
              <p:nvSpPr>
                <p:cNvPr id="43" name="Elipse 42"/>
                <p:cNvSpPr/>
                <p:nvPr/>
              </p:nvSpPr>
              <p:spPr>
                <a:xfrm>
                  <a:off x="8385910" y="2047003"/>
                  <a:ext cx="1476000" cy="1476000"/>
                </a:xfrm>
                <a:prstGeom prst="ellipse">
                  <a:avLst/>
                </a:prstGeom>
                <a:noFill/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</p:grpSp>
      </p:grpSp>
      <p:sp>
        <p:nvSpPr>
          <p:cNvPr id="22" name="Multiplicar 21"/>
          <p:cNvSpPr/>
          <p:nvPr/>
        </p:nvSpPr>
        <p:spPr>
          <a:xfrm>
            <a:off x="918445" y="3374321"/>
            <a:ext cx="2826436" cy="2827132"/>
          </a:xfrm>
          <a:prstGeom prst="mathMultiply">
            <a:avLst>
              <a:gd name="adj1" fmla="val 584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Multiplicar 12"/>
          <p:cNvSpPr/>
          <p:nvPr/>
        </p:nvSpPr>
        <p:spPr>
          <a:xfrm>
            <a:off x="4809132" y="3374321"/>
            <a:ext cx="2826436" cy="2827132"/>
          </a:xfrm>
          <a:prstGeom prst="mathMultiply">
            <a:avLst>
              <a:gd name="adj1" fmla="val 584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40" name="Imagen 39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3727" y="962944"/>
            <a:ext cx="2595266" cy="2595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058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</p:childTnLst>
        </p:cTn>
      </p:par>
    </p:tnLst>
    <p:bldLst>
      <p:bldP spid="19" grpId="0"/>
      <p:bldP spid="24" grpId="0"/>
      <p:bldP spid="25" grpId="0"/>
      <p:bldP spid="26" grpId="0"/>
      <p:bldP spid="22" grpId="0" animBg="1"/>
      <p:bldP spid="22" grpId="1" animBg="1"/>
      <p:bldP spid="13" grpId="0" animBg="1"/>
      <p:bldP spid="13" grpId="1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4515" y="2459230"/>
            <a:ext cx="1524003" cy="1524003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6" y="6347012"/>
            <a:ext cx="1142998" cy="263769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8043" y="230455"/>
            <a:ext cx="895432" cy="500916"/>
          </a:xfrm>
          <a:prstGeom prst="rect">
            <a:avLst/>
          </a:prstGeom>
        </p:spPr>
      </p:pic>
      <p:grpSp>
        <p:nvGrpSpPr>
          <p:cNvPr id="57" name="Grupo 56"/>
          <p:cNvGrpSpPr/>
          <p:nvPr/>
        </p:nvGrpSpPr>
        <p:grpSpPr>
          <a:xfrm>
            <a:off x="9128043" y="3894334"/>
            <a:ext cx="1800000" cy="1800000"/>
            <a:chOff x="9123910" y="3894334"/>
            <a:chExt cx="1800000" cy="1800000"/>
          </a:xfrm>
        </p:grpSpPr>
        <p:sp>
          <p:nvSpPr>
            <p:cNvPr id="14" name="Rectángulo 13"/>
            <p:cNvSpPr/>
            <p:nvPr/>
          </p:nvSpPr>
          <p:spPr>
            <a:xfrm>
              <a:off x="9123910" y="3894334"/>
              <a:ext cx="1800000" cy="1800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16" name="Imagen 15" descr="C:\Users\franc\Desktop\ARCHIVOS PARA SUBIR\POR ACABAR\MEDI SOPORTE VISUAL\hierba.png"/>
            <p:cNvPicPr/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03910" y="4061634"/>
              <a:ext cx="1440000" cy="1440000"/>
            </a:xfrm>
            <a:prstGeom prst="ellipse">
              <a:avLst/>
            </a:prstGeom>
            <a:ln w="3175" cap="rnd">
              <a:solidFill>
                <a:srgbClr val="333333"/>
              </a:solidFill>
            </a:ln>
            <a:effectLst/>
          </p:spPr>
        </p:pic>
      </p:grpSp>
      <p:sp>
        <p:nvSpPr>
          <p:cNvPr id="19" name="Título 1"/>
          <p:cNvSpPr txBox="1">
            <a:spLocks/>
          </p:cNvSpPr>
          <p:nvPr/>
        </p:nvSpPr>
        <p:spPr>
          <a:xfrm>
            <a:off x="4968499" y="570205"/>
            <a:ext cx="2445783" cy="5092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82563"/>
            <a:r>
              <a:rPr lang="ca-ES" dirty="0" smtClean="0">
                <a:solidFill>
                  <a:srgbClr val="002060"/>
                </a:solidFill>
              </a:rPr>
              <a:t>HERBÍVORS</a:t>
            </a:r>
            <a:endParaRPr lang="ca-ES" dirty="0">
              <a:solidFill>
                <a:srgbClr val="002060"/>
              </a:solidFill>
            </a:endParaRPr>
          </a:p>
        </p:txBody>
      </p:sp>
      <p:sp>
        <p:nvSpPr>
          <p:cNvPr id="24" name="Título 1"/>
          <p:cNvSpPr txBox="1">
            <a:spLocks/>
          </p:cNvSpPr>
          <p:nvPr/>
        </p:nvSpPr>
        <p:spPr>
          <a:xfrm>
            <a:off x="1381334" y="5707259"/>
            <a:ext cx="1841705" cy="37009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82563"/>
            <a:r>
              <a:rPr lang="ca-ES" sz="2400" dirty="0" smtClean="0">
                <a:solidFill>
                  <a:srgbClr val="002060"/>
                </a:solidFill>
              </a:rPr>
              <a:t>OMNÍVORS</a:t>
            </a:r>
            <a:endParaRPr lang="ca-ES" sz="2400" dirty="0">
              <a:solidFill>
                <a:srgbClr val="002060"/>
              </a:solidFill>
            </a:endParaRPr>
          </a:p>
        </p:txBody>
      </p:sp>
      <p:sp>
        <p:nvSpPr>
          <p:cNvPr id="25" name="Título 1"/>
          <p:cNvSpPr txBox="1">
            <a:spLocks/>
          </p:cNvSpPr>
          <p:nvPr/>
        </p:nvSpPr>
        <p:spPr>
          <a:xfrm>
            <a:off x="5270537" y="5694334"/>
            <a:ext cx="1841705" cy="37009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82563"/>
            <a:r>
              <a:rPr lang="ca-ES" sz="2400" dirty="0" smtClean="0">
                <a:solidFill>
                  <a:srgbClr val="002060"/>
                </a:solidFill>
              </a:rPr>
              <a:t>CARNÍVORS</a:t>
            </a:r>
            <a:endParaRPr lang="ca-ES" sz="2400" dirty="0">
              <a:solidFill>
                <a:srgbClr val="002060"/>
              </a:solidFill>
            </a:endParaRPr>
          </a:p>
        </p:txBody>
      </p:sp>
      <p:sp>
        <p:nvSpPr>
          <p:cNvPr id="26" name="Título 1"/>
          <p:cNvSpPr txBox="1">
            <a:spLocks/>
          </p:cNvSpPr>
          <p:nvPr/>
        </p:nvSpPr>
        <p:spPr>
          <a:xfrm>
            <a:off x="9111210" y="5711092"/>
            <a:ext cx="1841705" cy="37009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82563"/>
            <a:r>
              <a:rPr lang="ca-ES" sz="2400" dirty="0" smtClean="0">
                <a:solidFill>
                  <a:srgbClr val="002060"/>
                </a:solidFill>
              </a:rPr>
              <a:t>HERBÍVORS</a:t>
            </a:r>
            <a:endParaRPr lang="ca-ES" sz="2400" dirty="0">
              <a:solidFill>
                <a:srgbClr val="002060"/>
              </a:solidFill>
            </a:endParaRPr>
          </a:p>
        </p:txBody>
      </p:sp>
      <p:grpSp>
        <p:nvGrpSpPr>
          <p:cNvPr id="55" name="Grupo 54"/>
          <p:cNvGrpSpPr/>
          <p:nvPr/>
        </p:nvGrpSpPr>
        <p:grpSpPr>
          <a:xfrm>
            <a:off x="1402187" y="3894334"/>
            <a:ext cx="1800000" cy="1800000"/>
            <a:chOff x="1402187" y="3894334"/>
            <a:chExt cx="1800000" cy="1800000"/>
          </a:xfrm>
        </p:grpSpPr>
        <p:sp>
          <p:nvSpPr>
            <p:cNvPr id="3" name="Rectángulo 2"/>
            <p:cNvSpPr/>
            <p:nvPr/>
          </p:nvSpPr>
          <p:spPr>
            <a:xfrm>
              <a:off x="1402187" y="3894334"/>
              <a:ext cx="1800000" cy="1800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grpSp>
          <p:nvGrpSpPr>
            <p:cNvPr id="36" name="Grupo 35"/>
            <p:cNvGrpSpPr/>
            <p:nvPr/>
          </p:nvGrpSpPr>
          <p:grpSpPr>
            <a:xfrm>
              <a:off x="1477239" y="4389692"/>
              <a:ext cx="1662580" cy="835787"/>
              <a:chOff x="1481022" y="4385634"/>
              <a:chExt cx="1662580" cy="835787"/>
            </a:xfrm>
          </p:grpSpPr>
          <p:sp>
            <p:nvSpPr>
              <p:cNvPr id="30" name="Elipse 29"/>
              <p:cNvSpPr/>
              <p:nvPr/>
            </p:nvSpPr>
            <p:spPr>
              <a:xfrm>
                <a:off x="1486605" y="4385634"/>
                <a:ext cx="792000" cy="792000"/>
              </a:xfrm>
              <a:prstGeom prst="ellipse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grpSp>
            <p:nvGrpSpPr>
              <p:cNvPr id="17" name="Grupo 16"/>
              <p:cNvGrpSpPr/>
              <p:nvPr/>
            </p:nvGrpSpPr>
            <p:grpSpPr>
              <a:xfrm>
                <a:off x="1481022" y="4389665"/>
                <a:ext cx="1662580" cy="831756"/>
                <a:chOff x="1481022" y="4389665"/>
                <a:chExt cx="1662580" cy="831756"/>
              </a:xfrm>
            </p:grpSpPr>
            <p:pic>
              <p:nvPicPr>
                <p:cNvPr id="18" name="Imagen 17" descr="C:\Users\franc\Desktop\ARCHIVOS PARA SUBIR\POR ACABAR\MEDI SOPORTE VISUAL\hierba.png"/>
                <p:cNvPicPr/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363022" y="4401341"/>
                  <a:ext cx="780580" cy="820080"/>
                </a:xfrm>
                <a:prstGeom prst="ellipse">
                  <a:avLst/>
                </a:prstGeom>
                <a:ln w="3175" cap="rnd">
                  <a:solidFill>
                    <a:srgbClr val="333333"/>
                  </a:solidFill>
                </a:ln>
                <a:effectLst/>
              </p:spPr>
            </p:pic>
            <p:grpSp>
              <p:nvGrpSpPr>
                <p:cNvPr id="12" name="Grupo 11"/>
                <p:cNvGrpSpPr/>
                <p:nvPr/>
              </p:nvGrpSpPr>
              <p:grpSpPr>
                <a:xfrm>
                  <a:off x="1481022" y="4389665"/>
                  <a:ext cx="792000" cy="792000"/>
                  <a:chOff x="4136131" y="2062220"/>
                  <a:chExt cx="792000" cy="792000"/>
                </a:xfrm>
                <a:noFill/>
              </p:grpSpPr>
              <p:grpSp>
                <p:nvGrpSpPr>
                  <p:cNvPr id="10" name="Grupo 9"/>
                  <p:cNvGrpSpPr/>
                  <p:nvPr/>
                </p:nvGrpSpPr>
                <p:grpSpPr>
                  <a:xfrm>
                    <a:off x="4156100" y="2141732"/>
                    <a:ext cx="745527" cy="606700"/>
                    <a:chOff x="5139894" y="1990358"/>
                    <a:chExt cx="909496" cy="796892"/>
                  </a:xfrm>
                  <a:grpFill/>
                </p:grpSpPr>
                <p:pic>
                  <p:nvPicPr>
                    <p:cNvPr id="8" name="Imagen 7"/>
                    <p:cNvPicPr>
                      <a:picLocks noChangeAspect="1"/>
                    </p:cNvPicPr>
                    <p:nvPr/>
                  </p:nvPicPr>
                  <p:blipFill>
                    <a:blip r:embed="rId6" cstate="print">
                      <a:extLst>
                        <a:ext uri="{BEBA8EAE-BF5A-486C-A8C5-ECC9F3942E4B}">
                          <a14:imgProps xmlns:a14="http://schemas.microsoft.com/office/drawing/2010/main">
                            <a14:imgLayer r:embed="rId7">
                              <a14:imgEffect>
                                <a14:backgroundRemoval t="10000" b="90000" l="10000" r="90000"/>
                              </a14:imgEffect>
                            </a14:imgLayer>
                          </a14:imgProps>
                        </a:ex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5139894" y="2013145"/>
                      <a:ext cx="380746" cy="380746"/>
                    </a:xfrm>
                    <a:prstGeom prst="rect">
                      <a:avLst/>
                    </a:prstGeom>
                    <a:grpFill/>
                  </p:spPr>
                </p:pic>
                <p:pic>
                  <p:nvPicPr>
                    <p:cNvPr id="2" name="Imagen 1"/>
                    <p:cNvPicPr>
                      <a:picLocks noChangeAspect="1"/>
                    </p:cNvPicPr>
                    <p:nvPr/>
                  </p:nvPicPr>
                  <p:blipFill rotWithShape="1">
                    <a:blip r:embed="rId8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t="23544" b="22219"/>
                    <a:stretch/>
                  </p:blipFill>
                  <p:spPr>
                    <a:xfrm>
                      <a:off x="5458532" y="2325007"/>
                      <a:ext cx="289994" cy="157285"/>
                    </a:xfrm>
                    <a:prstGeom prst="rect">
                      <a:avLst/>
                    </a:prstGeom>
                    <a:grpFill/>
                  </p:spPr>
                </p:pic>
                <p:pic>
                  <p:nvPicPr>
                    <p:cNvPr id="23" name="Imagen 22"/>
                    <p:cNvPicPr>
                      <a:picLocks noChangeAspect="1"/>
                    </p:cNvPicPr>
                    <p:nvPr/>
                  </p:nvPicPr>
                  <p:blipFill>
                    <a:blip r:embed="rId9" cstate="print">
                      <a:extLst>
                        <a:ext uri="{BEBA8EAE-BF5A-486C-A8C5-ECC9F3942E4B}">
                          <a14:imgProps xmlns:a14="http://schemas.microsoft.com/office/drawing/2010/main">
                            <a14:imgLayer r:embed="rId10">
                              <a14:imgEffect>
                                <a14:backgroundRemoval t="10000" b="90000" l="10000" r="90000"/>
                              </a14:imgEffect>
                            </a14:imgLayer>
                          </a14:imgProps>
                        </a:ex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5173179" y="2364460"/>
                      <a:ext cx="395961" cy="395961"/>
                    </a:xfrm>
                    <a:prstGeom prst="rect">
                      <a:avLst/>
                    </a:prstGeom>
                    <a:grpFill/>
                  </p:spPr>
                </p:pic>
                <p:pic>
                  <p:nvPicPr>
                    <p:cNvPr id="27" name="Imagen 26"/>
                    <p:cNvPicPr>
                      <a:picLocks noChangeAspect="1"/>
                    </p:cNvPicPr>
                    <p:nvPr/>
                  </p:nvPicPr>
                  <p:blipFill>
                    <a:blip r:embed="rId11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5645857" y="1990358"/>
                      <a:ext cx="403533" cy="403533"/>
                    </a:xfrm>
                    <a:prstGeom prst="rect">
                      <a:avLst/>
                    </a:prstGeom>
                    <a:grpFill/>
                  </p:spPr>
                </p:pic>
                <p:pic>
                  <p:nvPicPr>
                    <p:cNvPr id="6" name="Imagen 5"/>
                    <p:cNvPicPr>
                      <a:picLocks noChangeAspect="1"/>
                    </p:cNvPicPr>
                    <p:nvPr/>
                  </p:nvPicPr>
                  <p:blipFill>
                    <a:blip r:embed="rId12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5645857" y="2507681"/>
                      <a:ext cx="279569" cy="279569"/>
                    </a:xfrm>
                    <a:prstGeom prst="rect">
                      <a:avLst/>
                    </a:prstGeom>
                    <a:grpFill/>
                  </p:spPr>
                </p:pic>
              </p:grpSp>
              <p:sp>
                <p:nvSpPr>
                  <p:cNvPr id="11" name="Elipse 10"/>
                  <p:cNvSpPr/>
                  <p:nvPr/>
                </p:nvSpPr>
                <p:spPr>
                  <a:xfrm>
                    <a:off x="4136131" y="2062220"/>
                    <a:ext cx="792000" cy="792000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</p:grpSp>
          </p:grpSp>
        </p:grpSp>
      </p:grpSp>
      <p:grpSp>
        <p:nvGrpSpPr>
          <p:cNvPr id="56" name="Grupo 55"/>
          <p:cNvGrpSpPr/>
          <p:nvPr/>
        </p:nvGrpSpPr>
        <p:grpSpPr>
          <a:xfrm>
            <a:off x="5291391" y="3894334"/>
            <a:ext cx="1800000" cy="1800000"/>
            <a:chOff x="5291391" y="3894334"/>
            <a:chExt cx="1800000" cy="1800000"/>
          </a:xfrm>
        </p:grpSpPr>
        <p:sp>
          <p:nvSpPr>
            <p:cNvPr id="20" name="Rectángulo 19"/>
            <p:cNvSpPr/>
            <p:nvPr/>
          </p:nvSpPr>
          <p:spPr>
            <a:xfrm>
              <a:off x="5291391" y="3894334"/>
              <a:ext cx="1800000" cy="1800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grpSp>
          <p:nvGrpSpPr>
            <p:cNvPr id="54" name="Grupo 53"/>
            <p:cNvGrpSpPr/>
            <p:nvPr/>
          </p:nvGrpSpPr>
          <p:grpSpPr>
            <a:xfrm>
              <a:off x="5453389" y="4069586"/>
              <a:ext cx="1476000" cy="1476000"/>
              <a:chOff x="5453389" y="4069586"/>
              <a:chExt cx="1476000" cy="1476000"/>
            </a:xfrm>
          </p:grpSpPr>
          <p:sp>
            <p:nvSpPr>
              <p:cNvPr id="38" name="Elipse 37"/>
              <p:cNvSpPr/>
              <p:nvPr/>
            </p:nvSpPr>
            <p:spPr>
              <a:xfrm>
                <a:off x="5471389" y="4087586"/>
                <a:ext cx="1440000" cy="1440000"/>
              </a:xfrm>
              <a:prstGeom prst="ellipse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grpSp>
            <p:nvGrpSpPr>
              <p:cNvPr id="53" name="Grupo 52"/>
              <p:cNvGrpSpPr/>
              <p:nvPr/>
            </p:nvGrpSpPr>
            <p:grpSpPr>
              <a:xfrm>
                <a:off x="5453389" y="4069586"/>
                <a:ext cx="1476000" cy="1476000"/>
                <a:chOff x="8385910" y="2047003"/>
                <a:chExt cx="1476000" cy="1476000"/>
              </a:xfrm>
            </p:grpSpPr>
            <p:grpSp>
              <p:nvGrpSpPr>
                <p:cNvPr id="52" name="Grupo 51"/>
                <p:cNvGrpSpPr/>
                <p:nvPr/>
              </p:nvGrpSpPr>
              <p:grpSpPr>
                <a:xfrm>
                  <a:off x="8528604" y="2168367"/>
                  <a:ext cx="1187722" cy="1164779"/>
                  <a:chOff x="8529329" y="2162763"/>
                  <a:chExt cx="1187722" cy="1164779"/>
                </a:xfrm>
              </p:grpSpPr>
              <p:pic>
                <p:nvPicPr>
                  <p:cNvPr id="44" name="Imagen 43"/>
                  <p:cNvPicPr>
                    <a:picLocks noChangeAspect="1"/>
                  </p:cNvPicPr>
                  <p:nvPr/>
                </p:nvPicPr>
                <p:blipFill>
                  <a:blip r:embed="rId13" cstate="print">
                    <a:extLst>
                      <a:ext uri="{BEBA8EAE-BF5A-486C-A8C5-ECC9F3942E4B}">
                        <a14:imgProps xmlns:a14="http://schemas.microsoft.com/office/drawing/2010/main">
                          <a14:imgLayer r:embed="rId14">
                            <a14:imgEffect>
                              <a14:backgroundRemoval t="10000" b="90000" l="10000" r="9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8557684" y="2162763"/>
                    <a:ext cx="581646" cy="540220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45" name="Imagen 44"/>
                  <p:cNvPicPr>
                    <a:picLocks noChangeAspect="1"/>
                  </p:cNvPicPr>
                  <p:nvPr/>
                </p:nvPicPr>
                <p:blipFill rotWithShape="1">
                  <a:blip r:embed="rId8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t="23544" b="22219"/>
                  <a:stretch/>
                </p:blipFill>
                <p:spPr>
                  <a:xfrm>
                    <a:off x="8883388" y="2643496"/>
                    <a:ext cx="443009" cy="223163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46" name="Imagen 45"/>
                  <p:cNvPicPr>
                    <a:picLocks noChangeAspect="1"/>
                  </p:cNvPicPr>
                  <p:nvPr/>
                </p:nvPicPr>
                <p:blipFill>
                  <a:blip r:embed="rId15" cstate="print">
                    <a:extLst>
                      <a:ext uri="{BEBA8EAE-BF5A-486C-A8C5-ECC9F3942E4B}">
                        <a14:imgProps xmlns:a14="http://schemas.microsoft.com/office/drawing/2010/main">
                          <a14:imgLayer r:embed="rId16">
                            <a14:imgEffect>
                              <a14:backgroundRemoval t="10000" b="90000" l="10000" r="9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9112161" y="2765734"/>
                    <a:ext cx="604890" cy="561808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47" name="Imagen 46"/>
                  <p:cNvPicPr>
                    <a:picLocks noChangeAspect="1"/>
                  </p:cNvPicPr>
                  <p:nvPr/>
                </p:nvPicPr>
                <p:blipFill>
                  <a:blip r:embed="rId11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9118678" y="2166465"/>
                    <a:ext cx="508606" cy="472382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48" name="Imagen 47"/>
                  <p:cNvPicPr>
                    <a:picLocks noChangeAspect="1"/>
                  </p:cNvPicPr>
                  <p:nvPr/>
                </p:nvPicPr>
                <p:blipFill>
                  <a:blip r:embed="rId12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8529329" y="2887211"/>
                    <a:ext cx="427083" cy="396666"/>
                  </a:xfrm>
                  <a:prstGeom prst="rect">
                    <a:avLst/>
                  </a:prstGeom>
                  <a:noFill/>
                </p:spPr>
              </p:pic>
            </p:grpSp>
            <p:sp>
              <p:nvSpPr>
                <p:cNvPr id="43" name="Elipse 42"/>
                <p:cNvSpPr/>
                <p:nvPr/>
              </p:nvSpPr>
              <p:spPr>
                <a:xfrm>
                  <a:off x="8385910" y="2047003"/>
                  <a:ext cx="1476000" cy="1476000"/>
                </a:xfrm>
                <a:prstGeom prst="ellipse">
                  <a:avLst/>
                </a:prstGeom>
                <a:noFill/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</p:grpSp>
      </p:grpSp>
      <p:sp>
        <p:nvSpPr>
          <p:cNvPr id="22" name="Multiplicar 21"/>
          <p:cNvSpPr/>
          <p:nvPr/>
        </p:nvSpPr>
        <p:spPr>
          <a:xfrm>
            <a:off x="918445" y="3374321"/>
            <a:ext cx="2826436" cy="2827132"/>
          </a:xfrm>
          <a:prstGeom prst="mathMultiply">
            <a:avLst>
              <a:gd name="adj1" fmla="val 584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Multiplicar 12"/>
          <p:cNvSpPr/>
          <p:nvPr/>
        </p:nvSpPr>
        <p:spPr>
          <a:xfrm>
            <a:off x="4809132" y="3374321"/>
            <a:ext cx="2826436" cy="2827132"/>
          </a:xfrm>
          <a:prstGeom prst="mathMultiply">
            <a:avLst>
              <a:gd name="adj1" fmla="val 584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40" name="Imagen 39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4725" y="1142251"/>
            <a:ext cx="2324111" cy="2324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6088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</p:childTnLst>
        </p:cTn>
      </p:par>
    </p:tnLst>
    <p:bldLst>
      <p:bldP spid="19" grpId="0"/>
      <p:bldP spid="24" grpId="0"/>
      <p:bldP spid="25" grpId="0"/>
      <p:bldP spid="26" grpId="0"/>
      <p:bldP spid="22" grpId="0" animBg="1"/>
      <p:bldP spid="22" grpId="1" animBg="1"/>
      <p:bldP spid="13" grpId="0" animBg="1"/>
      <p:bldP spid="13" grpId="1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4515" y="2459230"/>
            <a:ext cx="1524003" cy="1524003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6" y="6347012"/>
            <a:ext cx="1142998" cy="263769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8043" y="230455"/>
            <a:ext cx="895432" cy="500916"/>
          </a:xfrm>
          <a:prstGeom prst="rect">
            <a:avLst/>
          </a:prstGeom>
        </p:spPr>
      </p:pic>
      <p:grpSp>
        <p:nvGrpSpPr>
          <p:cNvPr id="57" name="Grupo 56"/>
          <p:cNvGrpSpPr/>
          <p:nvPr/>
        </p:nvGrpSpPr>
        <p:grpSpPr>
          <a:xfrm>
            <a:off x="9128043" y="3894334"/>
            <a:ext cx="1800000" cy="1800000"/>
            <a:chOff x="9123910" y="3894334"/>
            <a:chExt cx="1800000" cy="1800000"/>
          </a:xfrm>
        </p:grpSpPr>
        <p:sp>
          <p:nvSpPr>
            <p:cNvPr id="14" name="Rectángulo 13"/>
            <p:cNvSpPr/>
            <p:nvPr/>
          </p:nvSpPr>
          <p:spPr>
            <a:xfrm>
              <a:off x="9123910" y="3894334"/>
              <a:ext cx="1800000" cy="1800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16" name="Imagen 15" descr="C:\Users\franc\Desktop\ARCHIVOS PARA SUBIR\POR ACABAR\MEDI SOPORTE VISUAL\hierba.png"/>
            <p:cNvPicPr/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03910" y="4061634"/>
              <a:ext cx="1440000" cy="1440000"/>
            </a:xfrm>
            <a:prstGeom prst="ellipse">
              <a:avLst/>
            </a:prstGeom>
            <a:ln w="3175" cap="rnd">
              <a:solidFill>
                <a:srgbClr val="333333"/>
              </a:solidFill>
            </a:ln>
            <a:effectLst/>
          </p:spPr>
        </p:pic>
      </p:grpSp>
      <p:sp>
        <p:nvSpPr>
          <p:cNvPr id="19" name="Título 1"/>
          <p:cNvSpPr txBox="1">
            <a:spLocks/>
          </p:cNvSpPr>
          <p:nvPr/>
        </p:nvSpPr>
        <p:spPr>
          <a:xfrm>
            <a:off x="4968499" y="570205"/>
            <a:ext cx="2445783" cy="5092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82563"/>
            <a:r>
              <a:rPr lang="ca-ES" dirty="0" smtClean="0">
                <a:solidFill>
                  <a:srgbClr val="002060"/>
                </a:solidFill>
              </a:rPr>
              <a:t>HERBÍVORS</a:t>
            </a:r>
            <a:endParaRPr lang="ca-ES" dirty="0">
              <a:solidFill>
                <a:srgbClr val="002060"/>
              </a:solidFill>
            </a:endParaRPr>
          </a:p>
        </p:txBody>
      </p:sp>
      <p:sp>
        <p:nvSpPr>
          <p:cNvPr id="24" name="Título 1"/>
          <p:cNvSpPr txBox="1">
            <a:spLocks/>
          </p:cNvSpPr>
          <p:nvPr/>
        </p:nvSpPr>
        <p:spPr>
          <a:xfrm>
            <a:off x="1381334" y="5707259"/>
            <a:ext cx="1841705" cy="37009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82563"/>
            <a:r>
              <a:rPr lang="ca-ES" sz="2400" dirty="0" smtClean="0">
                <a:solidFill>
                  <a:srgbClr val="002060"/>
                </a:solidFill>
              </a:rPr>
              <a:t>OMNÍVORS</a:t>
            </a:r>
            <a:endParaRPr lang="ca-ES" sz="2400" dirty="0">
              <a:solidFill>
                <a:srgbClr val="002060"/>
              </a:solidFill>
            </a:endParaRPr>
          </a:p>
        </p:txBody>
      </p:sp>
      <p:sp>
        <p:nvSpPr>
          <p:cNvPr id="25" name="Título 1"/>
          <p:cNvSpPr txBox="1">
            <a:spLocks/>
          </p:cNvSpPr>
          <p:nvPr/>
        </p:nvSpPr>
        <p:spPr>
          <a:xfrm>
            <a:off x="5270537" y="5694334"/>
            <a:ext cx="1841705" cy="37009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82563"/>
            <a:r>
              <a:rPr lang="ca-ES" sz="2400" dirty="0" smtClean="0">
                <a:solidFill>
                  <a:srgbClr val="002060"/>
                </a:solidFill>
              </a:rPr>
              <a:t>CARNÍVORS</a:t>
            </a:r>
            <a:endParaRPr lang="ca-ES" sz="2400" dirty="0">
              <a:solidFill>
                <a:srgbClr val="002060"/>
              </a:solidFill>
            </a:endParaRPr>
          </a:p>
        </p:txBody>
      </p:sp>
      <p:sp>
        <p:nvSpPr>
          <p:cNvPr id="26" name="Título 1"/>
          <p:cNvSpPr txBox="1">
            <a:spLocks/>
          </p:cNvSpPr>
          <p:nvPr/>
        </p:nvSpPr>
        <p:spPr>
          <a:xfrm>
            <a:off x="9111210" y="5711092"/>
            <a:ext cx="1841705" cy="37009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82563"/>
            <a:r>
              <a:rPr lang="ca-ES" sz="2400" dirty="0" smtClean="0">
                <a:solidFill>
                  <a:srgbClr val="002060"/>
                </a:solidFill>
              </a:rPr>
              <a:t>HERBÍVORS</a:t>
            </a:r>
            <a:endParaRPr lang="ca-ES" sz="2400" dirty="0">
              <a:solidFill>
                <a:srgbClr val="002060"/>
              </a:solidFill>
            </a:endParaRPr>
          </a:p>
        </p:txBody>
      </p:sp>
      <p:grpSp>
        <p:nvGrpSpPr>
          <p:cNvPr id="55" name="Grupo 54"/>
          <p:cNvGrpSpPr/>
          <p:nvPr/>
        </p:nvGrpSpPr>
        <p:grpSpPr>
          <a:xfrm>
            <a:off x="1402187" y="3894334"/>
            <a:ext cx="1800000" cy="1800000"/>
            <a:chOff x="1402187" y="3894334"/>
            <a:chExt cx="1800000" cy="1800000"/>
          </a:xfrm>
        </p:grpSpPr>
        <p:sp>
          <p:nvSpPr>
            <p:cNvPr id="3" name="Rectángulo 2"/>
            <p:cNvSpPr/>
            <p:nvPr/>
          </p:nvSpPr>
          <p:spPr>
            <a:xfrm>
              <a:off x="1402187" y="3894334"/>
              <a:ext cx="1800000" cy="1800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grpSp>
          <p:nvGrpSpPr>
            <p:cNvPr id="36" name="Grupo 35"/>
            <p:cNvGrpSpPr/>
            <p:nvPr/>
          </p:nvGrpSpPr>
          <p:grpSpPr>
            <a:xfrm>
              <a:off x="1477239" y="4389692"/>
              <a:ext cx="1662580" cy="835787"/>
              <a:chOff x="1481022" y="4385634"/>
              <a:chExt cx="1662580" cy="835787"/>
            </a:xfrm>
          </p:grpSpPr>
          <p:sp>
            <p:nvSpPr>
              <p:cNvPr id="30" name="Elipse 29"/>
              <p:cNvSpPr/>
              <p:nvPr/>
            </p:nvSpPr>
            <p:spPr>
              <a:xfrm>
                <a:off x="1486605" y="4385634"/>
                <a:ext cx="792000" cy="792000"/>
              </a:xfrm>
              <a:prstGeom prst="ellipse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grpSp>
            <p:nvGrpSpPr>
              <p:cNvPr id="17" name="Grupo 16"/>
              <p:cNvGrpSpPr/>
              <p:nvPr/>
            </p:nvGrpSpPr>
            <p:grpSpPr>
              <a:xfrm>
                <a:off x="1481022" y="4389665"/>
                <a:ext cx="1662580" cy="831756"/>
                <a:chOff x="1481022" y="4389665"/>
                <a:chExt cx="1662580" cy="831756"/>
              </a:xfrm>
            </p:grpSpPr>
            <p:pic>
              <p:nvPicPr>
                <p:cNvPr id="18" name="Imagen 17" descr="C:\Users\franc\Desktop\ARCHIVOS PARA SUBIR\POR ACABAR\MEDI SOPORTE VISUAL\hierba.png"/>
                <p:cNvPicPr/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363022" y="4401341"/>
                  <a:ext cx="780580" cy="820080"/>
                </a:xfrm>
                <a:prstGeom prst="ellipse">
                  <a:avLst/>
                </a:prstGeom>
                <a:ln w="3175" cap="rnd">
                  <a:solidFill>
                    <a:srgbClr val="333333"/>
                  </a:solidFill>
                </a:ln>
                <a:effectLst/>
              </p:spPr>
            </p:pic>
            <p:grpSp>
              <p:nvGrpSpPr>
                <p:cNvPr id="12" name="Grupo 11"/>
                <p:cNvGrpSpPr/>
                <p:nvPr/>
              </p:nvGrpSpPr>
              <p:grpSpPr>
                <a:xfrm>
                  <a:off x="1481022" y="4389665"/>
                  <a:ext cx="792000" cy="792000"/>
                  <a:chOff x="4136131" y="2062220"/>
                  <a:chExt cx="792000" cy="792000"/>
                </a:xfrm>
                <a:noFill/>
              </p:grpSpPr>
              <p:grpSp>
                <p:nvGrpSpPr>
                  <p:cNvPr id="10" name="Grupo 9"/>
                  <p:cNvGrpSpPr/>
                  <p:nvPr/>
                </p:nvGrpSpPr>
                <p:grpSpPr>
                  <a:xfrm>
                    <a:off x="4156100" y="2141732"/>
                    <a:ext cx="745527" cy="606700"/>
                    <a:chOff x="5139894" y="1990358"/>
                    <a:chExt cx="909496" cy="796892"/>
                  </a:xfrm>
                  <a:grpFill/>
                </p:grpSpPr>
                <p:pic>
                  <p:nvPicPr>
                    <p:cNvPr id="8" name="Imagen 7"/>
                    <p:cNvPicPr>
                      <a:picLocks noChangeAspect="1"/>
                    </p:cNvPicPr>
                    <p:nvPr/>
                  </p:nvPicPr>
                  <p:blipFill>
                    <a:blip r:embed="rId6" cstate="print">
                      <a:extLst>
                        <a:ext uri="{BEBA8EAE-BF5A-486C-A8C5-ECC9F3942E4B}">
                          <a14:imgProps xmlns:a14="http://schemas.microsoft.com/office/drawing/2010/main">
                            <a14:imgLayer r:embed="rId7">
                              <a14:imgEffect>
                                <a14:backgroundRemoval t="10000" b="90000" l="10000" r="90000"/>
                              </a14:imgEffect>
                            </a14:imgLayer>
                          </a14:imgProps>
                        </a:ex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5139894" y="2013145"/>
                      <a:ext cx="380746" cy="380746"/>
                    </a:xfrm>
                    <a:prstGeom prst="rect">
                      <a:avLst/>
                    </a:prstGeom>
                    <a:grpFill/>
                  </p:spPr>
                </p:pic>
                <p:pic>
                  <p:nvPicPr>
                    <p:cNvPr id="2" name="Imagen 1"/>
                    <p:cNvPicPr>
                      <a:picLocks noChangeAspect="1"/>
                    </p:cNvPicPr>
                    <p:nvPr/>
                  </p:nvPicPr>
                  <p:blipFill rotWithShape="1">
                    <a:blip r:embed="rId8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t="23544" b="22219"/>
                    <a:stretch/>
                  </p:blipFill>
                  <p:spPr>
                    <a:xfrm>
                      <a:off x="5458532" y="2325007"/>
                      <a:ext cx="289994" cy="157285"/>
                    </a:xfrm>
                    <a:prstGeom prst="rect">
                      <a:avLst/>
                    </a:prstGeom>
                    <a:grpFill/>
                  </p:spPr>
                </p:pic>
                <p:pic>
                  <p:nvPicPr>
                    <p:cNvPr id="23" name="Imagen 22"/>
                    <p:cNvPicPr>
                      <a:picLocks noChangeAspect="1"/>
                    </p:cNvPicPr>
                    <p:nvPr/>
                  </p:nvPicPr>
                  <p:blipFill>
                    <a:blip r:embed="rId9" cstate="print">
                      <a:extLst>
                        <a:ext uri="{BEBA8EAE-BF5A-486C-A8C5-ECC9F3942E4B}">
                          <a14:imgProps xmlns:a14="http://schemas.microsoft.com/office/drawing/2010/main">
                            <a14:imgLayer r:embed="rId10">
                              <a14:imgEffect>
                                <a14:backgroundRemoval t="10000" b="90000" l="10000" r="90000"/>
                              </a14:imgEffect>
                            </a14:imgLayer>
                          </a14:imgProps>
                        </a:ex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5173179" y="2364460"/>
                      <a:ext cx="395961" cy="395961"/>
                    </a:xfrm>
                    <a:prstGeom prst="rect">
                      <a:avLst/>
                    </a:prstGeom>
                    <a:grpFill/>
                  </p:spPr>
                </p:pic>
                <p:pic>
                  <p:nvPicPr>
                    <p:cNvPr id="27" name="Imagen 26"/>
                    <p:cNvPicPr>
                      <a:picLocks noChangeAspect="1"/>
                    </p:cNvPicPr>
                    <p:nvPr/>
                  </p:nvPicPr>
                  <p:blipFill>
                    <a:blip r:embed="rId11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5645857" y="1990358"/>
                      <a:ext cx="403533" cy="403533"/>
                    </a:xfrm>
                    <a:prstGeom prst="rect">
                      <a:avLst/>
                    </a:prstGeom>
                    <a:grpFill/>
                  </p:spPr>
                </p:pic>
                <p:pic>
                  <p:nvPicPr>
                    <p:cNvPr id="6" name="Imagen 5"/>
                    <p:cNvPicPr>
                      <a:picLocks noChangeAspect="1"/>
                    </p:cNvPicPr>
                    <p:nvPr/>
                  </p:nvPicPr>
                  <p:blipFill>
                    <a:blip r:embed="rId12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5645857" y="2507681"/>
                      <a:ext cx="279569" cy="279569"/>
                    </a:xfrm>
                    <a:prstGeom prst="rect">
                      <a:avLst/>
                    </a:prstGeom>
                    <a:grpFill/>
                  </p:spPr>
                </p:pic>
              </p:grpSp>
              <p:sp>
                <p:nvSpPr>
                  <p:cNvPr id="11" name="Elipse 10"/>
                  <p:cNvSpPr/>
                  <p:nvPr/>
                </p:nvSpPr>
                <p:spPr>
                  <a:xfrm>
                    <a:off x="4136131" y="2062220"/>
                    <a:ext cx="792000" cy="792000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</p:grpSp>
          </p:grpSp>
        </p:grpSp>
      </p:grpSp>
      <p:grpSp>
        <p:nvGrpSpPr>
          <p:cNvPr id="56" name="Grupo 55"/>
          <p:cNvGrpSpPr/>
          <p:nvPr/>
        </p:nvGrpSpPr>
        <p:grpSpPr>
          <a:xfrm>
            <a:off x="5291391" y="3894334"/>
            <a:ext cx="1800000" cy="1800000"/>
            <a:chOff x="5291391" y="3894334"/>
            <a:chExt cx="1800000" cy="1800000"/>
          </a:xfrm>
        </p:grpSpPr>
        <p:sp>
          <p:nvSpPr>
            <p:cNvPr id="20" name="Rectángulo 19"/>
            <p:cNvSpPr/>
            <p:nvPr/>
          </p:nvSpPr>
          <p:spPr>
            <a:xfrm>
              <a:off x="5291391" y="3894334"/>
              <a:ext cx="1800000" cy="1800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grpSp>
          <p:nvGrpSpPr>
            <p:cNvPr id="54" name="Grupo 53"/>
            <p:cNvGrpSpPr/>
            <p:nvPr/>
          </p:nvGrpSpPr>
          <p:grpSpPr>
            <a:xfrm>
              <a:off x="5453389" y="4069586"/>
              <a:ext cx="1476000" cy="1476000"/>
              <a:chOff x="5453389" y="4069586"/>
              <a:chExt cx="1476000" cy="1476000"/>
            </a:xfrm>
          </p:grpSpPr>
          <p:sp>
            <p:nvSpPr>
              <p:cNvPr id="38" name="Elipse 37"/>
              <p:cNvSpPr/>
              <p:nvPr/>
            </p:nvSpPr>
            <p:spPr>
              <a:xfrm>
                <a:off x="5471389" y="4087586"/>
                <a:ext cx="1440000" cy="1440000"/>
              </a:xfrm>
              <a:prstGeom prst="ellipse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grpSp>
            <p:nvGrpSpPr>
              <p:cNvPr id="53" name="Grupo 52"/>
              <p:cNvGrpSpPr/>
              <p:nvPr/>
            </p:nvGrpSpPr>
            <p:grpSpPr>
              <a:xfrm>
                <a:off x="5453389" y="4069586"/>
                <a:ext cx="1476000" cy="1476000"/>
                <a:chOff x="8385910" y="2047003"/>
                <a:chExt cx="1476000" cy="1476000"/>
              </a:xfrm>
            </p:grpSpPr>
            <p:grpSp>
              <p:nvGrpSpPr>
                <p:cNvPr id="52" name="Grupo 51"/>
                <p:cNvGrpSpPr/>
                <p:nvPr/>
              </p:nvGrpSpPr>
              <p:grpSpPr>
                <a:xfrm>
                  <a:off x="8528604" y="2168367"/>
                  <a:ext cx="1187722" cy="1164779"/>
                  <a:chOff x="8529329" y="2162763"/>
                  <a:chExt cx="1187722" cy="1164779"/>
                </a:xfrm>
              </p:grpSpPr>
              <p:pic>
                <p:nvPicPr>
                  <p:cNvPr id="44" name="Imagen 43"/>
                  <p:cNvPicPr>
                    <a:picLocks noChangeAspect="1"/>
                  </p:cNvPicPr>
                  <p:nvPr/>
                </p:nvPicPr>
                <p:blipFill>
                  <a:blip r:embed="rId13" cstate="print">
                    <a:extLst>
                      <a:ext uri="{BEBA8EAE-BF5A-486C-A8C5-ECC9F3942E4B}">
                        <a14:imgProps xmlns:a14="http://schemas.microsoft.com/office/drawing/2010/main">
                          <a14:imgLayer r:embed="rId14">
                            <a14:imgEffect>
                              <a14:backgroundRemoval t="10000" b="90000" l="10000" r="9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8557684" y="2162763"/>
                    <a:ext cx="581646" cy="540220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45" name="Imagen 44"/>
                  <p:cNvPicPr>
                    <a:picLocks noChangeAspect="1"/>
                  </p:cNvPicPr>
                  <p:nvPr/>
                </p:nvPicPr>
                <p:blipFill rotWithShape="1">
                  <a:blip r:embed="rId8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t="23544" b="22219"/>
                  <a:stretch/>
                </p:blipFill>
                <p:spPr>
                  <a:xfrm>
                    <a:off x="8883388" y="2643496"/>
                    <a:ext cx="443009" cy="223163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46" name="Imagen 45"/>
                  <p:cNvPicPr>
                    <a:picLocks noChangeAspect="1"/>
                  </p:cNvPicPr>
                  <p:nvPr/>
                </p:nvPicPr>
                <p:blipFill>
                  <a:blip r:embed="rId15" cstate="print">
                    <a:extLst>
                      <a:ext uri="{BEBA8EAE-BF5A-486C-A8C5-ECC9F3942E4B}">
                        <a14:imgProps xmlns:a14="http://schemas.microsoft.com/office/drawing/2010/main">
                          <a14:imgLayer r:embed="rId16">
                            <a14:imgEffect>
                              <a14:backgroundRemoval t="10000" b="90000" l="10000" r="9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9112161" y="2765734"/>
                    <a:ext cx="604890" cy="561808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47" name="Imagen 46"/>
                  <p:cNvPicPr>
                    <a:picLocks noChangeAspect="1"/>
                  </p:cNvPicPr>
                  <p:nvPr/>
                </p:nvPicPr>
                <p:blipFill>
                  <a:blip r:embed="rId11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9118678" y="2166465"/>
                    <a:ext cx="508606" cy="472382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48" name="Imagen 47"/>
                  <p:cNvPicPr>
                    <a:picLocks noChangeAspect="1"/>
                  </p:cNvPicPr>
                  <p:nvPr/>
                </p:nvPicPr>
                <p:blipFill>
                  <a:blip r:embed="rId12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8529329" y="2887211"/>
                    <a:ext cx="427083" cy="396666"/>
                  </a:xfrm>
                  <a:prstGeom prst="rect">
                    <a:avLst/>
                  </a:prstGeom>
                  <a:noFill/>
                </p:spPr>
              </p:pic>
            </p:grpSp>
            <p:sp>
              <p:nvSpPr>
                <p:cNvPr id="43" name="Elipse 42"/>
                <p:cNvSpPr/>
                <p:nvPr/>
              </p:nvSpPr>
              <p:spPr>
                <a:xfrm>
                  <a:off x="8385910" y="2047003"/>
                  <a:ext cx="1476000" cy="1476000"/>
                </a:xfrm>
                <a:prstGeom prst="ellipse">
                  <a:avLst/>
                </a:prstGeom>
                <a:noFill/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</p:grpSp>
      </p:grpSp>
      <p:sp>
        <p:nvSpPr>
          <p:cNvPr id="22" name="Multiplicar 21"/>
          <p:cNvSpPr/>
          <p:nvPr/>
        </p:nvSpPr>
        <p:spPr>
          <a:xfrm>
            <a:off x="918445" y="3374321"/>
            <a:ext cx="2826436" cy="2827132"/>
          </a:xfrm>
          <a:prstGeom prst="mathMultiply">
            <a:avLst>
              <a:gd name="adj1" fmla="val 584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Multiplicar 12"/>
          <p:cNvSpPr/>
          <p:nvPr/>
        </p:nvSpPr>
        <p:spPr>
          <a:xfrm>
            <a:off x="4809132" y="3374321"/>
            <a:ext cx="2826436" cy="2827132"/>
          </a:xfrm>
          <a:prstGeom prst="mathMultiply">
            <a:avLst>
              <a:gd name="adj1" fmla="val 584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40" name="Imagen 39"/>
          <p:cNvPicPr>
            <a:picLocks noChangeAspect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40" b="15922"/>
          <a:stretch/>
        </p:blipFill>
        <p:spPr>
          <a:xfrm>
            <a:off x="4628391" y="1140787"/>
            <a:ext cx="3529519" cy="2426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3169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</p:childTnLst>
        </p:cTn>
      </p:par>
    </p:tnLst>
    <p:bldLst>
      <p:bldP spid="19" grpId="0"/>
      <p:bldP spid="24" grpId="0"/>
      <p:bldP spid="25" grpId="0"/>
      <p:bldP spid="26" grpId="0"/>
      <p:bldP spid="22" grpId="0" animBg="1"/>
      <p:bldP spid="22" grpId="1" animBg="1"/>
      <p:bldP spid="13" grpId="0" animBg="1"/>
      <p:bldP spid="13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816" y="6275932"/>
            <a:ext cx="1142998" cy="263769"/>
          </a:xfrm>
          <a:prstGeom prst="rect">
            <a:avLst/>
          </a:prstGeom>
        </p:spPr>
      </p:pic>
      <p:pic>
        <p:nvPicPr>
          <p:cNvPr id="4" name="Imagen 3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852"/>
          <a:stretch/>
        </p:blipFill>
        <p:spPr bwMode="auto">
          <a:xfrm>
            <a:off x="10864664" y="217188"/>
            <a:ext cx="1085850" cy="56070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CuadroTexto 1"/>
          <p:cNvSpPr txBox="1"/>
          <p:nvPr/>
        </p:nvSpPr>
        <p:spPr>
          <a:xfrm>
            <a:off x="91688" y="3196732"/>
            <a:ext cx="28696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 smtClean="0">
                <a:solidFill>
                  <a:srgbClr val="00B050"/>
                </a:solidFill>
              </a:rPr>
              <a:t>VERTEBRATS</a:t>
            </a:r>
          </a:p>
        </p:txBody>
      </p:sp>
      <p:sp>
        <p:nvSpPr>
          <p:cNvPr id="5" name="Abrir llave 4"/>
          <p:cNvSpPr/>
          <p:nvPr/>
        </p:nvSpPr>
        <p:spPr>
          <a:xfrm>
            <a:off x="3309627" y="297871"/>
            <a:ext cx="548639" cy="6371870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CuadroTexto 6"/>
          <p:cNvSpPr txBox="1"/>
          <p:nvPr/>
        </p:nvSpPr>
        <p:spPr>
          <a:xfrm>
            <a:off x="4012374" y="492298"/>
            <a:ext cx="28609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dirty="0" smtClean="0">
                <a:solidFill>
                  <a:srgbClr val="00B050"/>
                </a:solidFill>
              </a:rPr>
              <a:t>1-</a:t>
            </a:r>
            <a:r>
              <a:rPr lang="es-ES" sz="2800" u="sng" dirty="0" smtClean="0">
                <a:solidFill>
                  <a:srgbClr val="00B050"/>
                </a:solidFill>
              </a:rPr>
              <a:t>MAMIFERS</a:t>
            </a:r>
            <a:r>
              <a:rPr lang="es-ES" sz="2800" dirty="0" smtClean="0">
                <a:solidFill>
                  <a:srgbClr val="00B050"/>
                </a:solidFill>
              </a:rPr>
              <a:t>: </a:t>
            </a:r>
            <a:r>
              <a:rPr lang="es-ES" sz="2800" dirty="0" smtClean="0">
                <a:solidFill>
                  <a:srgbClr val="0070C0"/>
                </a:solidFill>
              </a:rPr>
              <a:t> </a:t>
            </a:r>
            <a:r>
              <a:rPr lang="es-ES" sz="2800" i="1" u="sng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s-ES" sz="2800" i="1" u="sng" dirty="0" smtClean="0"/>
              <a:t> </a:t>
            </a:r>
            <a:endParaRPr lang="es-ES" sz="2800" i="1" u="sng" dirty="0"/>
          </a:p>
        </p:txBody>
      </p:sp>
      <p:sp>
        <p:nvSpPr>
          <p:cNvPr id="9" name="CuadroTexto 8"/>
          <p:cNvSpPr txBox="1"/>
          <p:nvPr/>
        </p:nvSpPr>
        <p:spPr>
          <a:xfrm>
            <a:off x="4344254" y="1689394"/>
            <a:ext cx="37716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 smtClean="0">
                <a:solidFill>
                  <a:srgbClr val="00B050"/>
                </a:solidFill>
              </a:rPr>
              <a:t>2-</a:t>
            </a:r>
            <a:r>
              <a:rPr lang="es-ES" sz="2800" u="sng" dirty="0" smtClean="0">
                <a:solidFill>
                  <a:srgbClr val="00B050"/>
                </a:solidFill>
              </a:rPr>
              <a:t>OCELLS:</a:t>
            </a:r>
          </a:p>
        </p:txBody>
      </p:sp>
      <p:sp>
        <p:nvSpPr>
          <p:cNvPr id="10" name="CuadroTexto 9"/>
          <p:cNvSpPr txBox="1"/>
          <p:nvPr/>
        </p:nvSpPr>
        <p:spPr>
          <a:xfrm>
            <a:off x="4366267" y="2961956"/>
            <a:ext cx="32331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 smtClean="0">
                <a:solidFill>
                  <a:srgbClr val="00B050"/>
                </a:solidFill>
              </a:rPr>
              <a:t>3-</a:t>
            </a:r>
            <a:r>
              <a:rPr lang="es-ES" sz="2800" u="sng" dirty="0" smtClean="0">
                <a:solidFill>
                  <a:srgbClr val="00B050"/>
                </a:solidFill>
              </a:rPr>
              <a:t>RÈPTILS:</a:t>
            </a:r>
            <a:endParaRPr lang="es-ES" sz="2800" u="sng" dirty="0">
              <a:solidFill>
                <a:srgbClr val="00B050"/>
              </a:solidFill>
            </a:endParaRPr>
          </a:p>
        </p:txBody>
      </p:sp>
      <p:sp>
        <p:nvSpPr>
          <p:cNvPr id="48" name="CuadroTexto 47"/>
          <p:cNvSpPr txBox="1"/>
          <p:nvPr/>
        </p:nvSpPr>
        <p:spPr>
          <a:xfrm>
            <a:off x="4649687" y="3308392"/>
            <a:ext cx="51448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 err="1" smtClean="0"/>
              <a:t>Són</a:t>
            </a:r>
            <a:r>
              <a:rPr lang="es-ES" sz="2000" dirty="0" smtClean="0"/>
              <a:t> </a:t>
            </a:r>
            <a:r>
              <a:rPr lang="es-ES" sz="2000" dirty="0" err="1" smtClean="0"/>
              <a:t>ovípars</a:t>
            </a:r>
            <a:r>
              <a:rPr lang="es-ES" sz="2000" dirty="0" smtClean="0"/>
              <a:t>  i terrestres.</a:t>
            </a:r>
            <a:r>
              <a:rPr lang="es-ES" sz="3200" dirty="0" smtClean="0"/>
              <a:t> </a:t>
            </a:r>
            <a:r>
              <a:rPr lang="es-ES" sz="3200" i="1" u="sng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s-ES" sz="3200" i="1" u="sng" dirty="0" smtClean="0"/>
              <a:t> </a:t>
            </a:r>
            <a:endParaRPr lang="es-ES" sz="3200" i="1" u="sng" dirty="0"/>
          </a:p>
        </p:txBody>
      </p:sp>
      <p:sp>
        <p:nvSpPr>
          <p:cNvPr id="49" name="CuadroTexto 48"/>
          <p:cNvSpPr txBox="1"/>
          <p:nvPr/>
        </p:nvSpPr>
        <p:spPr>
          <a:xfrm>
            <a:off x="4614679" y="2068734"/>
            <a:ext cx="40393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 err="1" smtClean="0"/>
              <a:t>Són</a:t>
            </a:r>
            <a:r>
              <a:rPr lang="es-ES" sz="2000" dirty="0" smtClean="0"/>
              <a:t> </a:t>
            </a:r>
            <a:r>
              <a:rPr lang="es-ES" sz="2000" dirty="0" err="1" smtClean="0"/>
              <a:t>ovípars</a:t>
            </a:r>
            <a:r>
              <a:rPr lang="es-ES" sz="2000" dirty="0" smtClean="0"/>
              <a:t> </a:t>
            </a:r>
            <a:r>
              <a:rPr lang="es-ES" sz="3200" dirty="0" smtClean="0"/>
              <a:t>.</a:t>
            </a:r>
            <a:r>
              <a:rPr lang="es-ES" sz="2000" dirty="0" err="1" smtClean="0"/>
              <a:t>Tenen</a:t>
            </a:r>
            <a:r>
              <a:rPr lang="es-ES" sz="2000" dirty="0" smtClean="0"/>
              <a:t> plomes. </a:t>
            </a:r>
            <a:r>
              <a:rPr lang="es-ES" sz="2000" i="1" u="sng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s-ES" sz="2000" i="1" u="sng" dirty="0" smtClean="0"/>
              <a:t> </a:t>
            </a:r>
            <a:endParaRPr lang="es-ES" sz="3200" i="1" u="sng" dirty="0"/>
          </a:p>
        </p:txBody>
      </p:sp>
      <p:sp>
        <p:nvSpPr>
          <p:cNvPr id="50" name="CuadroTexto 49"/>
          <p:cNvSpPr txBox="1"/>
          <p:nvPr/>
        </p:nvSpPr>
        <p:spPr>
          <a:xfrm>
            <a:off x="4540002" y="894956"/>
            <a:ext cx="58667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/>
              <a:t> </a:t>
            </a:r>
            <a:r>
              <a:rPr lang="es-ES" sz="2000" dirty="0" err="1" smtClean="0"/>
              <a:t>Són</a:t>
            </a:r>
            <a:r>
              <a:rPr lang="es-ES" sz="2000" dirty="0" smtClean="0"/>
              <a:t> </a:t>
            </a:r>
            <a:r>
              <a:rPr lang="es-ES" sz="2000" dirty="0" err="1" smtClean="0"/>
              <a:t>vivípars</a:t>
            </a:r>
            <a:r>
              <a:rPr lang="es-ES" sz="3200" dirty="0" smtClean="0"/>
              <a:t>. </a:t>
            </a:r>
            <a:r>
              <a:rPr lang="es-ES" sz="2000" dirty="0" err="1" smtClean="0"/>
              <a:t>Són</a:t>
            </a:r>
            <a:r>
              <a:rPr lang="es-ES" sz="2000" dirty="0" smtClean="0"/>
              <a:t> </a:t>
            </a:r>
            <a:r>
              <a:rPr lang="es-ES" sz="2000" dirty="0" err="1" smtClean="0"/>
              <a:t>aquàtics</a:t>
            </a:r>
            <a:r>
              <a:rPr lang="es-ES" sz="2000" dirty="0" smtClean="0"/>
              <a:t> i terrestres </a:t>
            </a:r>
            <a:r>
              <a:rPr lang="es-ES" sz="2000" i="1" u="sng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s-ES" sz="2000" i="1" u="sng" dirty="0" smtClean="0"/>
              <a:t> </a:t>
            </a:r>
            <a:endParaRPr lang="es-ES" sz="3200" i="1" u="sng" dirty="0"/>
          </a:p>
        </p:txBody>
      </p:sp>
      <p:pic>
        <p:nvPicPr>
          <p:cNvPr id="18" name="Imagen 17" descr="C:\Users\franc\Desktop\ARCHIVOS PARA SUBIR\POR ACABAR\MEDI SOPORTE VISUAL\columna vertebral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129" y="2119004"/>
            <a:ext cx="934720" cy="934720"/>
          </a:xfrm>
          <a:prstGeom prst="ellipse">
            <a:avLst/>
          </a:prstGeom>
          <a:ln w="3175" cap="rnd">
            <a:solidFill>
              <a:srgbClr val="333333"/>
            </a:solidFill>
          </a:ln>
          <a:effectLst/>
        </p:spPr>
      </p:pic>
      <p:sp>
        <p:nvSpPr>
          <p:cNvPr id="19" name="CuadroTexto 18"/>
          <p:cNvSpPr txBox="1"/>
          <p:nvPr/>
        </p:nvSpPr>
        <p:spPr>
          <a:xfrm>
            <a:off x="4358768" y="4230759"/>
            <a:ext cx="32331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 smtClean="0">
                <a:solidFill>
                  <a:srgbClr val="00B050"/>
                </a:solidFill>
              </a:rPr>
              <a:t>4-</a:t>
            </a:r>
            <a:r>
              <a:rPr lang="es-ES" sz="2800" u="sng" dirty="0" smtClean="0">
                <a:solidFill>
                  <a:srgbClr val="00B050"/>
                </a:solidFill>
              </a:rPr>
              <a:t>AMFIBIS:</a:t>
            </a:r>
            <a:endParaRPr lang="es-ES" sz="2800" u="sng" dirty="0">
              <a:solidFill>
                <a:srgbClr val="00B050"/>
              </a:solidFill>
            </a:endParaRPr>
          </a:p>
        </p:txBody>
      </p:sp>
      <p:sp>
        <p:nvSpPr>
          <p:cNvPr id="20" name="CuadroTexto 19"/>
          <p:cNvSpPr txBox="1"/>
          <p:nvPr/>
        </p:nvSpPr>
        <p:spPr>
          <a:xfrm>
            <a:off x="4649687" y="4664428"/>
            <a:ext cx="51448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 err="1" smtClean="0"/>
              <a:t>Són</a:t>
            </a:r>
            <a:r>
              <a:rPr lang="es-ES" sz="2000" dirty="0" smtClean="0"/>
              <a:t> </a:t>
            </a:r>
            <a:r>
              <a:rPr lang="es-ES" sz="2000" dirty="0" err="1" smtClean="0"/>
              <a:t>ovípars</a:t>
            </a:r>
            <a:r>
              <a:rPr lang="es-ES" sz="2000" dirty="0" smtClean="0"/>
              <a:t>. </a:t>
            </a:r>
            <a:r>
              <a:rPr lang="es-ES" sz="2000" dirty="0" err="1" smtClean="0"/>
              <a:t>Viuen</a:t>
            </a:r>
            <a:r>
              <a:rPr lang="es-ES" sz="2000" dirty="0" smtClean="0"/>
              <a:t> en </a:t>
            </a:r>
            <a:r>
              <a:rPr lang="es-ES" sz="2000" dirty="0" err="1" smtClean="0"/>
              <a:t>l’aigua</a:t>
            </a:r>
            <a:r>
              <a:rPr lang="es-ES" sz="2000" dirty="0" smtClean="0"/>
              <a:t> i en la </a:t>
            </a:r>
            <a:r>
              <a:rPr lang="es-ES" sz="2000" dirty="0" err="1" smtClean="0"/>
              <a:t>terra</a:t>
            </a:r>
            <a:r>
              <a:rPr lang="es-ES" sz="2000" dirty="0" smtClean="0"/>
              <a:t>. </a:t>
            </a:r>
            <a:endParaRPr lang="es-ES" sz="2000" i="1" u="sng" dirty="0"/>
          </a:p>
        </p:txBody>
      </p:sp>
      <p:sp>
        <p:nvSpPr>
          <p:cNvPr id="21" name="CuadroTexto 20"/>
          <p:cNvSpPr txBox="1"/>
          <p:nvPr/>
        </p:nvSpPr>
        <p:spPr>
          <a:xfrm>
            <a:off x="4385702" y="5539693"/>
            <a:ext cx="32331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 smtClean="0">
                <a:solidFill>
                  <a:srgbClr val="00B050"/>
                </a:solidFill>
              </a:rPr>
              <a:t>5-</a:t>
            </a:r>
            <a:r>
              <a:rPr lang="es-ES" sz="2800" u="sng" dirty="0" smtClean="0">
                <a:solidFill>
                  <a:srgbClr val="00B050"/>
                </a:solidFill>
              </a:rPr>
              <a:t>PEIXOS:</a:t>
            </a:r>
            <a:endParaRPr lang="es-ES" sz="2800" u="sng" dirty="0">
              <a:solidFill>
                <a:srgbClr val="00B050"/>
              </a:solidFill>
            </a:endParaRPr>
          </a:p>
        </p:txBody>
      </p:sp>
      <p:sp>
        <p:nvSpPr>
          <p:cNvPr id="22" name="CuadroTexto 21"/>
          <p:cNvSpPr txBox="1"/>
          <p:nvPr/>
        </p:nvSpPr>
        <p:spPr>
          <a:xfrm>
            <a:off x="4614679" y="5964842"/>
            <a:ext cx="51448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 err="1" smtClean="0"/>
              <a:t>Són</a:t>
            </a:r>
            <a:r>
              <a:rPr lang="es-ES" sz="2000" dirty="0" smtClean="0"/>
              <a:t> </a:t>
            </a:r>
            <a:r>
              <a:rPr lang="es-ES" sz="2000" dirty="0" err="1" smtClean="0"/>
              <a:t>ovípar</a:t>
            </a:r>
            <a:r>
              <a:rPr lang="es-ES" sz="2000" dirty="0"/>
              <a:t> </a:t>
            </a:r>
            <a:r>
              <a:rPr lang="es-ES" sz="2000" dirty="0" smtClean="0"/>
              <a:t>i </a:t>
            </a:r>
            <a:r>
              <a:rPr lang="es-ES" sz="2000" dirty="0" err="1" smtClean="0"/>
              <a:t>aquàtics</a:t>
            </a:r>
            <a:r>
              <a:rPr lang="es-ES" sz="2000" dirty="0" smtClean="0"/>
              <a:t>.</a:t>
            </a:r>
            <a:r>
              <a:rPr lang="es-ES" sz="2000" i="1" u="sng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s-ES" sz="2000" i="1" u="sng" dirty="0" smtClean="0"/>
              <a:t> </a:t>
            </a:r>
            <a:endParaRPr lang="es-ES" sz="2000" i="1" u="sng" dirty="0"/>
          </a:p>
        </p:txBody>
      </p:sp>
      <p:pic>
        <p:nvPicPr>
          <p:cNvPr id="29" name="Imagen 28" descr="C:\Users\franc\Desktop\ARCHIVOS PARA SUBIR\POR ACABAR\MEDI SOPORTE VISUAL\lobo.pn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0171" y="631982"/>
            <a:ext cx="723137" cy="822253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3078" y="805836"/>
            <a:ext cx="673895" cy="673895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9975" y="1935607"/>
            <a:ext cx="710364" cy="710364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1762" y="1970831"/>
            <a:ext cx="716227" cy="716227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03874">
            <a:off x="7304728" y="3290122"/>
            <a:ext cx="803301" cy="803301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2605" y="3298250"/>
            <a:ext cx="779746" cy="779746"/>
          </a:xfrm>
          <a:prstGeom prst="rect">
            <a:avLst/>
          </a:prstGeom>
        </p:spPr>
      </p:pic>
      <p:pic>
        <p:nvPicPr>
          <p:cNvPr id="30" name="Imagen 29" descr="C:\Users\franc\Desktop\ARCHIVOS PARA SUBIR\POR ACABAR\MEDI SOPORTE VISUAL\rana.png"/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2600" y="4547374"/>
            <a:ext cx="666886" cy="634217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Imagen 30" descr="C:\Users\franc\Desktop\ARCHIVOS PARA SUBIR\POR ACABAR\MEDI SOPORTE VISUAL\tiburón.png"/>
          <p:cNvPicPr/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4260" y="5498206"/>
            <a:ext cx="1457325" cy="1457325"/>
          </a:xfrm>
          <a:prstGeom prst="rect">
            <a:avLst/>
          </a:prstGeom>
          <a:noFill/>
          <a:ln>
            <a:noFill/>
          </a:ln>
        </p:spPr>
      </p:pic>
      <p:sp>
        <p:nvSpPr>
          <p:cNvPr id="34" name="Flecha abajo 33"/>
          <p:cNvSpPr/>
          <p:nvPr/>
        </p:nvSpPr>
        <p:spPr>
          <a:xfrm>
            <a:off x="1393396" y="3695772"/>
            <a:ext cx="244254" cy="406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5" name="CuadroTexto 34"/>
          <p:cNvSpPr txBox="1"/>
          <p:nvPr/>
        </p:nvSpPr>
        <p:spPr>
          <a:xfrm>
            <a:off x="83151" y="4160297"/>
            <a:ext cx="28696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u="sng" dirty="0" smtClean="0">
                <a:solidFill>
                  <a:srgbClr val="00B050"/>
                </a:solidFill>
              </a:rPr>
              <a:t>SI</a:t>
            </a:r>
            <a:r>
              <a:rPr lang="es-ES" sz="2800" b="1" dirty="0" smtClean="0">
                <a:solidFill>
                  <a:srgbClr val="00B050"/>
                </a:solidFill>
              </a:rPr>
              <a:t> </a:t>
            </a:r>
            <a:r>
              <a:rPr lang="es-ES" sz="2800" b="1" dirty="0" err="1" smtClean="0">
                <a:solidFill>
                  <a:srgbClr val="00B050"/>
                </a:solidFill>
              </a:rPr>
              <a:t>tenen</a:t>
            </a:r>
            <a:r>
              <a:rPr lang="es-ES" sz="2800" b="1" dirty="0" smtClean="0">
                <a:solidFill>
                  <a:srgbClr val="00B050"/>
                </a:solidFill>
              </a:rPr>
              <a:t> </a:t>
            </a:r>
            <a:r>
              <a:rPr lang="es-ES" sz="2800" b="1" dirty="0" err="1" smtClean="0">
                <a:solidFill>
                  <a:srgbClr val="00B050"/>
                </a:solidFill>
              </a:rPr>
              <a:t>ossos</a:t>
            </a:r>
            <a:endParaRPr lang="es-ES" sz="28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4190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9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0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7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4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65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6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7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0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81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2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7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6" dur="250" autoRev="1" fill="remove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97" dur="250" autoRev="1" fill="remove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98" dur="250" autoRev="1" fill="remove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9" dur="250" autoRev="1" fill="remove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7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0" dur="250" autoRev="1" fill="remove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11" dur="250" autoRev="1" fill="remove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12" dur="250" autoRev="1" fill="remove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3" dur="250" autoRev="1" fill="remove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7" grpId="0"/>
      <p:bldP spid="7" grpId="1"/>
      <p:bldP spid="9" grpId="0"/>
      <p:bldP spid="9" grpId="1"/>
      <p:bldP spid="10" grpId="0"/>
      <p:bldP spid="10" grpId="1"/>
      <p:bldP spid="48" grpId="0"/>
      <p:bldP spid="49" grpId="0"/>
      <p:bldP spid="50" grpId="0"/>
      <p:bldP spid="19" grpId="0"/>
      <p:bldP spid="19" grpId="1"/>
      <p:bldP spid="20" grpId="0"/>
      <p:bldP spid="21" grpId="0"/>
      <p:bldP spid="21" grpId="1"/>
      <p:bldP spid="22" grpId="0"/>
      <p:bldP spid="34" grpId="0" animBg="1"/>
      <p:bldP spid="35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15471" y="1615994"/>
            <a:ext cx="10515600" cy="1325563"/>
          </a:xfrm>
        </p:spPr>
        <p:txBody>
          <a:bodyPr/>
          <a:lstStyle/>
          <a:p>
            <a:r>
              <a:rPr lang="es-ES" b="1" dirty="0" smtClean="0">
                <a:solidFill>
                  <a:srgbClr val="00B050"/>
                </a:solidFill>
              </a:rPr>
              <a:t>ON VIUEN ?</a:t>
            </a:r>
            <a:endParaRPr lang="es-ES" b="1" dirty="0">
              <a:solidFill>
                <a:srgbClr val="00B050"/>
              </a:solidFill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628" y="6413084"/>
            <a:ext cx="1292038" cy="298163"/>
          </a:xfrm>
          <a:prstGeom prst="rect">
            <a:avLst/>
          </a:prstGeom>
        </p:spPr>
      </p:pic>
      <p:pic>
        <p:nvPicPr>
          <p:cNvPr id="6" name="Imagen 5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852"/>
          <a:stretch/>
        </p:blipFill>
        <p:spPr bwMode="auto">
          <a:xfrm>
            <a:off x="10864664" y="297870"/>
            <a:ext cx="1085850" cy="56070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CuadroTexto 6"/>
          <p:cNvSpPr txBox="1"/>
          <p:nvPr/>
        </p:nvSpPr>
        <p:spPr>
          <a:xfrm>
            <a:off x="309282" y="596965"/>
            <a:ext cx="26894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400" b="1" dirty="0" smtClean="0">
                <a:solidFill>
                  <a:srgbClr val="00B050"/>
                </a:solidFill>
              </a:rPr>
              <a:t>RELACIÓ</a:t>
            </a:r>
          </a:p>
        </p:txBody>
      </p:sp>
      <p:pic>
        <p:nvPicPr>
          <p:cNvPr id="9" name="Imagen 8" descr="C:\Users\franc\Desktop\ARCHIVOS PARA SUBIR\POR ACABAR\MEDI SOPORTE VISUAL\lugar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0177" y="1864195"/>
            <a:ext cx="841743" cy="812063"/>
          </a:xfrm>
          <a:prstGeom prst="ellipse">
            <a:avLst/>
          </a:prstGeom>
          <a:ln w="3175" cap="rnd">
            <a:solidFill>
              <a:srgbClr val="333333"/>
            </a:solidFill>
          </a:ln>
          <a:effectLst/>
        </p:spPr>
      </p:pic>
      <p:pic>
        <p:nvPicPr>
          <p:cNvPr id="11" name="Imagen 10" descr="C:\Users\franc\Desktop\ARCHIVOS PARA SUBIR\POR ACABAR\MEDI SOPORTE VISUAL\mar.pn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8069" y="3698976"/>
            <a:ext cx="1440000" cy="1440000"/>
          </a:xfrm>
          <a:prstGeom prst="ellipse">
            <a:avLst/>
          </a:prstGeom>
          <a:ln w="3175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2" name="Imagen 11" descr="C:\Users\franc\Desktop\ARCHIVOS PARA SUBIR\POR ACABAR\MEDI SOPORTE VISUAL\nube.pn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1048" y="3698976"/>
            <a:ext cx="1440000" cy="1440000"/>
          </a:xfrm>
          <a:prstGeom prst="ellipse">
            <a:avLst/>
          </a:prstGeom>
          <a:ln w="3175" cap="rnd">
            <a:solidFill>
              <a:srgbClr val="333333"/>
            </a:solidFill>
          </a:ln>
          <a:effectLst/>
        </p:spPr>
      </p:pic>
      <p:pic>
        <p:nvPicPr>
          <p:cNvPr id="13" name="Imagen 12" descr="C:\Users\franc\Desktop\ARCHIVOS PARA SUBIR\POR ACABAR\MEDI SOPORTE VISUAL\campo.pn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5090" y="3698976"/>
            <a:ext cx="1440000" cy="1440000"/>
          </a:xfrm>
          <a:prstGeom prst="ellipse">
            <a:avLst/>
          </a:prstGeom>
          <a:ln w="3175" cap="rnd">
            <a:solidFill>
              <a:srgbClr val="333333"/>
            </a:solidFill>
          </a:ln>
          <a:effectLst/>
        </p:spPr>
      </p:pic>
      <p:sp>
        <p:nvSpPr>
          <p:cNvPr id="10" name="Flecha abajo 9"/>
          <p:cNvSpPr/>
          <p:nvPr/>
        </p:nvSpPr>
        <p:spPr>
          <a:xfrm>
            <a:off x="1531861" y="1412794"/>
            <a:ext cx="244254" cy="406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4" name="Título 1"/>
          <p:cNvSpPr txBox="1">
            <a:spLocks/>
          </p:cNvSpPr>
          <p:nvPr/>
        </p:nvSpPr>
        <p:spPr>
          <a:xfrm>
            <a:off x="5817216" y="5303784"/>
            <a:ext cx="1841705" cy="37009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82563"/>
            <a:r>
              <a:rPr lang="ca-ES" sz="2400" dirty="0" smtClean="0">
                <a:solidFill>
                  <a:srgbClr val="002060"/>
                </a:solidFill>
              </a:rPr>
              <a:t>AQUÀTICS</a:t>
            </a:r>
            <a:endParaRPr lang="ca-ES" sz="2400" dirty="0">
              <a:solidFill>
                <a:srgbClr val="002060"/>
              </a:solidFill>
            </a:endParaRPr>
          </a:p>
        </p:txBody>
      </p:sp>
      <p:sp>
        <p:nvSpPr>
          <p:cNvPr id="15" name="Título 1"/>
          <p:cNvSpPr txBox="1">
            <a:spLocks/>
          </p:cNvSpPr>
          <p:nvPr/>
        </p:nvSpPr>
        <p:spPr>
          <a:xfrm>
            <a:off x="2747675" y="5280785"/>
            <a:ext cx="1841705" cy="37009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82563" algn="ctr"/>
            <a:r>
              <a:rPr lang="ca-ES" sz="2400" dirty="0" smtClean="0">
                <a:solidFill>
                  <a:srgbClr val="002060"/>
                </a:solidFill>
              </a:rPr>
              <a:t>AERIS</a:t>
            </a:r>
            <a:endParaRPr lang="ca-ES" sz="2400" dirty="0">
              <a:solidFill>
                <a:srgbClr val="002060"/>
              </a:solidFill>
            </a:endParaRPr>
          </a:p>
        </p:txBody>
      </p:sp>
      <p:sp>
        <p:nvSpPr>
          <p:cNvPr id="16" name="Título 1"/>
          <p:cNvSpPr txBox="1">
            <a:spLocks/>
          </p:cNvSpPr>
          <p:nvPr/>
        </p:nvSpPr>
        <p:spPr>
          <a:xfrm>
            <a:off x="8697912" y="5280784"/>
            <a:ext cx="1954355" cy="37009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82563"/>
            <a:r>
              <a:rPr lang="ca-ES" sz="2400" dirty="0" smtClean="0">
                <a:solidFill>
                  <a:srgbClr val="002060"/>
                </a:solidFill>
              </a:rPr>
              <a:t>TERRESTRES</a:t>
            </a:r>
            <a:endParaRPr lang="ca-ES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2964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10" grpId="0" animBg="1"/>
      <p:bldP spid="14" grpId="0"/>
      <p:bldP spid="15" grpId="0"/>
      <p:bldP spid="16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9004" y="2559507"/>
            <a:ext cx="1334827" cy="1334827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6" y="6347012"/>
            <a:ext cx="1142998" cy="263769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8043" y="230455"/>
            <a:ext cx="895432" cy="500916"/>
          </a:xfrm>
          <a:prstGeom prst="rect">
            <a:avLst/>
          </a:prstGeom>
        </p:spPr>
      </p:pic>
      <p:sp>
        <p:nvSpPr>
          <p:cNvPr id="19" name="Título 1"/>
          <p:cNvSpPr txBox="1">
            <a:spLocks/>
          </p:cNvSpPr>
          <p:nvPr/>
        </p:nvSpPr>
        <p:spPr>
          <a:xfrm>
            <a:off x="4968499" y="570205"/>
            <a:ext cx="2445783" cy="5092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82563" algn="ctr"/>
            <a:r>
              <a:rPr lang="ca-ES" dirty="0" smtClean="0">
                <a:solidFill>
                  <a:srgbClr val="002060"/>
                </a:solidFill>
              </a:rPr>
              <a:t>AERIS</a:t>
            </a:r>
            <a:endParaRPr lang="ca-ES" dirty="0">
              <a:solidFill>
                <a:srgbClr val="002060"/>
              </a:solidFill>
            </a:endParaRPr>
          </a:p>
        </p:txBody>
      </p:sp>
      <p:sp>
        <p:nvSpPr>
          <p:cNvPr id="24" name="Título 1"/>
          <p:cNvSpPr txBox="1">
            <a:spLocks/>
          </p:cNvSpPr>
          <p:nvPr/>
        </p:nvSpPr>
        <p:spPr>
          <a:xfrm>
            <a:off x="1381334" y="5720511"/>
            <a:ext cx="1841705" cy="37009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82563"/>
            <a:r>
              <a:rPr lang="ca-ES" sz="2400" dirty="0" smtClean="0">
                <a:solidFill>
                  <a:srgbClr val="002060"/>
                </a:solidFill>
              </a:rPr>
              <a:t>AQUÀTICS</a:t>
            </a:r>
            <a:endParaRPr lang="ca-ES" sz="2400" dirty="0">
              <a:solidFill>
                <a:srgbClr val="002060"/>
              </a:solidFill>
            </a:endParaRPr>
          </a:p>
        </p:txBody>
      </p:sp>
      <p:sp>
        <p:nvSpPr>
          <p:cNvPr id="25" name="Título 1"/>
          <p:cNvSpPr txBox="1">
            <a:spLocks/>
          </p:cNvSpPr>
          <p:nvPr/>
        </p:nvSpPr>
        <p:spPr>
          <a:xfrm>
            <a:off x="5270537" y="5734090"/>
            <a:ext cx="1841705" cy="37009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82563" algn="ctr"/>
            <a:r>
              <a:rPr lang="ca-ES" sz="2400" dirty="0" smtClean="0">
                <a:solidFill>
                  <a:srgbClr val="002060"/>
                </a:solidFill>
              </a:rPr>
              <a:t>AERIS</a:t>
            </a:r>
            <a:endParaRPr lang="ca-ES" sz="2400" dirty="0">
              <a:solidFill>
                <a:srgbClr val="002060"/>
              </a:solidFill>
            </a:endParaRPr>
          </a:p>
        </p:txBody>
      </p:sp>
      <p:sp>
        <p:nvSpPr>
          <p:cNvPr id="26" name="Título 1"/>
          <p:cNvSpPr txBox="1">
            <a:spLocks/>
          </p:cNvSpPr>
          <p:nvPr/>
        </p:nvSpPr>
        <p:spPr>
          <a:xfrm>
            <a:off x="9031698" y="5711092"/>
            <a:ext cx="1954355" cy="37009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82563"/>
            <a:r>
              <a:rPr lang="ca-ES" sz="2400" dirty="0" smtClean="0">
                <a:solidFill>
                  <a:srgbClr val="002060"/>
                </a:solidFill>
              </a:rPr>
              <a:t>TERRESTRES</a:t>
            </a:r>
            <a:endParaRPr lang="ca-ES" sz="2400" dirty="0">
              <a:solidFill>
                <a:srgbClr val="002060"/>
              </a:solidFill>
            </a:endParaRPr>
          </a:p>
        </p:txBody>
      </p:sp>
      <p:grpSp>
        <p:nvGrpSpPr>
          <p:cNvPr id="5" name="Grupo 4"/>
          <p:cNvGrpSpPr/>
          <p:nvPr/>
        </p:nvGrpSpPr>
        <p:grpSpPr>
          <a:xfrm>
            <a:off x="5291391" y="3894334"/>
            <a:ext cx="1800000" cy="1800000"/>
            <a:chOff x="5291391" y="3894334"/>
            <a:chExt cx="1800000" cy="1800000"/>
          </a:xfrm>
        </p:grpSpPr>
        <p:sp>
          <p:nvSpPr>
            <p:cNvPr id="20" name="Rectángulo 19"/>
            <p:cNvSpPr/>
            <p:nvPr/>
          </p:nvSpPr>
          <p:spPr>
            <a:xfrm>
              <a:off x="5291391" y="3894334"/>
              <a:ext cx="1800000" cy="1800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42" name="Imagen 41" descr="C:\Users\franc\Desktop\ARCHIVOS PARA SUBIR\POR ACABAR\MEDI SOPORTE VISUAL\nube.png"/>
            <p:cNvPicPr/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43220" y="4074334"/>
              <a:ext cx="1512000" cy="1512000"/>
            </a:xfrm>
            <a:prstGeom prst="ellipse">
              <a:avLst/>
            </a:prstGeom>
            <a:ln w="3175" cap="rnd">
              <a:solidFill>
                <a:srgbClr val="333333"/>
              </a:solidFill>
            </a:ln>
            <a:effectLst/>
          </p:spPr>
        </p:pic>
      </p:grpSp>
      <p:grpSp>
        <p:nvGrpSpPr>
          <p:cNvPr id="2" name="Grupo 1"/>
          <p:cNvGrpSpPr/>
          <p:nvPr/>
        </p:nvGrpSpPr>
        <p:grpSpPr>
          <a:xfrm>
            <a:off x="1402187" y="3894334"/>
            <a:ext cx="1800000" cy="1800000"/>
            <a:chOff x="1402187" y="3894334"/>
            <a:chExt cx="1800000" cy="1800000"/>
          </a:xfrm>
        </p:grpSpPr>
        <p:sp>
          <p:nvSpPr>
            <p:cNvPr id="3" name="Rectángulo 2"/>
            <p:cNvSpPr/>
            <p:nvPr/>
          </p:nvSpPr>
          <p:spPr>
            <a:xfrm>
              <a:off x="1402187" y="3894334"/>
              <a:ext cx="1800000" cy="1800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15" name="Imagen 14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40184" y="4031324"/>
              <a:ext cx="1512000" cy="1512000"/>
            </a:xfrm>
            <a:prstGeom prst="ellipse">
              <a:avLst/>
            </a:prstGeom>
            <a:ln w="3175" cap="rnd">
              <a:solidFill>
                <a:srgbClr val="333333"/>
              </a:solidFill>
            </a:ln>
            <a:effectLst/>
          </p:spPr>
        </p:pic>
      </p:grpSp>
      <p:grpSp>
        <p:nvGrpSpPr>
          <p:cNvPr id="6" name="Grupo 5"/>
          <p:cNvGrpSpPr/>
          <p:nvPr/>
        </p:nvGrpSpPr>
        <p:grpSpPr>
          <a:xfrm>
            <a:off x="9128043" y="3894334"/>
            <a:ext cx="1800000" cy="1800000"/>
            <a:chOff x="9128043" y="3894334"/>
            <a:chExt cx="1800000" cy="1800000"/>
          </a:xfrm>
        </p:grpSpPr>
        <p:sp>
          <p:nvSpPr>
            <p:cNvPr id="14" name="Rectángulo 13"/>
            <p:cNvSpPr/>
            <p:nvPr/>
          </p:nvSpPr>
          <p:spPr>
            <a:xfrm>
              <a:off x="9128043" y="3894334"/>
              <a:ext cx="1800000" cy="1800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49" name="Imagen 48" descr="C:\Users\franc\Desktop\ARCHIVOS PARA SUBIR\POR ACABAR\MEDI SOPORTE VISUAL\campo.png"/>
            <p:cNvPicPr/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82224" y="4060074"/>
              <a:ext cx="1512000" cy="1512000"/>
            </a:xfrm>
            <a:prstGeom prst="ellipse">
              <a:avLst/>
            </a:prstGeom>
            <a:ln w="3175" cap="rnd">
              <a:solidFill>
                <a:srgbClr val="333333"/>
              </a:solidFill>
            </a:ln>
            <a:effectLst/>
          </p:spPr>
        </p:pic>
      </p:grpSp>
      <p:sp>
        <p:nvSpPr>
          <p:cNvPr id="22" name="Multiplicar 21"/>
          <p:cNvSpPr/>
          <p:nvPr/>
        </p:nvSpPr>
        <p:spPr>
          <a:xfrm>
            <a:off x="882966" y="3380768"/>
            <a:ext cx="2826436" cy="2827132"/>
          </a:xfrm>
          <a:prstGeom prst="mathMultiply">
            <a:avLst>
              <a:gd name="adj1" fmla="val 584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Multiplicar 12"/>
          <p:cNvSpPr/>
          <p:nvPr/>
        </p:nvSpPr>
        <p:spPr>
          <a:xfrm>
            <a:off x="8610692" y="3397815"/>
            <a:ext cx="2826436" cy="2827132"/>
          </a:xfrm>
          <a:prstGeom prst="mathMultiply">
            <a:avLst>
              <a:gd name="adj1" fmla="val 584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1" name="Imagen 2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0537" y="1119256"/>
            <a:ext cx="1591057" cy="1591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8033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19" grpId="0"/>
      <p:bldP spid="24" grpId="0"/>
      <p:bldP spid="25" grpId="0"/>
      <p:bldP spid="26" grpId="0"/>
      <p:bldP spid="22" grpId="0" animBg="1"/>
      <p:bldP spid="22" grpId="1" animBg="1"/>
      <p:bldP spid="13" grpId="0" animBg="1"/>
      <p:bldP spid="13" grpId="1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8890" y="2413811"/>
            <a:ext cx="1524003" cy="1524003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6" y="6347012"/>
            <a:ext cx="1142998" cy="263769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8043" y="230455"/>
            <a:ext cx="895432" cy="500916"/>
          </a:xfrm>
          <a:prstGeom prst="rect">
            <a:avLst/>
          </a:prstGeom>
        </p:spPr>
      </p:pic>
      <p:sp>
        <p:nvSpPr>
          <p:cNvPr id="19" name="Título 1"/>
          <p:cNvSpPr txBox="1">
            <a:spLocks/>
          </p:cNvSpPr>
          <p:nvPr/>
        </p:nvSpPr>
        <p:spPr>
          <a:xfrm>
            <a:off x="4968499" y="570205"/>
            <a:ext cx="2445783" cy="5092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82563" algn="ctr"/>
            <a:r>
              <a:rPr lang="ca-ES" dirty="0" smtClean="0">
                <a:solidFill>
                  <a:srgbClr val="002060"/>
                </a:solidFill>
              </a:rPr>
              <a:t>TERRESTRES</a:t>
            </a:r>
            <a:endParaRPr lang="ca-ES" dirty="0">
              <a:solidFill>
                <a:srgbClr val="002060"/>
              </a:solidFill>
            </a:endParaRPr>
          </a:p>
        </p:txBody>
      </p:sp>
      <p:sp>
        <p:nvSpPr>
          <p:cNvPr id="24" name="Título 1"/>
          <p:cNvSpPr txBox="1">
            <a:spLocks/>
          </p:cNvSpPr>
          <p:nvPr/>
        </p:nvSpPr>
        <p:spPr>
          <a:xfrm>
            <a:off x="1381334" y="5720511"/>
            <a:ext cx="1841705" cy="37009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82563"/>
            <a:r>
              <a:rPr lang="ca-ES" sz="2400" dirty="0" smtClean="0">
                <a:solidFill>
                  <a:srgbClr val="002060"/>
                </a:solidFill>
              </a:rPr>
              <a:t>AQUÀTICS</a:t>
            </a:r>
            <a:endParaRPr lang="ca-ES" sz="2400" dirty="0">
              <a:solidFill>
                <a:srgbClr val="002060"/>
              </a:solidFill>
            </a:endParaRPr>
          </a:p>
        </p:txBody>
      </p:sp>
      <p:sp>
        <p:nvSpPr>
          <p:cNvPr id="25" name="Título 1"/>
          <p:cNvSpPr txBox="1">
            <a:spLocks/>
          </p:cNvSpPr>
          <p:nvPr/>
        </p:nvSpPr>
        <p:spPr>
          <a:xfrm>
            <a:off x="5270537" y="5734090"/>
            <a:ext cx="1841705" cy="37009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82563" algn="ctr"/>
            <a:r>
              <a:rPr lang="ca-ES" sz="2400" dirty="0" smtClean="0">
                <a:solidFill>
                  <a:srgbClr val="002060"/>
                </a:solidFill>
              </a:rPr>
              <a:t>AERIS</a:t>
            </a:r>
            <a:endParaRPr lang="ca-ES" sz="2400" dirty="0">
              <a:solidFill>
                <a:srgbClr val="002060"/>
              </a:solidFill>
            </a:endParaRPr>
          </a:p>
        </p:txBody>
      </p:sp>
      <p:sp>
        <p:nvSpPr>
          <p:cNvPr id="26" name="Título 1"/>
          <p:cNvSpPr txBox="1">
            <a:spLocks/>
          </p:cNvSpPr>
          <p:nvPr/>
        </p:nvSpPr>
        <p:spPr>
          <a:xfrm>
            <a:off x="9031698" y="5711092"/>
            <a:ext cx="1954355" cy="37009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82563"/>
            <a:r>
              <a:rPr lang="ca-ES" sz="2400" dirty="0" smtClean="0">
                <a:solidFill>
                  <a:srgbClr val="002060"/>
                </a:solidFill>
              </a:rPr>
              <a:t>TERRESTRES</a:t>
            </a:r>
            <a:endParaRPr lang="ca-ES" sz="2400" dirty="0">
              <a:solidFill>
                <a:srgbClr val="002060"/>
              </a:solidFill>
            </a:endParaRPr>
          </a:p>
        </p:txBody>
      </p:sp>
      <p:grpSp>
        <p:nvGrpSpPr>
          <p:cNvPr id="5" name="Grupo 4"/>
          <p:cNvGrpSpPr/>
          <p:nvPr/>
        </p:nvGrpSpPr>
        <p:grpSpPr>
          <a:xfrm>
            <a:off x="5291391" y="3894334"/>
            <a:ext cx="1800000" cy="1800000"/>
            <a:chOff x="5291391" y="3894334"/>
            <a:chExt cx="1800000" cy="1800000"/>
          </a:xfrm>
        </p:grpSpPr>
        <p:sp>
          <p:nvSpPr>
            <p:cNvPr id="20" name="Rectángulo 19"/>
            <p:cNvSpPr/>
            <p:nvPr/>
          </p:nvSpPr>
          <p:spPr>
            <a:xfrm>
              <a:off x="5291391" y="3894334"/>
              <a:ext cx="1800000" cy="1800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42" name="Imagen 41" descr="C:\Users\franc\Desktop\ARCHIVOS PARA SUBIR\POR ACABAR\MEDI SOPORTE VISUAL\nube.png"/>
            <p:cNvPicPr/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43220" y="4074334"/>
              <a:ext cx="1512000" cy="1512000"/>
            </a:xfrm>
            <a:prstGeom prst="ellipse">
              <a:avLst/>
            </a:prstGeom>
            <a:ln w="3175" cap="rnd">
              <a:solidFill>
                <a:srgbClr val="333333"/>
              </a:solidFill>
            </a:ln>
            <a:effectLst/>
          </p:spPr>
        </p:pic>
      </p:grpSp>
      <p:grpSp>
        <p:nvGrpSpPr>
          <p:cNvPr id="2" name="Grupo 1"/>
          <p:cNvGrpSpPr/>
          <p:nvPr/>
        </p:nvGrpSpPr>
        <p:grpSpPr>
          <a:xfrm>
            <a:off x="1402187" y="3894334"/>
            <a:ext cx="1800000" cy="1800000"/>
            <a:chOff x="1402187" y="3894334"/>
            <a:chExt cx="1800000" cy="1800000"/>
          </a:xfrm>
        </p:grpSpPr>
        <p:sp>
          <p:nvSpPr>
            <p:cNvPr id="3" name="Rectángulo 2"/>
            <p:cNvSpPr/>
            <p:nvPr/>
          </p:nvSpPr>
          <p:spPr>
            <a:xfrm>
              <a:off x="1402187" y="3894334"/>
              <a:ext cx="1800000" cy="1800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15" name="Imagen 14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40184" y="4031324"/>
              <a:ext cx="1512000" cy="1512000"/>
            </a:xfrm>
            <a:prstGeom prst="ellipse">
              <a:avLst/>
            </a:prstGeom>
            <a:ln w="3175" cap="rnd">
              <a:solidFill>
                <a:srgbClr val="333333"/>
              </a:solidFill>
            </a:ln>
            <a:effectLst/>
          </p:spPr>
        </p:pic>
      </p:grpSp>
      <p:grpSp>
        <p:nvGrpSpPr>
          <p:cNvPr id="6" name="Grupo 5"/>
          <p:cNvGrpSpPr/>
          <p:nvPr/>
        </p:nvGrpSpPr>
        <p:grpSpPr>
          <a:xfrm>
            <a:off x="9128043" y="3894334"/>
            <a:ext cx="1800000" cy="1800000"/>
            <a:chOff x="9128043" y="3894334"/>
            <a:chExt cx="1800000" cy="1800000"/>
          </a:xfrm>
        </p:grpSpPr>
        <p:sp>
          <p:nvSpPr>
            <p:cNvPr id="14" name="Rectángulo 13"/>
            <p:cNvSpPr/>
            <p:nvPr/>
          </p:nvSpPr>
          <p:spPr>
            <a:xfrm>
              <a:off x="9128043" y="3894334"/>
              <a:ext cx="1800000" cy="1800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49" name="Imagen 48" descr="C:\Users\franc\Desktop\ARCHIVOS PARA SUBIR\POR ACABAR\MEDI SOPORTE VISUAL\campo.png"/>
            <p:cNvPicPr/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82224" y="4060074"/>
              <a:ext cx="1512000" cy="1512000"/>
            </a:xfrm>
            <a:prstGeom prst="ellipse">
              <a:avLst/>
            </a:prstGeom>
            <a:ln w="3175" cap="rnd">
              <a:solidFill>
                <a:srgbClr val="333333"/>
              </a:solidFill>
            </a:ln>
            <a:effectLst/>
          </p:spPr>
        </p:pic>
      </p:grpSp>
      <p:sp>
        <p:nvSpPr>
          <p:cNvPr id="22" name="Multiplicar 21"/>
          <p:cNvSpPr/>
          <p:nvPr/>
        </p:nvSpPr>
        <p:spPr>
          <a:xfrm>
            <a:off x="882966" y="3380768"/>
            <a:ext cx="2826436" cy="2827132"/>
          </a:xfrm>
          <a:prstGeom prst="mathMultiply">
            <a:avLst>
              <a:gd name="adj1" fmla="val 584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Multiplicar 12"/>
          <p:cNvSpPr/>
          <p:nvPr/>
        </p:nvSpPr>
        <p:spPr>
          <a:xfrm>
            <a:off x="4786002" y="3373758"/>
            <a:ext cx="2826436" cy="2827132"/>
          </a:xfrm>
          <a:prstGeom prst="mathMultiply">
            <a:avLst>
              <a:gd name="adj1" fmla="val 584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1" name="Imagen 2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8092" y="927811"/>
            <a:ext cx="2534679" cy="2534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765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19" grpId="0"/>
      <p:bldP spid="24" grpId="0"/>
      <p:bldP spid="25" grpId="0"/>
      <p:bldP spid="26" grpId="0"/>
      <p:bldP spid="22" grpId="0" animBg="1"/>
      <p:bldP spid="22" grpId="1" animBg="1"/>
      <p:bldP spid="13" grpId="0" animBg="1"/>
      <p:bldP spid="13" grpId="1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9481" y="2356182"/>
            <a:ext cx="1524003" cy="1524003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6" y="6347012"/>
            <a:ext cx="1142998" cy="263769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8043" y="230455"/>
            <a:ext cx="895432" cy="500916"/>
          </a:xfrm>
          <a:prstGeom prst="rect">
            <a:avLst/>
          </a:prstGeom>
        </p:spPr>
      </p:pic>
      <p:sp>
        <p:nvSpPr>
          <p:cNvPr id="19" name="Título 1"/>
          <p:cNvSpPr txBox="1">
            <a:spLocks/>
          </p:cNvSpPr>
          <p:nvPr/>
        </p:nvSpPr>
        <p:spPr>
          <a:xfrm>
            <a:off x="4968499" y="570205"/>
            <a:ext cx="2445783" cy="5092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82563" algn="ctr"/>
            <a:r>
              <a:rPr lang="ca-ES" dirty="0" smtClean="0">
                <a:solidFill>
                  <a:srgbClr val="002060"/>
                </a:solidFill>
              </a:rPr>
              <a:t>AQUÀTICS</a:t>
            </a:r>
            <a:endParaRPr lang="ca-ES" dirty="0">
              <a:solidFill>
                <a:srgbClr val="002060"/>
              </a:solidFill>
            </a:endParaRPr>
          </a:p>
        </p:txBody>
      </p:sp>
      <p:sp>
        <p:nvSpPr>
          <p:cNvPr id="24" name="Título 1"/>
          <p:cNvSpPr txBox="1">
            <a:spLocks/>
          </p:cNvSpPr>
          <p:nvPr/>
        </p:nvSpPr>
        <p:spPr>
          <a:xfrm>
            <a:off x="1381334" y="5720511"/>
            <a:ext cx="1841705" cy="37009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82563"/>
            <a:r>
              <a:rPr lang="ca-ES" sz="2400" dirty="0" smtClean="0">
                <a:solidFill>
                  <a:srgbClr val="002060"/>
                </a:solidFill>
              </a:rPr>
              <a:t>AQUÀTICS</a:t>
            </a:r>
            <a:endParaRPr lang="ca-ES" sz="2400" dirty="0">
              <a:solidFill>
                <a:srgbClr val="002060"/>
              </a:solidFill>
            </a:endParaRPr>
          </a:p>
        </p:txBody>
      </p:sp>
      <p:sp>
        <p:nvSpPr>
          <p:cNvPr id="25" name="Título 1"/>
          <p:cNvSpPr txBox="1">
            <a:spLocks/>
          </p:cNvSpPr>
          <p:nvPr/>
        </p:nvSpPr>
        <p:spPr>
          <a:xfrm>
            <a:off x="5270537" y="5734090"/>
            <a:ext cx="1841705" cy="37009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82563" algn="ctr"/>
            <a:r>
              <a:rPr lang="ca-ES" sz="2400" dirty="0" smtClean="0">
                <a:solidFill>
                  <a:srgbClr val="002060"/>
                </a:solidFill>
              </a:rPr>
              <a:t>AERIS</a:t>
            </a:r>
            <a:endParaRPr lang="ca-ES" sz="2400" dirty="0">
              <a:solidFill>
                <a:srgbClr val="002060"/>
              </a:solidFill>
            </a:endParaRPr>
          </a:p>
        </p:txBody>
      </p:sp>
      <p:sp>
        <p:nvSpPr>
          <p:cNvPr id="26" name="Título 1"/>
          <p:cNvSpPr txBox="1">
            <a:spLocks/>
          </p:cNvSpPr>
          <p:nvPr/>
        </p:nvSpPr>
        <p:spPr>
          <a:xfrm>
            <a:off x="9031698" y="5711092"/>
            <a:ext cx="1954355" cy="37009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82563"/>
            <a:r>
              <a:rPr lang="ca-ES" sz="2400" dirty="0" smtClean="0">
                <a:solidFill>
                  <a:srgbClr val="002060"/>
                </a:solidFill>
              </a:rPr>
              <a:t>TERRESTRES</a:t>
            </a:r>
            <a:endParaRPr lang="ca-ES" sz="2400" dirty="0">
              <a:solidFill>
                <a:srgbClr val="002060"/>
              </a:solidFill>
            </a:endParaRPr>
          </a:p>
        </p:txBody>
      </p:sp>
      <p:grpSp>
        <p:nvGrpSpPr>
          <p:cNvPr id="28" name="Grupo 27"/>
          <p:cNvGrpSpPr/>
          <p:nvPr/>
        </p:nvGrpSpPr>
        <p:grpSpPr>
          <a:xfrm>
            <a:off x="5291391" y="3894334"/>
            <a:ext cx="1800000" cy="1800000"/>
            <a:chOff x="5291391" y="3894334"/>
            <a:chExt cx="1800000" cy="1800000"/>
          </a:xfrm>
        </p:grpSpPr>
        <p:sp>
          <p:nvSpPr>
            <p:cNvPr id="20" name="Rectángulo 19"/>
            <p:cNvSpPr/>
            <p:nvPr/>
          </p:nvSpPr>
          <p:spPr>
            <a:xfrm>
              <a:off x="5291391" y="3894334"/>
              <a:ext cx="1800000" cy="1800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42" name="Imagen 41" descr="C:\Users\franc\Desktop\ARCHIVOS PARA SUBIR\POR ACABAR\MEDI SOPORTE VISUAL\nube.png"/>
            <p:cNvPicPr/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43220" y="4074334"/>
              <a:ext cx="1512000" cy="1512000"/>
            </a:xfrm>
            <a:prstGeom prst="ellipse">
              <a:avLst/>
            </a:prstGeom>
            <a:ln w="3175" cap="rnd">
              <a:solidFill>
                <a:srgbClr val="333333"/>
              </a:solidFill>
            </a:ln>
            <a:effectLst/>
          </p:spPr>
        </p:pic>
      </p:grpSp>
      <p:grpSp>
        <p:nvGrpSpPr>
          <p:cNvPr id="21" name="Grupo 20"/>
          <p:cNvGrpSpPr/>
          <p:nvPr/>
        </p:nvGrpSpPr>
        <p:grpSpPr>
          <a:xfrm>
            <a:off x="1402187" y="3894334"/>
            <a:ext cx="1800000" cy="1800000"/>
            <a:chOff x="1402187" y="3894334"/>
            <a:chExt cx="1800000" cy="1800000"/>
          </a:xfrm>
        </p:grpSpPr>
        <p:sp>
          <p:nvSpPr>
            <p:cNvPr id="3" name="Rectángulo 2"/>
            <p:cNvSpPr/>
            <p:nvPr/>
          </p:nvSpPr>
          <p:spPr>
            <a:xfrm>
              <a:off x="1402187" y="3894334"/>
              <a:ext cx="1800000" cy="1800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15" name="Imagen 14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40184" y="4031324"/>
              <a:ext cx="1512000" cy="1512000"/>
            </a:xfrm>
            <a:prstGeom prst="ellipse">
              <a:avLst/>
            </a:prstGeom>
            <a:ln w="3175" cap="rnd">
              <a:solidFill>
                <a:srgbClr val="333333"/>
              </a:solidFill>
            </a:ln>
            <a:effectLst/>
          </p:spPr>
        </p:pic>
      </p:grpSp>
      <p:grpSp>
        <p:nvGrpSpPr>
          <p:cNvPr id="29" name="Grupo 28"/>
          <p:cNvGrpSpPr/>
          <p:nvPr/>
        </p:nvGrpSpPr>
        <p:grpSpPr>
          <a:xfrm>
            <a:off x="9128043" y="3894334"/>
            <a:ext cx="1800000" cy="1800000"/>
            <a:chOff x="9128043" y="3894334"/>
            <a:chExt cx="1800000" cy="1800000"/>
          </a:xfrm>
        </p:grpSpPr>
        <p:sp>
          <p:nvSpPr>
            <p:cNvPr id="14" name="Rectángulo 13"/>
            <p:cNvSpPr/>
            <p:nvPr/>
          </p:nvSpPr>
          <p:spPr>
            <a:xfrm>
              <a:off x="9128043" y="3894334"/>
              <a:ext cx="1800000" cy="1800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49" name="Imagen 48" descr="C:\Users\franc\Desktop\ARCHIVOS PARA SUBIR\POR ACABAR\MEDI SOPORTE VISUAL\campo.png"/>
            <p:cNvPicPr/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82224" y="4060074"/>
              <a:ext cx="1512000" cy="1512000"/>
            </a:xfrm>
            <a:prstGeom prst="ellipse">
              <a:avLst/>
            </a:prstGeom>
            <a:ln w="3175" cap="rnd">
              <a:solidFill>
                <a:srgbClr val="333333"/>
              </a:solidFill>
            </a:ln>
            <a:effectLst/>
          </p:spPr>
        </p:pic>
      </p:grpSp>
      <p:sp>
        <p:nvSpPr>
          <p:cNvPr id="22" name="Multiplicar 21"/>
          <p:cNvSpPr/>
          <p:nvPr/>
        </p:nvSpPr>
        <p:spPr>
          <a:xfrm>
            <a:off x="4789758" y="3394020"/>
            <a:ext cx="2826436" cy="2827132"/>
          </a:xfrm>
          <a:prstGeom prst="mathMultiply">
            <a:avLst>
              <a:gd name="adj1" fmla="val 584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Multiplicar 12"/>
          <p:cNvSpPr/>
          <p:nvPr/>
        </p:nvSpPr>
        <p:spPr>
          <a:xfrm>
            <a:off x="8610692" y="3397815"/>
            <a:ext cx="2826436" cy="2827132"/>
          </a:xfrm>
          <a:prstGeom prst="mathMultiply">
            <a:avLst>
              <a:gd name="adj1" fmla="val 584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4883" y="1259500"/>
            <a:ext cx="2339399" cy="2339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9107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  <p:bldLst>
      <p:bldP spid="19" grpId="0"/>
      <p:bldP spid="24" grpId="0"/>
      <p:bldP spid="25" grpId="0"/>
      <p:bldP spid="26" grpId="0"/>
      <p:bldP spid="22" grpId="0" animBg="1"/>
      <p:bldP spid="22" grpId="1" animBg="1"/>
      <p:bldP spid="13" grpId="0" animBg="1"/>
      <p:bldP spid="13" grpId="1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7367" y="2617761"/>
            <a:ext cx="1168573" cy="1168573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6" y="6347012"/>
            <a:ext cx="1142998" cy="263769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8043" y="230455"/>
            <a:ext cx="895432" cy="500916"/>
          </a:xfrm>
          <a:prstGeom prst="rect">
            <a:avLst/>
          </a:prstGeom>
        </p:spPr>
      </p:pic>
      <p:sp>
        <p:nvSpPr>
          <p:cNvPr id="19" name="Título 1"/>
          <p:cNvSpPr txBox="1">
            <a:spLocks/>
          </p:cNvSpPr>
          <p:nvPr/>
        </p:nvSpPr>
        <p:spPr>
          <a:xfrm>
            <a:off x="4968499" y="570205"/>
            <a:ext cx="2445783" cy="5092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82563" algn="ctr"/>
            <a:r>
              <a:rPr lang="ca-ES" dirty="0" smtClean="0">
                <a:solidFill>
                  <a:srgbClr val="002060"/>
                </a:solidFill>
              </a:rPr>
              <a:t>AERIS</a:t>
            </a:r>
            <a:endParaRPr lang="ca-ES" dirty="0">
              <a:solidFill>
                <a:srgbClr val="002060"/>
              </a:solidFill>
            </a:endParaRPr>
          </a:p>
        </p:txBody>
      </p:sp>
      <p:sp>
        <p:nvSpPr>
          <p:cNvPr id="24" name="Título 1"/>
          <p:cNvSpPr txBox="1">
            <a:spLocks/>
          </p:cNvSpPr>
          <p:nvPr/>
        </p:nvSpPr>
        <p:spPr>
          <a:xfrm>
            <a:off x="1381334" y="5720511"/>
            <a:ext cx="1841705" cy="37009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82563"/>
            <a:r>
              <a:rPr lang="ca-ES" sz="2400" dirty="0" smtClean="0">
                <a:solidFill>
                  <a:srgbClr val="002060"/>
                </a:solidFill>
              </a:rPr>
              <a:t>AQUÀTICS</a:t>
            </a:r>
            <a:endParaRPr lang="ca-ES" sz="2400" dirty="0">
              <a:solidFill>
                <a:srgbClr val="002060"/>
              </a:solidFill>
            </a:endParaRPr>
          </a:p>
        </p:txBody>
      </p:sp>
      <p:sp>
        <p:nvSpPr>
          <p:cNvPr id="25" name="Título 1"/>
          <p:cNvSpPr txBox="1">
            <a:spLocks/>
          </p:cNvSpPr>
          <p:nvPr/>
        </p:nvSpPr>
        <p:spPr>
          <a:xfrm>
            <a:off x="5270537" y="5734090"/>
            <a:ext cx="1841705" cy="37009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82563" algn="ctr"/>
            <a:r>
              <a:rPr lang="ca-ES" sz="2400" dirty="0" smtClean="0">
                <a:solidFill>
                  <a:srgbClr val="002060"/>
                </a:solidFill>
              </a:rPr>
              <a:t>AERIS</a:t>
            </a:r>
            <a:endParaRPr lang="ca-ES" sz="2400" dirty="0">
              <a:solidFill>
                <a:srgbClr val="002060"/>
              </a:solidFill>
            </a:endParaRPr>
          </a:p>
        </p:txBody>
      </p:sp>
      <p:sp>
        <p:nvSpPr>
          <p:cNvPr id="26" name="Título 1"/>
          <p:cNvSpPr txBox="1">
            <a:spLocks/>
          </p:cNvSpPr>
          <p:nvPr/>
        </p:nvSpPr>
        <p:spPr>
          <a:xfrm>
            <a:off x="9031698" y="5711092"/>
            <a:ext cx="1954355" cy="37009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82563"/>
            <a:r>
              <a:rPr lang="ca-ES" sz="2400" dirty="0" smtClean="0">
                <a:solidFill>
                  <a:srgbClr val="002060"/>
                </a:solidFill>
              </a:rPr>
              <a:t>TERRESTRES</a:t>
            </a:r>
            <a:endParaRPr lang="ca-ES" sz="2400" dirty="0">
              <a:solidFill>
                <a:srgbClr val="002060"/>
              </a:solidFill>
            </a:endParaRPr>
          </a:p>
        </p:txBody>
      </p:sp>
      <p:grpSp>
        <p:nvGrpSpPr>
          <p:cNvPr id="5" name="Grupo 4"/>
          <p:cNvGrpSpPr/>
          <p:nvPr/>
        </p:nvGrpSpPr>
        <p:grpSpPr>
          <a:xfrm>
            <a:off x="5291391" y="3894334"/>
            <a:ext cx="1800000" cy="1800000"/>
            <a:chOff x="5291391" y="3894334"/>
            <a:chExt cx="1800000" cy="1800000"/>
          </a:xfrm>
        </p:grpSpPr>
        <p:sp>
          <p:nvSpPr>
            <p:cNvPr id="20" name="Rectángulo 19"/>
            <p:cNvSpPr/>
            <p:nvPr/>
          </p:nvSpPr>
          <p:spPr>
            <a:xfrm>
              <a:off x="5291391" y="3894334"/>
              <a:ext cx="1800000" cy="1800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42" name="Imagen 41" descr="C:\Users\franc\Desktop\ARCHIVOS PARA SUBIR\POR ACABAR\MEDI SOPORTE VISUAL\nube.png"/>
            <p:cNvPicPr/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43220" y="4074334"/>
              <a:ext cx="1512000" cy="1512000"/>
            </a:xfrm>
            <a:prstGeom prst="ellipse">
              <a:avLst/>
            </a:prstGeom>
            <a:ln w="3175" cap="rnd">
              <a:solidFill>
                <a:srgbClr val="333333"/>
              </a:solidFill>
            </a:ln>
            <a:effectLst/>
          </p:spPr>
        </p:pic>
      </p:grpSp>
      <p:grpSp>
        <p:nvGrpSpPr>
          <p:cNvPr id="2" name="Grupo 1"/>
          <p:cNvGrpSpPr/>
          <p:nvPr/>
        </p:nvGrpSpPr>
        <p:grpSpPr>
          <a:xfrm>
            <a:off x="1402187" y="3894334"/>
            <a:ext cx="1800000" cy="1800000"/>
            <a:chOff x="1402187" y="3894334"/>
            <a:chExt cx="1800000" cy="1800000"/>
          </a:xfrm>
        </p:grpSpPr>
        <p:sp>
          <p:nvSpPr>
            <p:cNvPr id="3" name="Rectángulo 2"/>
            <p:cNvSpPr/>
            <p:nvPr/>
          </p:nvSpPr>
          <p:spPr>
            <a:xfrm>
              <a:off x="1402187" y="3894334"/>
              <a:ext cx="1800000" cy="1800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15" name="Imagen 14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40184" y="4031324"/>
              <a:ext cx="1512000" cy="1512000"/>
            </a:xfrm>
            <a:prstGeom prst="ellipse">
              <a:avLst/>
            </a:prstGeom>
            <a:ln w="3175" cap="rnd">
              <a:solidFill>
                <a:srgbClr val="333333"/>
              </a:solidFill>
            </a:ln>
            <a:effectLst/>
          </p:spPr>
        </p:pic>
      </p:grpSp>
      <p:grpSp>
        <p:nvGrpSpPr>
          <p:cNvPr id="6" name="Grupo 5"/>
          <p:cNvGrpSpPr/>
          <p:nvPr/>
        </p:nvGrpSpPr>
        <p:grpSpPr>
          <a:xfrm>
            <a:off x="9128043" y="3894334"/>
            <a:ext cx="1800000" cy="1800000"/>
            <a:chOff x="9128043" y="3894334"/>
            <a:chExt cx="1800000" cy="1800000"/>
          </a:xfrm>
        </p:grpSpPr>
        <p:sp>
          <p:nvSpPr>
            <p:cNvPr id="14" name="Rectángulo 13"/>
            <p:cNvSpPr/>
            <p:nvPr/>
          </p:nvSpPr>
          <p:spPr>
            <a:xfrm>
              <a:off x="9128043" y="3894334"/>
              <a:ext cx="1800000" cy="1800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49" name="Imagen 48" descr="C:\Users\franc\Desktop\ARCHIVOS PARA SUBIR\POR ACABAR\MEDI SOPORTE VISUAL\campo.png"/>
            <p:cNvPicPr/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82224" y="4060074"/>
              <a:ext cx="1512000" cy="1512000"/>
            </a:xfrm>
            <a:prstGeom prst="ellipse">
              <a:avLst/>
            </a:prstGeom>
            <a:ln w="3175" cap="rnd">
              <a:solidFill>
                <a:srgbClr val="333333"/>
              </a:solidFill>
            </a:ln>
            <a:effectLst/>
          </p:spPr>
        </p:pic>
      </p:grpSp>
      <p:sp>
        <p:nvSpPr>
          <p:cNvPr id="22" name="Multiplicar 21"/>
          <p:cNvSpPr/>
          <p:nvPr/>
        </p:nvSpPr>
        <p:spPr>
          <a:xfrm>
            <a:off x="882966" y="3380768"/>
            <a:ext cx="2826436" cy="2827132"/>
          </a:xfrm>
          <a:prstGeom prst="mathMultiply">
            <a:avLst>
              <a:gd name="adj1" fmla="val 584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Multiplicar 12"/>
          <p:cNvSpPr/>
          <p:nvPr/>
        </p:nvSpPr>
        <p:spPr>
          <a:xfrm>
            <a:off x="8610692" y="3397815"/>
            <a:ext cx="2826436" cy="2827132"/>
          </a:xfrm>
          <a:prstGeom prst="mathMultiply">
            <a:avLst>
              <a:gd name="adj1" fmla="val 584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1" name="Imagen 2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088" y="1228248"/>
            <a:ext cx="1447132" cy="1447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442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19" grpId="0"/>
      <p:bldP spid="24" grpId="0"/>
      <p:bldP spid="25" grpId="0"/>
      <p:bldP spid="26" grpId="0"/>
      <p:bldP spid="22" grpId="0" animBg="1"/>
      <p:bldP spid="22" grpId="1" animBg="1"/>
      <p:bldP spid="13" grpId="0" animBg="1"/>
      <p:bldP spid="13" grpId="1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8890" y="2413811"/>
            <a:ext cx="1524003" cy="1524003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6" y="6347012"/>
            <a:ext cx="1142998" cy="263769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8043" y="230455"/>
            <a:ext cx="895432" cy="500916"/>
          </a:xfrm>
          <a:prstGeom prst="rect">
            <a:avLst/>
          </a:prstGeom>
        </p:spPr>
      </p:pic>
      <p:sp>
        <p:nvSpPr>
          <p:cNvPr id="19" name="Título 1"/>
          <p:cNvSpPr txBox="1">
            <a:spLocks/>
          </p:cNvSpPr>
          <p:nvPr/>
        </p:nvSpPr>
        <p:spPr>
          <a:xfrm>
            <a:off x="4968499" y="570205"/>
            <a:ext cx="2445783" cy="5092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82563" algn="ctr"/>
            <a:r>
              <a:rPr lang="ca-ES" dirty="0" smtClean="0">
                <a:solidFill>
                  <a:srgbClr val="002060"/>
                </a:solidFill>
              </a:rPr>
              <a:t>TERRESTRES</a:t>
            </a:r>
            <a:endParaRPr lang="ca-ES" dirty="0">
              <a:solidFill>
                <a:srgbClr val="002060"/>
              </a:solidFill>
            </a:endParaRPr>
          </a:p>
        </p:txBody>
      </p:sp>
      <p:sp>
        <p:nvSpPr>
          <p:cNvPr id="24" name="Título 1"/>
          <p:cNvSpPr txBox="1">
            <a:spLocks/>
          </p:cNvSpPr>
          <p:nvPr/>
        </p:nvSpPr>
        <p:spPr>
          <a:xfrm>
            <a:off x="1381334" y="5720511"/>
            <a:ext cx="1841705" cy="37009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82563"/>
            <a:r>
              <a:rPr lang="ca-ES" sz="2400" dirty="0" smtClean="0">
                <a:solidFill>
                  <a:srgbClr val="002060"/>
                </a:solidFill>
              </a:rPr>
              <a:t>AQUÀTICS</a:t>
            </a:r>
            <a:endParaRPr lang="ca-ES" sz="2400" dirty="0">
              <a:solidFill>
                <a:srgbClr val="002060"/>
              </a:solidFill>
            </a:endParaRPr>
          </a:p>
        </p:txBody>
      </p:sp>
      <p:sp>
        <p:nvSpPr>
          <p:cNvPr id="25" name="Título 1"/>
          <p:cNvSpPr txBox="1">
            <a:spLocks/>
          </p:cNvSpPr>
          <p:nvPr/>
        </p:nvSpPr>
        <p:spPr>
          <a:xfrm>
            <a:off x="5270537" y="5734090"/>
            <a:ext cx="1841705" cy="37009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82563" algn="ctr"/>
            <a:r>
              <a:rPr lang="ca-ES" sz="2400" dirty="0" smtClean="0">
                <a:solidFill>
                  <a:srgbClr val="002060"/>
                </a:solidFill>
              </a:rPr>
              <a:t>AERIS</a:t>
            </a:r>
            <a:endParaRPr lang="ca-ES" sz="2400" dirty="0">
              <a:solidFill>
                <a:srgbClr val="002060"/>
              </a:solidFill>
            </a:endParaRPr>
          </a:p>
        </p:txBody>
      </p:sp>
      <p:sp>
        <p:nvSpPr>
          <p:cNvPr id="26" name="Título 1"/>
          <p:cNvSpPr txBox="1">
            <a:spLocks/>
          </p:cNvSpPr>
          <p:nvPr/>
        </p:nvSpPr>
        <p:spPr>
          <a:xfrm>
            <a:off x="9031698" y="5711092"/>
            <a:ext cx="1954355" cy="37009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82563"/>
            <a:r>
              <a:rPr lang="ca-ES" sz="2400" dirty="0" smtClean="0">
                <a:solidFill>
                  <a:srgbClr val="002060"/>
                </a:solidFill>
              </a:rPr>
              <a:t>TERRESTRES</a:t>
            </a:r>
            <a:endParaRPr lang="ca-ES" sz="2400" dirty="0">
              <a:solidFill>
                <a:srgbClr val="002060"/>
              </a:solidFill>
            </a:endParaRPr>
          </a:p>
        </p:txBody>
      </p:sp>
      <p:grpSp>
        <p:nvGrpSpPr>
          <p:cNvPr id="5" name="Grupo 4"/>
          <p:cNvGrpSpPr/>
          <p:nvPr/>
        </p:nvGrpSpPr>
        <p:grpSpPr>
          <a:xfrm>
            <a:off x="5291391" y="3894334"/>
            <a:ext cx="1800000" cy="1800000"/>
            <a:chOff x="5291391" y="3894334"/>
            <a:chExt cx="1800000" cy="1800000"/>
          </a:xfrm>
        </p:grpSpPr>
        <p:sp>
          <p:nvSpPr>
            <p:cNvPr id="20" name="Rectángulo 19"/>
            <p:cNvSpPr/>
            <p:nvPr/>
          </p:nvSpPr>
          <p:spPr>
            <a:xfrm>
              <a:off x="5291391" y="3894334"/>
              <a:ext cx="1800000" cy="1800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42" name="Imagen 41" descr="C:\Users\franc\Desktop\ARCHIVOS PARA SUBIR\POR ACABAR\MEDI SOPORTE VISUAL\nube.png"/>
            <p:cNvPicPr/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43220" y="4074334"/>
              <a:ext cx="1512000" cy="1512000"/>
            </a:xfrm>
            <a:prstGeom prst="ellipse">
              <a:avLst/>
            </a:prstGeom>
            <a:ln w="3175" cap="rnd">
              <a:solidFill>
                <a:srgbClr val="333333"/>
              </a:solidFill>
            </a:ln>
            <a:effectLst/>
          </p:spPr>
        </p:pic>
      </p:grpSp>
      <p:grpSp>
        <p:nvGrpSpPr>
          <p:cNvPr id="2" name="Grupo 1"/>
          <p:cNvGrpSpPr/>
          <p:nvPr/>
        </p:nvGrpSpPr>
        <p:grpSpPr>
          <a:xfrm>
            <a:off x="1402187" y="3894334"/>
            <a:ext cx="1800000" cy="1800000"/>
            <a:chOff x="1402187" y="3894334"/>
            <a:chExt cx="1800000" cy="1800000"/>
          </a:xfrm>
        </p:grpSpPr>
        <p:sp>
          <p:nvSpPr>
            <p:cNvPr id="3" name="Rectángulo 2"/>
            <p:cNvSpPr/>
            <p:nvPr/>
          </p:nvSpPr>
          <p:spPr>
            <a:xfrm>
              <a:off x="1402187" y="3894334"/>
              <a:ext cx="1800000" cy="1800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15" name="Imagen 14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40184" y="4031324"/>
              <a:ext cx="1512000" cy="1512000"/>
            </a:xfrm>
            <a:prstGeom prst="ellipse">
              <a:avLst/>
            </a:prstGeom>
            <a:ln w="3175" cap="rnd">
              <a:solidFill>
                <a:srgbClr val="333333"/>
              </a:solidFill>
            </a:ln>
            <a:effectLst/>
          </p:spPr>
        </p:pic>
      </p:grpSp>
      <p:grpSp>
        <p:nvGrpSpPr>
          <p:cNvPr id="6" name="Grupo 5"/>
          <p:cNvGrpSpPr/>
          <p:nvPr/>
        </p:nvGrpSpPr>
        <p:grpSpPr>
          <a:xfrm>
            <a:off x="9128043" y="3894334"/>
            <a:ext cx="1800000" cy="1800000"/>
            <a:chOff x="9128043" y="3894334"/>
            <a:chExt cx="1800000" cy="1800000"/>
          </a:xfrm>
        </p:grpSpPr>
        <p:sp>
          <p:nvSpPr>
            <p:cNvPr id="14" name="Rectángulo 13"/>
            <p:cNvSpPr/>
            <p:nvPr/>
          </p:nvSpPr>
          <p:spPr>
            <a:xfrm>
              <a:off x="9128043" y="3894334"/>
              <a:ext cx="1800000" cy="1800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49" name="Imagen 48" descr="C:\Users\franc\Desktop\ARCHIVOS PARA SUBIR\POR ACABAR\MEDI SOPORTE VISUAL\campo.png"/>
            <p:cNvPicPr/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82224" y="4060074"/>
              <a:ext cx="1512000" cy="1512000"/>
            </a:xfrm>
            <a:prstGeom prst="ellipse">
              <a:avLst/>
            </a:prstGeom>
            <a:ln w="3175" cap="rnd">
              <a:solidFill>
                <a:srgbClr val="333333"/>
              </a:solidFill>
            </a:ln>
            <a:effectLst/>
          </p:spPr>
        </p:pic>
      </p:grpSp>
      <p:sp>
        <p:nvSpPr>
          <p:cNvPr id="22" name="Multiplicar 21"/>
          <p:cNvSpPr/>
          <p:nvPr/>
        </p:nvSpPr>
        <p:spPr>
          <a:xfrm>
            <a:off x="882966" y="3380768"/>
            <a:ext cx="2826436" cy="2827132"/>
          </a:xfrm>
          <a:prstGeom prst="mathMultiply">
            <a:avLst>
              <a:gd name="adj1" fmla="val 584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Multiplicar 12"/>
          <p:cNvSpPr/>
          <p:nvPr/>
        </p:nvSpPr>
        <p:spPr>
          <a:xfrm>
            <a:off x="4786002" y="3373758"/>
            <a:ext cx="2826436" cy="2827132"/>
          </a:xfrm>
          <a:prstGeom prst="mathMultiply">
            <a:avLst>
              <a:gd name="adj1" fmla="val 584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1" name="Imagen 2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1638" y="909048"/>
            <a:ext cx="2635163" cy="2635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0775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19" grpId="0"/>
      <p:bldP spid="24" grpId="0"/>
      <p:bldP spid="25" grpId="0"/>
      <p:bldP spid="26" grpId="0"/>
      <p:bldP spid="22" grpId="0" animBg="1"/>
      <p:bldP spid="22" grpId="1" animBg="1"/>
      <p:bldP spid="13" grpId="0" animBg="1"/>
      <p:bldP spid="13" grpId="1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9481" y="2356182"/>
            <a:ext cx="1524003" cy="1524003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6" y="6347012"/>
            <a:ext cx="1142998" cy="263769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8043" y="230455"/>
            <a:ext cx="895432" cy="500916"/>
          </a:xfrm>
          <a:prstGeom prst="rect">
            <a:avLst/>
          </a:prstGeom>
        </p:spPr>
      </p:pic>
      <p:sp>
        <p:nvSpPr>
          <p:cNvPr id="19" name="Título 1"/>
          <p:cNvSpPr txBox="1">
            <a:spLocks/>
          </p:cNvSpPr>
          <p:nvPr/>
        </p:nvSpPr>
        <p:spPr>
          <a:xfrm>
            <a:off x="4968499" y="570205"/>
            <a:ext cx="2445783" cy="5092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82563" algn="ctr"/>
            <a:r>
              <a:rPr lang="ca-ES" dirty="0" smtClean="0">
                <a:solidFill>
                  <a:srgbClr val="002060"/>
                </a:solidFill>
              </a:rPr>
              <a:t>AQUÀTICS</a:t>
            </a:r>
            <a:endParaRPr lang="ca-ES" dirty="0">
              <a:solidFill>
                <a:srgbClr val="002060"/>
              </a:solidFill>
            </a:endParaRPr>
          </a:p>
        </p:txBody>
      </p:sp>
      <p:sp>
        <p:nvSpPr>
          <p:cNvPr id="24" name="Título 1"/>
          <p:cNvSpPr txBox="1">
            <a:spLocks/>
          </p:cNvSpPr>
          <p:nvPr/>
        </p:nvSpPr>
        <p:spPr>
          <a:xfrm>
            <a:off x="1381334" y="5720511"/>
            <a:ext cx="1841705" cy="37009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82563"/>
            <a:r>
              <a:rPr lang="ca-ES" sz="2400" dirty="0" smtClean="0">
                <a:solidFill>
                  <a:srgbClr val="002060"/>
                </a:solidFill>
              </a:rPr>
              <a:t>AQUÀTICS</a:t>
            </a:r>
            <a:endParaRPr lang="ca-ES" sz="2400" dirty="0">
              <a:solidFill>
                <a:srgbClr val="002060"/>
              </a:solidFill>
            </a:endParaRPr>
          </a:p>
        </p:txBody>
      </p:sp>
      <p:sp>
        <p:nvSpPr>
          <p:cNvPr id="25" name="Título 1"/>
          <p:cNvSpPr txBox="1">
            <a:spLocks/>
          </p:cNvSpPr>
          <p:nvPr/>
        </p:nvSpPr>
        <p:spPr>
          <a:xfrm>
            <a:off x="5270537" y="5734090"/>
            <a:ext cx="1841705" cy="37009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82563" algn="ctr"/>
            <a:r>
              <a:rPr lang="ca-ES" sz="2400" dirty="0" smtClean="0">
                <a:solidFill>
                  <a:srgbClr val="002060"/>
                </a:solidFill>
              </a:rPr>
              <a:t>AERIS</a:t>
            </a:r>
            <a:endParaRPr lang="ca-ES" sz="2400" dirty="0">
              <a:solidFill>
                <a:srgbClr val="002060"/>
              </a:solidFill>
            </a:endParaRPr>
          </a:p>
        </p:txBody>
      </p:sp>
      <p:sp>
        <p:nvSpPr>
          <p:cNvPr id="26" name="Título 1"/>
          <p:cNvSpPr txBox="1">
            <a:spLocks/>
          </p:cNvSpPr>
          <p:nvPr/>
        </p:nvSpPr>
        <p:spPr>
          <a:xfrm>
            <a:off x="9031698" y="5711092"/>
            <a:ext cx="1954355" cy="37009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82563"/>
            <a:r>
              <a:rPr lang="ca-ES" sz="2400" dirty="0" smtClean="0">
                <a:solidFill>
                  <a:srgbClr val="002060"/>
                </a:solidFill>
              </a:rPr>
              <a:t>TERRESTRES</a:t>
            </a:r>
            <a:endParaRPr lang="ca-ES" sz="2400" dirty="0">
              <a:solidFill>
                <a:srgbClr val="002060"/>
              </a:solidFill>
            </a:endParaRPr>
          </a:p>
        </p:txBody>
      </p:sp>
      <p:grpSp>
        <p:nvGrpSpPr>
          <p:cNvPr id="28" name="Grupo 27"/>
          <p:cNvGrpSpPr/>
          <p:nvPr/>
        </p:nvGrpSpPr>
        <p:grpSpPr>
          <a:xfrm>
            <a:off x="5291391" y="3894334"/>
            <a:ext cx="1800000" cy="1800000"/>
            <a:chOff x="5291391" y="3894334"/>
            <a:chExt cx="1800000" cy="1800000"/>
          </a:xfrm>
        </p:grpSpPr>
        <p:sp>
          <p:nvSpPr>
            <p:cNvPr id="20" name="Rectángulo 19"/>
            <p:cNvSpPr/>
            <p:nvPr/>
          </p:nvSpPr>
          <p:spPr>
            <a:xfrm>
              <a:off x="5291391" y="3894334"/>
              <a:ext cx="1800000" cy="1800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42" name="Imagen 41" descr="C:\Users\franc\Desktop\ARCHIVOS PARA SUBIR\POR ACABAR\MEDI SOPORTE VISUAL\nube.png"/>
            <p:cNvPicPr/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43220" y="4074334"/>
              <a:ext cx="1512000" cy="1512000"/>
            </a:xfrm>
            <a:prstGeom prst="ellipse">
              <a:avLst/>
            </a:prstGeom>
            <a:ln w="3175" cap="rnd">
              <a:solidFill>
                <a:srgbClr val="333333"/>
              </a:solidFill>
            </a:ln>
            <a:effectLst/>
          </p:spPr>
        </p:pic>
      </p:grpSp>
      <p:grpSp>
        <p:nvGrpSpPr>
          <p:cNvPr id="21" name="Grupo 20"/>
          <p:cNvGrpSpPr/>
          <p:nvPr/>
        </p:nvGrpSpPr>
        <p:grpSpPr>
          <a:xfrm>
            <a:off x="1402187" y="3894334"/>
            <a:ext cx="1800000" cy="1800000"/>
            <a:chOff x="1402187" y="3894334"/>
            <a:chExt cx="1800000" cy="1800000"/>
          </a:xfrm>
        </p:grpSpPr>
        <p:sp>
          <p:nvSpPr>
            <p:cNvPr id="3" name="Rectángulo 2"/>
            <p:cNvSpPr/>
            <p:nvPr/>
          </p:nvSpPr>
          <p:spPr>
            <a:xfrm>
              <a:off x="1402187" y="3894334"/>
              <a:ext cx="1800000" cy="1800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15" name="Imagen 14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40184" y="4031324"/>
              <a:ext cx="1512000" cy="1512000"/>
            </a:xfrm>
            <a:prstGeom prst="ellipse">
              <a:avLst/>
            </a:prstGeom>
            <a:ln w="3175" cap="rnd">
              <a:solidFill>
                <a:srgbClr val="333333"/>
              </a:solidFill>
            </a:ln>
            <a:effectLst/>
          </p:spPr>
        </p:pic>
      </p:grpSp>
      <p:grpSp>
        <p:nvGrpSpPr>
          <p:cNvPr id="29" name="Grupo 28"/>
          <p:cNvGrpSpPr/>
          <p:nvPr/>
        </p:nvGrpSpPr>
        <p:grpSpPr>
          <a:xfrm>
            <a:off x="9128043" y="3894334"/>
            <a:ext cx="1800000" cy="1800000"/>
            <a:chOff x="9128043" y="3894334"/>
            <a:chExt cx="1800000" cy="1800000"/>
          </a:xfrm>
        </p:grpSpPr>
        <p:sp>
          <p:nvSpPr>
            <p:cNvPr id="14" name="Rectángulo 13"/>
            <p:cNvSpPr/>
            <p:nvPr/>
          </p:nvSpPr>
          <p:spPr>
            <a:xfrm>
              <a:off x="9128043" y="3894334"/>
              <a:ext cx="1800000" cy="1800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49" name="Imagen 48" descr="C:\Users\franc\Desktop\ARCHIVOS PARA SUBIR\POR ACABAR\MEDI SOPORTE VISUAL\campo.png"/>
            <p:cNvPicPr/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82224" y="4060074"/>
              <a:ext cx="1512000" cy="1512000"/>
            </a:xfrm>
            <a:prstGeom prst="ellipse">
              <a:avLst/>
            </a:prstGeom>
            <a:ln w="3175" cap="rnd">
              <a:solidFill>
                <a:srgbClr val="333333"/>
              </a:solidFill>
            </a:ln>
            <a:effectLst/>
          </p:spPr>
        </p:pic>
      </p:grpSp>
      <p:sp>
        <p:nvSpPr>
          <p:cNvPr id="22" name="Multiplicar 21"/>
          <p:cNvSpPr/>
          <p:nvPr/>
        </p:nvSpPr>
        <p:spPr>
          <a:xfrm>
            <a:off x="4789758" y="3394020"/>
            <a:ext cx="2826436" cy="2827132"/>
          </a:xfrm>
          <a:prstGeom prst="mathMultiply">
            <a:avLst>
              <a:gd name="adj1" fmla="val 584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Multiplicar 12"/>
          <p:cNvSpPr/>
          <p:nvPr/>
        </p:nvSpPr>
        <p:spPr>
          <a:xfrm>
            <a:off x="8610692" y="3397815"/>
            <a:ext cx="2826436" cy="2827132"/>
          </a:xfrm>
          <a:prstGeom prst="mathMultiply">
            <a:avLst>
              <a:gd name="adj1" fmla="val 584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5033" y="940404"/>
            <a:ext cx="2592712" cy="2592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819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  <p:bldLst>
      <p:bldP spid="19" grpId="0"/>
      <p:bldP spid="24" grpId="0"/>
      <p:bldP spid="25" grpId="0"/>
      <p:bldP spid="26" grpId="0"/>
      <p:bldP spid="22" grpId="0" animBg="1"/>
      <p:bldP spid="22" grpId="1" animBg="1"/>
      <p:bldP spid="13" grpId="0" animBg="1"/>
      <p:bldP spid="13" grpId="1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5582" y="2723559"/>
            <a:ext cx="1147791" cy="1147791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6" y="6347012"/>
            <a:ext cx="1142998" cy="263769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8043" y="230455"/>
            <a:ext cx="895432" cy="500916"/>
          </a:xfrm>
          <a:prstGeom prst="rect">
            <a:avLst/>
          </a:prstGeom>
        </p:spPr>
      </p:pic>
      <p:sp>
        <p:nvSpPr>
          <p:cNvPr id="19" name="Título 1"/>
          <p:cNvSpPr txBox="1">
            <a:spLocks/>
          </p:cNvSpPr>
          <p:nvPr/>
        </p:nvSpPr>
        <p:spPr>
          <a:xfrm>
            <a:off x="4968499" y="570205"/>
            <a:ext cx="2445783" cy="5092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82563" algn="ctr"/>
            <a:r>
              <a:rPr lang="ca-ES" dirty="0" smtClean="0">
                <a:solidFill>
                  <a:srgbClr val="002060"/>
                </a:solidFill>
              </a:rPr>
              <a:t>AERIS</a:t>
            </a:r>
            <a:endParaRPr lang="ca-ES" dirty="0">
              <a:solidFill>
                <a:srgbClr val="002060"/>
              </a:solidFill>
            </a:endParaRPr>
          </a:p>
        </p:txBody>
      </p:sp>
      <p:sp>
        <p:nvSpPr>
          <p:cNvPr id="24" name="Título 1"/>
          <p:cNvSpPr txBox="1">
            <a:spLocks/>
          </p:cNvSpPr>
          <p:nvPr/>
        </p:nvSpPr>
        <p:spPr>
          <a:xfrm>
            <a:off x="1381334" y="5720511"/>
            <a:ext cx="1841705" cy="37009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82563"/>
            <a:r>
              <a:rPr lang="ca-ES" sz="2400" dirty="0" smtClean="0">
                <a:solidFill>
                  <a:srgbClr val="002060"/>
                </a:solidFill>
              </a:rPr>
              <a:t>AQUÀTICS</a:t>
            </a:r>
            <a:endParaRPr lang="ca-ES" sz="2400" dirty="0">
              <a:solidFill>
                <a:srgbClr val="002060"/>
              </a:solidFill>
            </a:endParaRPr>
          </a:p>
        </p:txBody>
      </p:sp>
      <p:sp>
        <p:nvSpPr>
          <p:cNvPr id="25" name="Título 1"/>
          <p:cNvSpPr txBox="1">
            <a:spLocks/>
          </p:cNvSpPr>
          <p:nvPr/>
        </p:nvSpPr>
        <p:spPr>
          <a:xfrm>
            <a:off x="5270537" y="5734090"/>
            <a:ext cx="1841705" cy="37009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82563" algn="ctr"/>
            <a:r>
              <a:rPr lang="ca-ES" sz="2400" dirty="0" smtClean="0">
                <a:solidFill>
                  <a:srgbClr val="002060"/>
                </a:solidFill>
              </a:rPr>
              <a:t>AERIS</a:t>
            </a:r>
            <a:endParaRPr lang="ca-ES" sz="2400" dirty="0">
              <a:solidFill>
                <a:srgbClr val="002060"/>
              </a:solidFill>
            </a:endParaRPr>
          </a:p>
        </p:txBody>
      </p:sp>
      <p:sp>
        <p:nvSpPr>
          <p:cNvPr id="26" name="Título 1"/>
          <p:cNvSpPr txBox="1">
            <a:spLocks/>
          </p:cNvSpPr>
          <p:nvPr/>
        </p:nvSpPr>
        <p:spPr>
          <a:xfrm>
            <a:off x="9031698" y="5711092"/>
            <a:ext cx="1954355" cy="37009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82563"/>
            <a:r>
              <a:rPr lang="ca-ES" sz="2400" dirty="0" smtClean="0">
                <a:solidFill>
                  <a:srgbClr val="002060"/>
                </a:solidFill>
              </a:rPr>
              <a:t>TERRESTRES</a:t>
            </a:r>
            <a:endParaRPr lang="ca-ES" sz="2400" dirty="0">
              <a:solidFill>
                <a:srgbClr val="002060"/>
              </a:solidFill>
            </a:endParaRPr>
          </a:p>
        </p:txBody>
      </p:sp>
      <p:grpSp>
        <p:nvGrpSpPr>
          <p:cNvPr id="5" name="Grupo 4"/>
          <p:cNvGrpSpPr/>
          <p:nvPr/>
        </p:nvGrpSpPr>
        <p:grpSpPr>
          <a:xfrm>
            <a:off x="5291391" y="3894334"/>
            <a:ext cx="1800000" cy="1800000"/>
            <a:chOff x="5291391" y="3894334"/>
            <a:chExt cx="1800000" cy="1800000"/>
          </a:xfrm>
        </p:grpSpPr>
        <p:sp>
          <p:nvSpPr>
            <p:cNvPr id="20" name="Rectángulo 19"/>
            <p:cNvSpPr/>
            <p:nvPr/>
          </p:nvSpPr>
          <p:spPr>
            <a:xfrm>
              <a:off x="5291391" y="3894334"/>
              <a:ext cx="1800000" cy="1800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42" name="Imagen 41" descr="C:\Users\franc\Desktop\ARCHIVOS PARA SUBIR\POR ACABAR\MEDI SOPORTE VISUAL\nube.png"/>
            <p:cNvPicPr/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43220" y="4074334"/>
              <a:ext cx="1512000" cy="1512000"/>
            </a:xfrm>
            <a:prstGeom prst="ellipse">
              <a:avLst/>
            </a:prstGeom>
            <a:ln w="3175" cap="rnd">
              <a:solidFill>
                <a:srgbClr val="333333"/>
              </a:solidFill>
            </a:ln>
            <a:effectLst/>
          </p:spPr>
        </p:pic>
      </p:grpSp>
      <p:grpSp>
        <p:nvGrpSpPr>
          <p:cNvPr id="2" name="Grupo 1"/>
          <p:cNvGrpSpPr/>
          <p:nvPr/>
        </p:nvGrpSpPr>
        <p:grpSpPr>
          <a:xfrm>
            <a:off x="1402187" y="3894334"/>
            <a:ext cx="1800000" cy="1800000"/>
            <a:chOff x="1402187" y="3894334"/>
            <a:chExt cx="1800000" cy="1800000"/>
          </a:xfrm>
        </p:grpSpPr>
        <p:sp>
          <p:nvSpPr>
            <p:cNvPr id="3" name="Rectángulo 2"/>
            <p:cNvSpPr/>
            <p:nvPr/>
          </p:nvSpPr>
          <p:spPr>
            <a:xfrm>
              <a:off x="1402187" y="3894334"/>
              <a:ext cx="1800000" cy="1800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15" name="Imagen 14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40184" y="4031324"/>
              <a:ext cx="1512000" cy="1512000"/>
            </a:xfrm>
            <a:prstGeom prst="ellipse">
              <a:avLst/>
            </a:prstGeom>
            <a:ln w="3175" cap="rnd">
              <a:solidFill>
                <a:srgbClr val="333333"/>
              </a:solidFill>
            </a:ln>
            <a:effectLst/>
          </p:spPr>
        </p:pic>
      </p:grpSp>
      <p:grpSp>
        <p:nvGrpSpPr>
          <p:cNvPr id="6" name="Grupo 5"/>
          <p:cNvGrpSpPr/>
          <p:nvPr/>
        </p:nvGrpSpPr>
        <p:grpSpPr>
          <a:xfrm>
            <a:off x="9128043" y="3894334"/>
            <a:ext cx="1800000" cy="1800000"/>
            <a:chOff x="9128043" y="3894334"/>
            <a:chExt cx="1800000" cy="1800000"/>
          </a:xfrm>
        </p:grpSpPr>
        <p:sp>
          <p:nvSpPr>
            <p:cNvPr id="14" name="Rectángulo 13"/>
            <p:cNvSpPr/>
            <p:nvPr/>
          </p:nvSpPr>
          <p:spPr>
            <a:xfrm>
              <a:off x="9128043" y="3894334"/>
              <a:ext cx="1800000" cy="1800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49" name="Imagen 48" descr="C:\Users\franc\Desktop\ARCHIVOS PARA SUBIR\POR ACABAR\MEDI SOPORTE VISUAL\campo.png"/>
            <p:cNvPicPr/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82224" y="4060074"/>
              <a:ext cx="1512000" cy="1512000"/>
            </a:xfrm>
            <a:prstGeom prst="ellipse">
              <a:avLst/>
            </a:prstGeom>
            <a:ln w="3175" cap="rnd">
              <a:solidFill>
                <a:srgbClr val="333333"/>
              </a:solidFill>
            </a:ln>
            <a:effectLst/>
          </p:spPr>
        </p:pic>
      </p:grpSp>
      <p:sp>
        <p:nvSpPr>
          <p:cNvPr id="22" name="Multiplicar 21"/>
          <p:cNvSpPr/>
          <p:nvPr/>
        </p:nvSpPr>
        <p:spPr>
          <a:xfrm>
            <a:off x="882966" y="3380768"/>
            <a:ext cx="2826436" cy="2827132"/>
          </a:xfrm>
          <a:prstGeom prst="mathMultiply">
            <a:avLst>
              <a:gd name="adj1" fmla="val 584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Multiplicar 12"/>
          <p:cNvSpPr/>
          <p:nvPr/>
        </p:nvSpPr>
        <p:spPr>
          <a:xfrm>
            <a:off x="8610692" y="3397815"/>
            <a:ext cx="2826436" cy="2827132"/>
          </a:xfrm>
          <a:prstGeom prst="mathMultiply">
            <a:avLst>
              <a:gd name="adj1" fmla="val 584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1" name="Imagen 2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6051" y="1170245"/>
            <a:ext cx="1826675" cy="1826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4313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19" grpId="0"/>
      <p:bldP spid="24" grpId="0"/>
      <p:bldP spid="25" grpId="0"/>
      <p:bldP spid="26" grpId="0"/>
      <p:bldP spid="22" grpId="0" animBg="1"/>
      <p:bldP spid="22" grpId="1" animBg="1"/>
      <p:bldP spid="13" grpId="0" animBg="1"/>
      <p:bldP spid="13" grpId="1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8890" y="2413811"/>
            <a:ext cx="1524003" cy="1524003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6" y="6347012"/>
            <a:ext cx="1142998" cy="263769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8043" y="230455"/>
            <a:ext cx="895432" cy="500916"/>
          </a:xfrm>
          <a:prstGeom prst="rect">
            <a:avLst/>
          </a:prstGeom>
        </p:spPr>
      </p:pic>
      <p:sp>
        <p:nvSpPr>
          <p:cNvPr id="19" name="Título 1"/>
          <p:cNvSpPr txBox="1">
            <a:spLocks/>
          </p:cNvSpPr>
          <p:nvPr/>
        </p:nvSpPr>
        <p:spPr>
          <a:xfrm>
            <a:off x="4968499" y="570205"/>
            <a:ext cx="2445783" cy="5092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82563" algn="ctr"/>
            <a:r>
              <a:rPr lang="ca-ES" dirty="0" smtClean="0">
                <a:solidFill>
                  <a:srgbClr val="002060"/>
                </a:solidFill>
              </a:rPr>
              <a:t>TERRESTRES</a:t>
            </a:r>
            <a:endParaRPr lang="ca-ES" dirty="0">
              <a:solidFill>
                <a:srgbClr val="002060"/>
              </a:solidFill>
            </a:endParaRPr>
          </a:p>
        </p:txBody>
      </p:sp>
      <p:sp>
        <p:nvSpPr>
          <p:cNvPr id="24" name="Título 1"/>
          <p:cNvSpPr txBox="1">
            <a:spLocks/>
          </p:cNvSpPr>
          <p:nvPr/>
        </p:nvSpPr>
        <p:spPr>
          <a:xfrm>
            <a:off x="1381334" y="5720511"/>
            <a:ext cx="1841705" cy="37009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82563"/>
            <a:r>
              <a:rPr lang="ca-ES" sz="2400" dirty="0" smtClean="0">
                <a:solidFill>
                  <a:srgbClr val="002060"/>
                </a:solidFill>
              </a:rPr>
              <a:t>AQUÀTICS</a:t>
            </a:r>
            <a:endParaRPr lang="ca-ES" sz="2400" dirty="0">
              <a:solidFill>
                <a:srgbClr val="002060"/>
              </a:solidFill>
            </a:endParaRPr>
          </a:p>
        </p:txBody>
      </p:sp>
      <p:sp>
        <p:nvSpPr>
          <p:cNvPr id="25" name="Título 1"/>
          <p:cNvSpPr txBox="1">
            <a:spLocks/>
          </p:cNvSpPr>
          <p:nvPr/>
        </p:nvSpPr>
        <p:spPr>
          <a:xfrm>
            <a:off x="5270537" y="5734090"/>
            <a:ext cx="1841705" cy="37009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82563" algn="ctr"/>
            <a:r>
              <a:rPr lang="ca-ES" sz="2400" dirty="0" smtClean="0">
                <a:solidFill>
                  <a:srgbClr val="002060"/>
                </a:solidFill>
              </a:rPr>
              <a:t>AERIS</a:t>
            </a:r>
            <a:endParaRPr lang="ca-ES" sz="2400" dirty="0">
              <a:solidFill>
                <a:srgbClr val="002060"/>
              </a:solidFill>
            </a:endParaRPr>
          </a:p>
        </p:txBody>
      </p:sp>
      <p:sp>
        <p:nvSpPr>
          <p:cNvPr id="26" name="Título 1"/>
          <p:cNvSpPr txBox="1">
            <a:spLocks/>
          </p:cNvSpPr>
          <p:nvPr/>
        </p:nvSpPr>
        <p:spPr>
          <a:xfrm>
            <a:off x="9031698" y="5711092"/>
            <a:ext cx="1954355" cy="37009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82563"/>
            <a:r>
              <a:rPr lang="ca-ES" sz="2400" dirty="0" smtClean="0">
                <a:solidFill>
                  <a:srgbClr val="002060"/>
                </a:solidFill>
              </a:rPr>
              <a:t>TERRESTRES</a:t>
            </a:r>
            <a:endParaRPr lang="ca-ES" sz="2400" dirty="0">
              <a:solidFill>
                <a:srgbClr val="002060"/>
              </a:solidFill>
            </a:endParaRPr>
          </a:p>
        </p:txBody>
      </p:sp>
      <p:grpSp>
        <p:nvGrpSpPr>
          <p:cNvPr id="5" name="Grupo 4"/>
          <p:cNvGrpSpPr/>
          <p:nvPr/>
        </p:nvGrpSpPr>
        <p:grpSpPr>
          <a:xfrm>
            <a:off x="5291391" y="3894334"/>
            <a:ext cx="1800000" cy="1800000"/>
            <a:chOff x="5291391" y="3894334"/>
            <a:chExt cx="1800000" cy="1800000"/>
          </a:xfrm>
        </p:grpSpPr>
        <p:sp>
          <p:nvSpPr>
            <p:cNvPr id="20" name="Rectángulo 19"/>
            <p:cNvSpPr/>
            <p:nvPr/>
          </p:nvSpPr>
          <p:spPr>
            <a:xfrm>
              <a:off x="5291391" y="3894334"/>
              <a:ext cx="1800000" cy="1800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42" name="Imagen 41" descr="C:\Users\franc\Desktop\ARCHIVOS PARA SUBIR\POR ACABAR\MEDI SOPORTE VISUAL\nube.png"/>
            <p:cNvPicPr/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43220" y="4074334"/>
              <a:ext cx="1512000" cy="1512000"/>
            </a:xfrm>
            <a:prstGeom prst="ellipse">
              <a:avLst/>
            </a:prstGeom>
            <a:ln w="3175" cap="rnd">
              <a:solidFill>
                <a:srgbClr val="333333"/>
              </a:solidFill>
            </a:ln>
            <a:effectLst/>
          </p:spPr>
        </p:pic>
      </p:grpSp>
      <p:grpSp>
        <p:nvGrpSpPr>
          <p:cNvPr id="2" name="Grupo 1"/>
          <p:cNvGrpSpPr/>
          <p:nvPr/>
        </p:nvGrpSpPr>
        <p:grpSpPr>
          <a:xfrm>
            <a:off x="1402187" y="3894334"/>
            <a:ext cx="1800000" cy="1800000"/>
            <a:chOff x="1402187" y="3894334"/>
            <a:chExt cx="1800000" cy="1800000"/>
          </a:xfrm>
        </p:grpSpPr>
        <p:sp>
          <p:nvSpPr>
            <p:cNvPr id="3" name="Rectángulo 2"/>
            <p:cNvSpPr/>
            <p:nvPr/>
          </p:nvSpPr>
          <p:spPr>
            <a:xfrm>
              <a:off x="1402187" y="3894334"/>
              <a:ext cx="1800000" cy="1800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15" name="Imagen 14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40184" y="4031324"/>
              <a:ext cx="1512000" cy="1512000"/>
            </a:xfrm>
            <a:prstGeom prst="ellipse">
              <a:avLst/>
            </a:prstGeom>
            <a:ln w="3175" cap="rnd">
              <a:solidFill>
                <a:srgbClr val="333333"/>
              </a:solidFill>
            </a:ln>
            <a:effectLst/>
          </p:spPr>
        </p:pic>
      </p:grpSp>
      <p:grpSp>
        <p:nvGrpSpPr>
          <p:cNvPr id="6" name="Grupo 5"/>
          <p:cNvGrpSpPr/>
          <p:nvPr/>
        </p:nvGrpSpPr>
        <p:grpSpPr>
          <a:xfrm>
            <a:off x="9128043" y="3894334"/>
            <a:ext cx="1800000" cy="1800000"/>
            <a:chOff x="9128043" y="3894334"/>
            <a:chExt cx="1800000" cy="1800000"/>
          </a:xfrm>
        </p:grpSpPr>
        <p:sp>
          <p:nvSpPr>
            <p:cNvPr id="14" name="Rectángulo 13"/>
            <p:cNvSpPr/>
            <p:nvPr/>
          </p:nvSpPr>
          <p:spPr>
            <a:xfrm>
              <a:off x="9128043" y="3894334"/>
              <a:ext cx="1800000" cy="1800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49" name="Imagen 48" descr="C:\Users\franc\Desktop\ARCHIVOS PARA SUBIR\POR ACABAR\MEDI SOPORTE VISUAL\campo.png"/>
            <p:cNvPicPr/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82224" y="4060074"/>
              <a:ext cx="1512000" cy="1512000"/>
            </a:xfrm>
            <a:prstGeom prst="ellipse">
              <a:avLst/>
            </a:prstGeom>
            <a:ln w="3175" cap="rnd">
              <a:solidFill>
                <a:srgbClr val="333333"/>
              </a:solidFill>
            </a:ln>
            <a:effectLst/>
          </p:spPr>
        </p:pic>
      </p:grpSp>
      <p:sp>
        <p:nvSpPr>
          <p:cNvPr id="22" name="Multiplicar 21"/>
          <p:cNvSpPr/>
          <p:nvPr/>
        </p:nvSpPr>
        <p:spPr>
          <a:xfrm>
            <a:off x="882966" y="3380768"/>
            <a:ext cx="2826436" cy="2827132"/>
          </a:xfrm>
          <a:prstGeom prst="mathMultiply">
            <a:avLst>
              <a:gd name="adj1" fmla="val 584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Multiplicar 12"/>
          <p:cNvSpPr/>
          <p:nvPr/>
        </p:nvSpPr>
        <p:spPr>
          <a:xfrm>
            <a:off x="4786002" y="3373758"/>
            <a:ext cx="2826436" cy="2827132"/>
          </a:xfrm>
          <a:prstGeom prst="mathMultiply">
            <a:avLst>
              <a:gd name="adj1" fmla="val 584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1" name="Imagen 2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5515" y="406826"/>
            <a:ext cx="3911690" cy="3911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390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19" grpId="0"/>
      <p:bldP spid="24" grpId="0"/>
      <p:bldP spid="25" grpId="0"/>
      <p:bldP spid="26" grpId="0"/>
      <p:bldP spid="22" grpId="0" animBg="1"/>
      <p:bldP spid="22" grpId="1" animBg="1"/>
      <p:bldP spid="13" grpId="0" animBg="1"/>
      <p:bldP spid="13" grpId="1" animBg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9481" y="2356182"/>
            <a:ext cx="1524003" cy="1524003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6" y="6347012"/>
            <a:ext cx="1142998" cy="263769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8043" y="230455"/>
            <a:ext cx="895432" cy="500916"/>
          </a:xfrm>
          <a:prstGeom prst="rect">
            <a:avLst/>
          </a:prstGeom>
        </p:spPr>
      </p:pic>
      <p:sp>
        <p:nvSpPr>
          <p:cNvPr id="19" name="Título 1"/>
          <p:cNvSpPr txBox="1">
            <a:spLocks/>
          </p:cNvSpPr>
          <p:nvPr/>
        </p:nvSpPr>
        <p:spPr>
          <a:xfrm>
            <a:off x="4968499" y="570205"/>
            <a:ext cx="2445783" cy="5092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82563" algn="ctr"/>
            <a:r>
              <a:rPr lang="ca-ES" dirty="0" smtClean="0">
                <a:solidFill>
                  <a:srgbClr val="002060"/>
                </a:solidFill>
              </a:rPr>
              <a:t>AQUÀTICS</a:t>
            </a:r>
            <a:endParaRPr lang="ca-ES" dirty="0">
              <a:solidFill>
                <a:srgbClr val="002060"/>
              </a:solidFill>
            </a:endParaRPr>
          </a:p>
        </p:txBody>
      </p:sp>
      <p:sp>
        <p:nvSpPr>
          <p:cNvPr id="24" name="Título 1"/>
          <p:cNvSpPr txBox="1">
            <a:spLocks/>
          </p:cNvSpPr>
          <p:nvPr/>
        </p:nvSpPr>
        <p:spPr>
          <a:xfrm>
            <a:off x="1381334" y="5720511"/>
            <a:ext cx="1841705" cy="37009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82563"/>
            <a:r>
              <a:rPr lang="ca-ES" sz="2400" dirty="0" smtClean="0">
                <a:solidFill>
                  <a:srgbClr val="002060"/>
                </a:solidFill>
              </a:rPr>
              <a:t>AQUÀTICS</a:t>
            </a:r>
            <a:endParaRPr lang="ca-ES" sz="2400" dirty="0">
              <a:solidFill>
                <a:srgbClr val="002060"/>
              </a:solidFill>
            </a:endParaRPr>
          </a:p>
        </p:txBody>
      </p:sp>
      <p:sp>
        <p:nvSpPr>
          <p:cNvPr id="25" name="Título 1"/>
          <p:cNvSpPr txBox="1">
            <a:spLocks/>
          </p:cNvSpPr>
          <p:nvPr/>
        </p:nvSpPr>
        <p:spPr>
          <a:xfrm>
            <a:off x="5270537" y="5734090"/>
            <a:ext cx="1841705" cy="37009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82563" algn="ctr"/>
            <a:r>
              <a:rPr lang="ca-ES" sz="2400" dirty="0" smtClean="0">
                <a:solidFill>
                  <a:srgbClr val="002060"/>
                </a:solidFill>
              </a:rPr>
              <a:t>AERIS</a:t>
            </a:r>
            <a:endParaRPr lang="ca-ES" sz="2400" dirty="0">
              <a:solidFill>
                <a:srgbClr val="002060"/>
              </a:solidFill>
            </a:endParaRPr>
          </a:p>
        </p:txBody>
      </p:sp>
      <p:sp>
        <p:nvSpPr>
          <p:cNvPr id="26" name="Título 1"/>
          <p:cNvSpPr txBox="1">
            <a:spLocks/>
          </p:cNvSpPr>
          <p:nvPr/>
        </p:nvSpPr>
        <p:spPr>
          <a:xfrm>
            <a:off x="9031698" y="5711092"/>
            <a:ext cx="1954355" cy="37009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82563"/>
            <a:r>
              <a:rPr lang="ca-ES" sz="2400" dirty="0" smtClean="0">
                <a:solidFill>
                  <a:srgbClr val="002060"/>
                </a:solidFill>
              </a:rPr>
              <a:t>TERRESTRES</a:t>
            </a:r>
            <a:endParaRPr lang="ca-ES" sz="2400" dirty="0">
              <a:solidFill>
                <a:srgbClr val="002060"/>
              </a:solidFill>
            </a:endParaRPr>
          </a:p>
        </p:txBody>
      </p:sp>
      <p:grpSp>
        <p:nvGrpSpPr>
          <p:cNvPr id="28" name="Grupo 27"/>
          <p:cNvGrpSpPr/>
          <p:nvPr/>
        </p:nvGrpSpPr>
        <p:grpSpPr>
          <a:xfrm>
            <a:off x="5291391" y="3894334"/>
            <a:ext cx="1800000" cy="1800000"/>
            <a:chOff x="5291391" y="3894334"/>
            <a:chExt cx="1800000" cy="1800000"/>
          </a:xfrm>
        </p:grpSpPr>
        <p:sp>
          <p:nvSpPr>
            <p:cNvPr id="20" name="Rectángulo 19"/>
            <p:cNvSpPr/>
            <p:nvPr/>
          </p:nvSpPr>
          <p:spPr>
            <a:xfrm>
              <a:off x="5291391" y="3894334"/>
              <a:ext cx="1800000" cy="1800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42" name="Imagen 41" descr="C:\Users\franc\Desktop\ARCHIVOS PARA SUBIR\POR ACABAR\MEDI SOPORTE VISUAL\nube.png"/>
            <p:cNvPicPr/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43220" y="4074334"/>
              <a:ext cx="1512000" cy="1512000"/>
            </a:xfrm>
            <a:prstGeom prst="ellipse">
              <a:avLst/>
            </a:prstGeom>
            <a:ln w="3175" cap="rnd">
              <a:solidFill>
                <a:srgbClr val="333333"/>
              </a:solidFill>
            </a:ln>
            <a:effectLst/>
          </p:spPr>
        </p:pic>
      </p:grpSp>
      <p:grpSp>
        <p:nvGrpSpPr>
          <p:cNvPr id="21" name="Grupo 20"/>
          <p:cNvGrpSpPr/>
          <p:nvPr/>
        </p:nvGrpSpPr>
        <p:grpSpPr>
          <a:xfrm>
            <a:off x="1402187" y="3894334"/>
            <a:ext cx="1800000" cy="1800000"/>
            <a:chOff x="1402187" y="3894334"/>
            <a:chExt cx="1800000" cy="1800000"/>
          </a:xfrm>
        </p:grpSpPr>
        <p:sp>
          <p:nvSpPr>
            <p:cNvPr id="3" name="Rectángulo 2"/>
            <p:cNvSpPr/>
            <p:nvPr/>
          </p:nvSpPr>
          <p:spPr>
            <a:xfrm>
              <a:off x="1402187" y="3894334"/>
              <a:ext cx="1800000" cy="1800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15" name="Imagen 14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40184" y="4031324"/>
              <a:ext cx="1512000" cy="1512000"/>
            </a:xfrm>
            <a:prstGeom prst="ellipse">
              <a:avLst/>
            </a:prstGeom>
            <a:ln w="3175" cap="rnd">
              <a:solidFill>
                <a:srgbClr val="333333"/>
              </a:solidFill>
            </a:ln>
            <a:effectLst/>
          </p:spPr>
        </p:pic>
      </p:grpSp>
      <p:grpSp>
        <p:nvGrpSpPr>
          <p:cNvPr id="29" name="Grupo 28"/>
          <p:cNvGrpSpPr/>
          <p:nvPr/>
        </p:nvGrpSpPr>
        <p:grpSpPr>
          <a:xfrm>
            <a:off x="9128043" y="3894334"/>
            <a:ext cx="1800000" cy="1800000"/>
            <a:chOff x="9128043" y="3894334"/>
            <a:chExt cx="1800000" cy="1800000"/>
          </a:xfrm>
        </p:grpSpPr>
        <p:sp>
          <p:nvSpPr>
            <p:cNvPr id="14" name="Rectángulo 13"/>
            <p:cNvSpPr/>
            <p:nvPr/>
          </p:nvSpPr>
          <p:spPr>
            <a:xfrm>
              <a:off x="9128043" y="3894334"/>
              <a:ext cx="1800000" cy="1800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49" name="Imagen 48" descr="C:\Users\franc\Desktop\ARCHIVOS PARA SUBIR\POR ACABAR\MEDI SOPORTE VISUAL\campo.png"/>
            <p:cNvPicPr/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82224" y="4060074"/>
              <a:ext cx="1512000" cy="1512000"/>
            </a:xfrm>
            <a:prstGeom prst="ellipse">
              <a:avLst/>
            </a:prstGeom>
            <a:ln w="3175" cap="rnd">
              <a:solidFill>
                <a:srgbClr val="333333"/>
              </a:solidFill>
            </a:ln>
            <a:effectLst/>
          </p:spPr>
        </p:pic>
      </p:grpSp>
      <p:sp>
        <p:nvSpPr>
          <p:cNvPr id="22" name="Multiplicar 21"/>
          <p:cNvSpPr/>
          <p:nvPr/>
        </p:nvSpPr>
        <p:spPr>
          <a:xfrm>
            <a:off x="4789758" y="3394020"/>
            <a:ext cx="2826436" cy="2827132"/>
          </a:xfrm>
          <a:prstGeom prst="mathMultiply">
            <a:avLst>
              <a:gd name="adj1" fmla="val 584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Multiplicar 12"/>
          <p:cNvSpPr/>
          <p:nvPr/>
        </p:nvSpPr>
        <p:spPr>
          <a:xfrm>
            <a:off x="8610692" y="3397815"/>
            <a:ext cx="2826436" cy="2827132"/>
          </a:xfrm>
          <a:prstGeom prst="mathMultiply">
            <a:avLst>
              <a:gd name="adj1" fmla="val 584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3" name="Imagen 2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4563" y="882714"/>
            <a:ext cx="2703041" cy="2703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977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  <p:bldLst>
      <p:bldP spid="19" grpId="0"/>
      <p:bldP spid="24" grpId="0"/>
      <p:bldP spid="25" grpId="0"/>
      <p:bldP spid="26" grpId="0"/>
      <p:bldP spid="22" grpId="0" animBg="1"/>
      <p:bldP spid="22" grpId="1" animBg="1"/>
      <p:bldP spid="13" grpId="0" animBg="1"/>
      <p:bldP spid="13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816" y="6275932"/>
            <a:ext cx="1142998" cy="263769"/>
          </a:xfrm>
          <a:prstGeom prst="rect">
            <a:avLst/>
          </a:prstGeom>
        </p:spPr>
      </p:pic>
      <p:pic>
        <p:nvPicPr>
          <p:cNvPr id="4" name="Imagen 3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852"/>
          <a:stretch/>
        </p:blipFill>
        <p:spPr bwMode="auto">
          <a:xfrm>
            <a:off x="10864664" y="217188"/>
            <a:ext cx="1085850" cy="56070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CuadroTexto 1"/>
          <p:cNvSpPr txBox="1"/>
          <p:nvPr/>
        </p:nvSpPr>
        <p:spPr>
          <a:xfrm>
            <a:off x="-136912" y="3196732"/>
            <a:ext cx="28696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 smtClean="0">
                <a:solidFill>
                  <a:srgbClr val="00B050"/>
                </a:solidFill>
              </a:rPr>
              <a:t>INVERTEBRATS</a:t>
            </a:r>
          </a:p>
        </p:txBody>
      </p:sp>
      <p:sp>
        <p:nvSpPr>
          <p:cNvPr id="5" name="Abrir llave 4"/>
          <p:cNvSpPr/>
          <p:nvPr/>
        </p:nvSpPr>
        <p:spPr>
          <a:xfrm>
            <a:off x="2471427" y="297871"/>
            <a:ext cx="548639" cy="6371870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CuadroTexto 6"/>
          <p:cNvSpPr txBox="1"/>
          <p:nvPr/>
        </p:nvSpPr>
        <p:spPr>
          <a:xfrm>
            <a:off x="2869374" y="492298"/>
            <a:ext cx="28609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 smtClean="0">
                <a:solidFill>
                  <a:srgbClr val="00B050"/>
                </a:solidFill>
              </a:rPr>
              <a:t>1-</a:t>
            </a:r>
            <a:r>
              <a:rPr lang="es-ES" sz="2800" u="sng" dirty="0" smtClean="0">
                <a:solidFill>
                  <a:srgbClr val="00B050"/>
                </a:solidFill>
              </a:rPr>
              <a:t>CNIDARIS</a:t>
            </a:r>
            <a:r>
              <a:rPr lang="es-ES" sz="2800" dirty="0" smtClean="0">
                <a:solidFill>
                  <a:srgbClr val="00B050"/>
                </a:solidFill>
              </a:rPr>
              <a:t>: </a:t>
            </a:r>
            <a:r>
              <a:rPr lang="es-ES" sz="2800" dirty="0" smtClean="0">
                <a:solidFill>
                  <a:srgbClr val="0070C0"/>
                </a:solidFill>
              </a:rPr>
              <a:t> </a:t>
            </a:r>
            <a:r>
              <a:rPr lang="es-ES" sz="2800" i="1" u="sng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s-ES" sz="2800" i="1" u="sng" dirty="0" smtClean="0"/>
              <a:t> </a:t>
            </a:r>
            <a:endParaRPr lang="es-ES" sz="2800" i="1" u="sng" dirty="0"/>
          </a:p>
        </p:txBody>
      </p:sp>
      <p:sp>
        <p:nvSpPr>
          <p:cNvPr id="9" name="CuadroTexto 8"/>
          <p:cNvSpPr txBox="1"/>
          <p:nvPr/>
        </p:nvSpPr>
        <p:spPr>
          <a:xfrm>
            <a:off x="2858354" y="1917994"/>
            <a:ext cx="37716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 smtClean="0">
                <a:solidFill>
                  <a:srgbClr val="00B050"/>
                </a:solidFill>
              </a:rPr>
              <a:t>2-</a:t>
            </a:r>
            <a:r>
              <a:rPr lang="es-ES" sz="2800" u="sng" dirty="0" smtClean="0">
                <a:solidFill>
                  <a:srgbClr val="00B050"/>
                </a:solidFill>
              </a:rPr>
              <a:t>ANÈL·LIDS:</a:t>
            </a:r>
          </a:p>
        </p:txBody>
      </p:sp>
      <p:sp>
        <p:nvSpPr>
          <p:cNvPr id="10" name="CuadroTexto 9"/>
          <p:cNvSpPr txBox="1"/>
          <p:nvPr/>
        </p:nvSpPr>
        <p:spPr>
          <a:xfrm>
            <a:off x="2880367" y="3469956"/>
            <a:ext cx="32331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 smtClean="0">
                <a:solidFill>
                  <a:srgbClr val="00B050"/>
                </a:solidFill>
              </a:rPr>
              <a:t>3-</a:t>
            </a:r>
            <a:r>
              <a:rPr lang="es-ES" sz="2800" u="sng" dirty="0" smtClean="0">
                <a:solidFill>
                  <a:srgbClr val="00B050"/>
                </a:solidFill>
              </a:rPr>
              <a:t>ARTRÒPODES:</a:t>
            </a:r>
            <a:endParaRPr lang="es-ES" sz="2800" u="sng" dirty="0">
              <a:solidFill>
                <a:srgbClr val="00B050"/>
              </a:solidFill>
            </a:endParaRPr>
          </a:p>
        </p:txBody>
      </p:sp>
      <p:sp>
        <p:nvSpPr>
          <p:cNvPr id="48" name="CuadroTexto 47"/>
          <p:cNvSpPr txBox="1"/>
          <p:nvPr/>
        </p:nvSpPr>
        <p:spPr>
          <a:xfrm>
            <a:off x="3163787" y="3930692"/>
            <a:ext cx="55992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 err="1" smtClean="0"/>
              <a:t>Tenen</a:t>
            </a:r>
            <a:r>
              <a:rPr lang="es-ES" sz="2000" dirty="0" smtClean="0"/>
              <a:t> les potes </a:t>
            </a:r>
            <a:r>
              <a:rPr lang="es-ES" sz="2000" dirty="0" err="1" smtClean="0"/>
              <a:t>articulades</a:t>
            </a:r>
            <a:r>
              <a:rPr lang="es-ES" sz="2000" dirty="0" smtClean="0"/>
              <a:t>. Per </a:t>
            </a:r>
            <a:r>
              <a:rPr lang="es-ES" sz="2000" dirty="0" err="1" smtClean="0"/>
              <a:t>exemple</a:t>
            </a:r>
            <a:r>
              <a:rPr lang="es-ES" sz="2000" dirty="0" smtClean="0"/>
              <a:t>: </a:t>
            </a:r>
            <a:r>
              <a:rPr lang="es-ES" sz="2000" b="1" i="1" u="sng" dirty="0" err="1" smtClean="0"/>
              <a:t>insectes</a:t>
            </a:r>
            <a:r>
              <a:rPr lang="es-ES" sz="3200" dirty="0" smtClean="0"/>
              <a:t> </a:t>
            </a:r>
            <a:r>
              <a:rPr lang="es-ES" sz="3200" i="1" u="sng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s-ES" sz="3200" i="1" u="sng" dirty="0" smtClean="0"/>
              <a:t> </a:t>
            </a:r>
            <a:endParaRPr lang="es-ES" sz="3200" i="1" u="sng" dirty="0"/>
          </a:p>
        </p:txBody>
      </p:sp>
      <p:sp>
        <p:nvSpPr>
          <p:cNvPr id="49" name="CuadroTexto 48"/>
          <p:cNvSpPr txBox="1"/>
          <p:nvPr/>
        </p:nvSpPr>
        <p:spPr>
          <a:xfrm>
            <a:off x="3128779" y="2373534"/>
            <a:ext cx="55453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 err="1" smtClean="0"/>
              <a:t>Animals</a:t>
            </a:r>
            <a:r>
              <a:rPr lang="es-ES" sz="2000" dirty="0" smtClean="0"/>
              <a:t> </a:t>
            </a:r>
            <a:r>
              <a:rPr lang="es-ES" sz="2000" dirty="0" err="1" smtClean="0"/>
              <a:t>amb</a:t>
            </a:r>
            <a:r>
              <a:rPr lang="es-ES" sz="2000" dirty="0" smtClean="0"/>
              <a:t> el </a:t>
            </a:r>
            <a:r>
              <a:rPr lang="es-ES" sz="2000" dirty="0" err="1" smtClean="0"/>
              <a:t>cos</a:t>
            </a:r>
            <a:r>
              <a:rPr lang="es-ES" sz="2000" dirty="0" smtClean="0"/>
              <a:t> </a:t>
            </a:r>
            <a:r>
              <a:rPr lang="es-ES" sz="2000" dirty="0" err="1" smtClean="0"/>
              <a:t>tou</a:t>
            </a:r>
            <a:r>
              <a:rPr lang="es-ES" sz="2000" dirty="0" smtClean="0"/>
              <a:t> i </a:t>
            </a:r>
            <a:r>
              <a:rPr lang="es-ES" sz="2000" dirty="0" err="1" smtClean="0"/>
              <a:t>allargat</a:t>
            </a:r>
            <a:r>
              <a:rPr lang="es-ES" sz="2000" dirty="0" smtClean="0"/>
              <a:t>. Per </a:t>
            </a:r>
            <a:r>
              <a:rPr lang="es-ES" sz="2000" dirty="0" err="1" smtClean="0"/>
              <a:t>exemple</a:t>
            </a:r>
            <a:r>
              <a:rPr lang="es-ES" sz="2000" dirty="0" smtClean="0"/>
              <a:t>: </a:t>
            </a:r>
            <a:r>
              <a:rPr lang="es-ES" sz="2000" b="1" i="1" u="sng" dirty="0" err="1" smtClean="0"/>
              <a:t>cucs</a:t>
            </a:r>
            <a:r>
              <a:rPr lang="es-ES" sz="2000" dirty="0" smtClean="0"/>
              <a:t> </a:t>
            </a:r>
            <a:r>
              <a:rPr lang="es-ES" sz="2000" i="1" u="sng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s-ES" sz="2000" i="1" u="sng" dirty="0" smtClean="0"/>
              <a:t> </a:t>
            </a:r>
            <a:endParaRPr lang="es-ES" sz="3200" i="1" u="sng" dirty="0"/>
          </a:p>
        </p:txBody>
      </p:sp>
      <p:sp>
        <p:nvSpPr>
          <p:cNvPr id="50" name="CuadroTexto 49"/>
          <p:cNvSpPr txBox="1"/>
          <p:nvPr/>
        </p:nvSpPr>
        <p:spPr>
          <a:xfrm>
            <a:off x="3054102" y="945756"/>
            <a:ext cx="58667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/>
              <a:t> </a:t>
            </a:r>
            <a:r>
              <a:rPr lang="es-ES" sz="2000" dirty="0" err="1" smtClean="0"/>
              <a:t>Viuen</a:t>
            </a:r>
            <a:r>
              <a:rPr lang="es-ES" sz="2000" dirty="0" smtClean="0"/>
              <a:t> en </a:t>
            </a:r>
            <a:r>
              <a:rPr lang="es-ES" sz="2000" dirty="0" err="1" smtClean="0"/>
              <a:t>medi</a:t>
            </a:r>
            <a:r>
              <a:rPr lang="es-ES" sz="2000" dirty="0" smtClean="0"/>
              <a:t> </a:t>
            </a:r>
            <a:r>
              <a:rPr lang="es-ES" sz="2000" dirty="0" err="1" smtClean="0"/>
              <a:t>aquàtics</a:t>
            </a:r>
            <a:r>
              <a:rPr lang="es-ES" sz="2000" dirty="0" smtClean="0"/>
              <a:t>. Per </a:t>
            </a:r>
            <a:r>
              <a:rPr lang="es-ES" sz="2000" dirty="0" err="1" smtClean="0"/>
              <a:t>exemple</a:t>
            </a:r>
            <a:r>
              <a:rPr lang="es-ES" sz="2000" dirty="0" smtClean="0"/>
              <a:t>:  </a:t>
            </a:r>
            <a:r>
              <a:rPr lang="es-ES" sz="2000" b="1" i="1" u="sng" dirty="0" err="1" smtClean="0"/>
              <a:t>meduses</a:t>
            </a:r>
            <a:r>
              <a:rPr lang="es-ES" sz="2000" dirty="0" smtClean="0"/>
              <a:t> </a:t>
            </a:r>
            <a:r>
              <a:rPr lang="es-ES" sz="2000" i="1" u="sng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s-ES" sz="2000" i="1" u="sng" dirty="0" smtClean="0"/>
              <a:t> </a:t>
            </a:r>
            <a:endParaRPr lang="es-ES" sz="3200" i="1" u="sng" dirty="0"/>
          </a:p>
        </p:txBody>
      </p:sp>
      <p:pic>
        <p:nvPicPr>
          <p:cNvPr id="18" name="Imagen 17" descr="C:\Users\franc\Desktop\ARCHIVOS PARA SUBIR\POR ACABAR\MEDI SOPORTE VISUAL\columna vertebral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29" y="2119004"/>
            <a:ext cx="934720" cy="934720"/>
          </a:xfrm>
          <a:prstGeom prst="ellipse">
            <a:avLst/>
          </a:prstGeom>
          <a:ln w="3175" cap="rnd">
            <a:solidFill>
              <a:srgbClr val="333333"/>
            </a:solidFill>
          </a:ln>
          <a:effectLst/>
        </p:spPr>
      </p:pic>
      <p:sp>
        <p:nvSpPr>
          <p:cNvPr id="19" name="CuadroTexto 18"/>
          <p:cNvSpPr txBox="1"/>
          <p:nvPr/>
        </p:nvSpPr>
        <p:spPr>
          <a:xfrm>
            <a:off x="2872868" y="5018159"/>
            <a:ext cx="32331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 smtClean="0">
                <a:solidFill>
                  <a:srgbClr val="00B050"/>
                </a:solidFill>
              </a:rPr>
              <a:t>4-</a:t>
            </a:r>
            <a:r>
              <a:rPr lang="es-ES" sz="2800" u="sng" dirty="0" smtClean="0">
                <a:solidFill>
                  <a:srgbClr val="00B050"/>
                </a:solidFill>
              </a:rPr>
              <a:t>MOL·LUSCS:</a:t>
            </a:r>
            <a:endParaRPr lang="es-ES" sz="2800" u="sng" dirty="0">
              <a:solidFill>
                <a:srgbClr val="00B050"/>
              </a:solidFill>
            </a:endParaRPr>
          </a:p>
        </p:txBody>
      </p:sp>
      <p:sp>
        <p:nvSpPr>
          <p:cNvPr id="20" name="CuadroTexto 19"/>
          <p:cNvSpPr txBox="1"/>
          <p:nvPr/>
        </p:nvSpPr>
        <p:spPr>
          <a:xfrm>
            <a:off x="3163787" y="5477228"/>
            <a:ext cx="67506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 err="1" smtClean="0"/>
              <a:t>Són</a:t>
            </a:r>
            <a:r>
              <a:rPr lang="es-ES" sz="2000" dirty="0" smtClean="0"/>
              <a:t> </a:t>
            </a:r>
            <a:r>
              <a:rPr lang="es-ES" sz="2000" dirty="0" err="1" smtClean="0"/>
              <a:t>animals</a:t>
            </a:r>
            <a:r>
              <a:rPr lang="es-ES" sz="2000" dirty="0" smtClean="0"/>
              <a:t> de </a:t>
            </a:r>
            <a:r>
              <a:rPr lang="es-ES" sz="2000" dirty="0" err="1" smtClean="0"/>
              <a:t>closca</a:t>
            </a:r>
            <a:r>
              <a:rPr lang="es-ES" sz="2000" dirty="0" smtClean="0"/>
              <a:t> dura o </a:t>
            </a:r>
            <a:r>
              <a:rPr lang="es-ES" sz="2000" dirty="0" err="1" smtClean="0"/>
              <a:t>conquilla</a:t>
            </a:r>
            <a:r>
              <a:rPr lang="es-ES" sz="2000" dirty="0" smtClean="0"/>
              <a:t>. Per </a:t>
            </a:r>
            <a:r>
              <a:rPr lang="es-ES" sz="2000" dirty="0" err="1" smtClean="0"/>
              <a:t>exemple</a:t>
            </a:r>
            <a:r>
              <a:rPr lang="es-ES" sz="2000" dirty="0" smtClean="0"/>
              <a:t>: </a:t>
            </a:r>
            <a:r>
              <a:rPr lang="es-ES" sz="2000" b="1" i="1" u="sng" dirty="0" err="1" smtClean="0"/>
              <a:t>cargol</a:t>
            </a:r>
            <a:r>
              <a:rPr lang="es-ES" sz="2000" dirty="0" smtClean="0"/>
              <a:t> </a:t>
            </a:r>
            <a:endParaRPr lang="es-ES" sz="2000" i="1" u="sng" dirty="0"/>
          </a:p>
        </p:txBody>
      </p:sp>
      <p:sp>
        <p:nvSpPr>
          <p:cNvPr id="25" name="Flecha abajo 24"/>
          <p:cNvSpPr/>
          <p:nvPr/>
        </p:nvSpPr>
        <p:spPr>
          <a:xfrm>
            <a:off x="1164796" y="3695772"/>
            <a:ext cx="244254" cy="406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6" name="CuadroTexto 25"/>
          <p:cNvSpPr txBox="1"/>
          <p:nvPr/>
        </p:nvSpPr>
        <p:spPr>
          <a:xfrm>
            <a:off x="-145449" y="4160297"/>
            <a:ext cx="28696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u="sng" dirty="0" smtClean="0">
                <a:solidFill>
                  <a:srgbClr val="00B050"/>
                </a:solidFill>
              </a:rPr>
              <a:t>NO</a:t>
            </a:r>
            <a:r>
              <a:rPr lang="es-ES" sz="2800" b="1" dirty="0" smtClean="0">
                <a:solidFill>
                  <a:srgbClr val="00B050"/>
                </a:solidFill>
              </a:rPr>
              <a:t> </a:t>
            </a:r>
            <a:r>
              <a:rPr lang="es-ES" sz="2800" b="1" dirty="0" err="1" smtClean="0">
                <a:solidFill>
                  <a:srgbClr val="00B050"/>
                </a:solidFill>
              </a:rPr>
              <a:t>tenen</a:t>
            </a:r>
            <a:r>
              <a:rPr lang="es-ES" sz="2800" b="1" dirty="0" smtClean="0">
                <a:solidFill>
                  <a:srgbClr val="00B050"/>
                </a:solidFill>
              </a:rPr>
              <a:t> </a:t>
            </a:r>
            <a:r>
              <a:rPr lang="es-ES" sz="2800" b="1" dirty="0" err="1" smtClean="0">
                <a:solidFill>
                  <a:srgbClr val="00B050"/>
                </a:solidFill>
              </a:rPr>
              <a:t>ossos</a:t>
            </a:r>
            <a:endParaRPr lang="es-ES" sz="2800" b="1" dirty="0">
              <a:solidFill>
                <a:srgbClr val="00B050"/>
              </a:solidFill>
            </a:endParaRPr>
          </a:p>
        </p:txBody>
      </p:sp>
      <p:sp>
        <p:nvSpPr>
          <p:cNvPr id="27" name="Multiplicar 26"/>
          <p:cNvSpPr/>
          <p:nvPr/>
        </p:nvSpPr>
        <p:spPr>
          <a:xfrm>
            <a:off x="468408" y="1618087"/>
            <a:ext cx="1637030" cy="1828165"/>
          </a:xfrm>
          <a:prstGeom prst="mathMultiply">
            <a:avLst>
              <a:gd name="adj1" fmla="val 4915"/>
            </a:avLst>
          </a:prstGeom>
          <a:solidFill>
            <a:srgbClr val="FF0000"/>
          </a:solidFill>
          <a:ln w="127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ES"/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7576" y="726513"/>
            <a:ext cx="901303" cy="901303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500" y="1799324"/>
            <a:ext cx="1240314" cy="1240314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0518" y="3872352"/>
            <a:ext cx="888603" cy="888603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6987" y="5167156"/>
            <a:ext cx="1045654" cy="1045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159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9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0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7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3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64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5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7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8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9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0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7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3" dur="250" autoRev="1" fill="remove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94" dur="250" autoRev="1" fill="remove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95" dur="250" autoRev="1" fill="remove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6" dur="250" autoRev="1" fill="remove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500"/>
                            </p:stCondLst>
                            <p:childTnLst>
                              <p:par>
                                <p:cTn id="9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7" grpId="0"/>
      <p:bldP spid="7" grpId="1"/>
      <p:bldP spid="9" grpId="0"/>
      <p:bldP spid="9" grpId="1"/>
      <p:bldP spid="10" grpId="0"/>
      <p:bldP spid="10" grpId="1"/>
      <p:bldP spid="48" grpId="0"/>
      <p:bldP spid="49" grpId="0"/>
      <p:bldP spid="50" grpId="0"/>
      <p:bldP spid="19" grpId="0"/>
      <p:bldP spid="19" grpId="1"/>
      <p:bldP spid="20" grpId="0"/>
      <p:bldP spid="25" grpId="0" animBg="1"/>
      <p:bldP spid="26" grpId="0"/>
      <p:bldP spid="27" grpId="0" animBg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8211" y="2767325"/>
            <a:ext cx="1127009" cy="1127009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6" y="6347012"/>
            <a:ext cx="1142998" cy="263769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8043" y="230455"/>
            <a:ext cx="895432" cy="500916"/>
          </a:xfrm>
          <a:prstGeom prst="rect">
            <a:avLst/>
          </a:prstGeom>
        </p:spPr>
      </p:pic>
      <p:sp>
        <p:nvSpPr>
          <p:cNvPr id="19" name="Título 1"/>
          <p:cNvSpPr txBox="1">
            <a:spLocks/>
          </p:cNvSpPr>
          <p:nvPr/>
        </p:nvSpPr>
        <p:spPr>
          <a:xfrm>
            <a:off x="4968499" y="570205"/>
            <a:ext cx="2445783" cy="5092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82563" algn="ctr"/>
            <a:r>
              <a:rPr lang="ca-ES" dirty="0" smtClean="0">
                <a:solidFill>
                  <a:srgbClr val="002060"/>
                </a:solidFill>
              </a:rPr>
              <a:t>AERIS</a:t>
            </a:r>
            <a:endParaRPr lang="ca-ES" dirty="0">
              <a:solidFill>
                <a:srgbClr val="002060"/>
              </a:solidFill>
            </a:endParaRPr>
          </a:p>
        </p:txBody>
      </p:sp>
      <p:sp>
        <p:nvSpPr>
          <p:cNvPr id="24" name="Título 1"/>
          <p:cNvSpPr txBox="1">
            <a:spLocks/>
          </p:cNvSpPr>
          <p:nvPr/>
        </p:nvSpPr>
        <p:spPr>
          <a:xfrm>
            <a:off x="1381334" y="5720511"/>
            <a:ext cx="1841705" cy="37009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82563"/>
            <a:r>
              <a:rPr lang="ca-ES" sz="2400" dirty="0" smtClean="0">
                <a:solidFill>
                  <a:srgbClr val="002060"/>
                </a:solidFill>
              </a:rPr>
              <a:t>AQUÀTICS</a:t>
            </a:r>
            <a:endParaRPr lang="ca-ES" sz="2400" dirty="0">
              <a:solidFill>
                <a:srgbClr val="002060"/>
              </a:solidFill>
            </a:endParaRPr>
          </a:p>
        </p:txBody>
      </p:sp>
      <p:sp>
        <p:nvSpPr>
          <p:cNvPr id="25" name="Título 1"/>
          <p:cNvSpPr txBox="1">
            <a:spLocks/>
          </p:cNvSpPr>
          <p:nvPr/>
        </p:nvSpPr>
        <p:spPr>
          <a:xfrm>
            <a:off x="5270537" y="5734090"/>
            <a:ext cx="1841705" cy="37009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82563" algn="ctr"/>
            <a:r>
              <a:rPr lang="ca-ES" sz="2400" dirty="0" smtClean="0">
                <a:solidFill>
                  <a:srgbClr val="002060"/>
                </a:solidFill>
              </a:rPr>
              <a:t>AERIS</a:t>
            </a:r>
            <a:endParaRPr lang="ca-ES" sz="2400" dirty="0">
              <a:solidFill>
                <a:srgbClr val="002060"/>
              </a:solidFill>
            </a:endParaRPr>
          </a:p>
        </p:txBody>
      </p:sp>
      <p:sp>
        <p:nvSpPr>
          <p:cNvPr id="26" name="Título 1"/>
          <p:cNvSpPr txBox="1">
            <a:spLocks/>
          </p:cNvSpPr>
          <p:nvPr/>
        </p:nvSpPr>
        <p:spPr>
          <a:xfrm>
            <a:off x="9031698" y="5711092"/>
            <a:ext cx="1954355" cy="37009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82563"/>
            <a:r>
              <a:rPr lang="ca-ES" sz="2400" dirty="0" smtClean="0">
                <a:solidFill>
                  <a:srgbClr val="002060"/>
                </a:solidFill>
              </a:rPr>
              <a:t>TERRESTRES</a:t>
            </a:r>
            <a:endParaRPr lang="ca-ES" sz="2400" dirty="0">
              <a:solidFill>
                <a:srgbClr val="002060"/>
              </a:solidFill>
            </a:endParaRPr>
          </a:p>
        </p:txBody>
      </p:sp>
      <p:grpSp>
        <p:nvGrpSpPr>
          <p:cNvPr id="5" name="Grupo 4"/>
          <p:cNvGrpSpPr/>
          <p:nvPr/>
        </p:nvGrpSpPr>
        <p:grpSpPr>
          <a:xfrm>
            <a:off x="5291391" y="3894334"/>
            <a:ext cx="1800000" cy="1800000"/>
            <a:chOff x="5291391" y="3894334"/>
            <a:chExt cx="1800000" cy="1800000"/>
          </a:xfrm>
        </p:grpSpPr>
        <p:sp>
          <p:nvSpPr>
            <p:cNvPr id="20" name="Rectángulo 19"/>
            <p:cNvSpPr/>
            <p:nvPr/>
          </p:nvSpPr>
          <p:spPr>
            <a:xfrm>
              <a:off x="5291391" y="3894334"/>
              <a:ext cx="1800000" cy="1800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42" name="Imagen 41" descr="C:\Users\franc\Desktop\ARCHIVOS PARA SUBIR\POR ACABAR\MEDI SOPORTE VISUAL\nube.png"/>
            <p:cNvPicPr/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43220" y="4074334"/>
              <a:ext cx="1512000" cy="1512000"/>
            </a:xfrm>
            <a:prstGeom prst="ellipse">
              <a:avLst/>
            </a:prstGeom>
            <a:ln w="3175" cap="rnd">
              <a:solidFill>
                <a:srgbClr val="333333"/>
              </a:solidFill>
            </a:ln>
            <a:effectLst/>
          </p:spPr>
        </p:pic>
      </p:grpSp>
      <p:grpSp>
        <p:nvGrpSpPr>
          <p:cNvPr id="2" name="Grupo 1"/>
          <p:cNvGrpSpPr/>
          <p:nvPr/>
        </p:nvGrpSpPr>
        <p:grpSpPr>
          <a:xfrm>
            <a:off x="1402187" y="3894334"/>
            <a:ext cx="1800000" cy="1800000"/>
            <a:chOff x="1402187" y="3894334"/>
            <a:chExt cx="1800000" cy="1800000"/>
          </a:xfrm>
        </p:grpSpPr>
        <p:sp>
          <p:nvSpPr>
            <p:cNvPr id="3" name="Rectángulo 2"/>
            <p:cNvSpPr/>
            <p:nvPr/>
          </p:nvSpPr>
          <p:spPr>
            <a:xfrm>
              <a:off x="1402187" y="3894334"/>
              <a:ext cx="1800000" cy="1800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15" name="Imagen 14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40184" y="4031324"/>
              <a:ext cx="1512000" cy="1512000"/>
            </a:xfrm>
            <a:prstGeom prst="ellipse">
              <a:avLst/>
            </a:prstGeom>
            <a:ln w="3175" cap="rnd">
              <a:solidFill>
                <a:srgbClr val="333333"/>
              </a:solidFill>
            </a:ln>
            <a:effectLst/>
          </p:spPr>
        </p:pic>
      </p:grpSp>
      <p:grpSp>
        <p:nvGrpSpPr>
          <p:cNvPr id="6" name="Grupo 5"/>
          <p:cNvGrpSpPr/>
          <p:nvPr/>
        </p:nvGrpSpPr>
        <p:grpSpPr>
          <a:xfrm>
            <a:off x="9128043" y="3894334"/>
            <a:ext cx="1800000" cy="1800000"/>
            <a:chOff x="9128043" y="3894334"/>
            <a:chExt cx="1800000" cy="1800000"/>
          </a:xfrm>
        </p:grpSpPr>
        <p:sp>
          <p:nvSpPr>
            <p:cNvPr id="14" name="Rectángulo 13"/>
            <p:cNvSpPr/>
            <p:nvPr/>
          </p:nvSpPr>
          <p:spPr>
            <a:xfrm>
              <a:off x="9128043" y="3894334"/>
              <a:ext cx="1800000" cy="1800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49" name="Imagen 48" descr="C:\Users\franc\Desktop\ARCHIVOS PARA SUBIR\POR ACABAR\MEDI SOPORTE VISUAL\campo.png"/>
            <p:cNvPicPr/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82224" y="4060074"/>
              <a:ext cx="1512000" cy="1512000"/>
            </a:xfrm>
            <a:prstGeom prst="ellipse">
              <a:avLst/>
            </a:prstGeom>
            <a:ln w="3175" cap="rnd">
              <a:solidFill>
                <a:srgbClr val="333333"/>
              </a:solidFill>
            </a:ln>
            <a:effectLst/>
          </p:spPr>
        </p:pic>
      </p:grpSp>
      <p:sp>
        <p:nvSpPr>
          <p:cNvPr id="22" name="Multiplicar 21"/>
          <p:cNvSpPr/>
          <p:nvPr/>
        </p:nvSpPr>
        <p:spPr>
          <a:xfrm>
            <a:off x="882966" y="3380768"/>
            <a:ext cx="2826436" cy="2827132"/>
          </a:xfrm>
          <a:prstGeom prst="mathMultiply">
            <a:avLst>
              <a:gd name="adj1" fmla="val 584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Multiplicar 12"/>
          <p:cNvSpPr/>
          <p:nvPr/>
        </p:nvSpPr>
        <p:spPr>
          <a:xfrm>
            <a:off x="8610692" y="3397815"/>
            <a:ext cx="2826436" cy="2827132"/>
          </a:xfrm>
          <a:prstGeom prst="mathMultiply">
            <a:avLst>
              <a:gd name="adj1" fmla="val 584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1" name="Imagen 2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0961" y="1002037"/>
            <a:ext cx="1892746" cy="1892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8160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19" grpId="0"/>
      <p:bldP spid="24" grpId="0"/>
      <p:bldP spid="25" grpId="0"/>
      <p:bldP spid="26" grpId="0"/>
      <p:bldP spid="22" grpId="0" animBg="1"/>
      <p:bldP spid="22" grpId="1" animBg="1"/>
      <p:bldP spid="13" grpId="0" animBg="1"/>
      <p:bldP spid="13" grpId="1" animBg="1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8890" y="2413811"/>
            <a:ext cx="1524003" cy="1524003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6" y="6347012"/>
            <a:ext cx="1142998" cy="263769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8043" y="230455"/>
            <a:ext cx="895432" cy="500916"/>
          </a:xfrm>
          <a:prstGeom prst="rect">
            <a:avLst/>
          </a:prstGeom>
        </p:spPr>
      </p:pic>
      <p:sp>
        <p:nvSpPr>
          <p:cNvPr id="19" name="Título 1"/>
          <p:cNvSpPr txBox="1">
            <a:spLocks/>
          </p:cNvSpPr>
          <p:nvPr/>
        </p:nvSpPr>
        <p:spPr>
          <a:xfrm>
            <a:off x="4968499" y="570205"/>
            <a:ext cx="2445783" cy="5092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82563" algn="ctr"/>
            <a:r>
              <a:rPr lang="ca-ES" dirty="0" smtClean="0">
                <a:solidFill>
                  <a:srgbClr val="002060"/>
                </a:solidFill>
              </a:rPr>
              <a:t>TERRESTRES</a:t>
            </a:r>
            <a:endParaRPr lang="ca-ES" dirty="0">
              <a:solidFill>
                <a:srgbClr val="002060"/>
              </a:solidFill>
            </a:endParaRPr>
          </a:p>
        </p:txBody>
      </p:sp>
      <p:sp>
        <p:nvSpPr>
          <p:cNvPr id="24" name="Título 1"/>
          <p:cNvSpPr txBox="1">
            <a:spLocks/>
          </p:cNvSpPr>
          <p:nvPr/>
        </p:nvSpPr>
        <p:spPr>
          <a:xfrm>
            <a:off x="1381334" y="5720511"/>
            <a:ext cx="1841705" cy="37009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82563"/>
            <a:r>
              <a:rPr lang="ca-ES" sz="2400" dirty="0" smtClean="0">
                <a:solidFill>
                  <a:srgbClr val="002060"/>
                </a:solidFill>
              </a:rPr>
              <a:t>AQUÀTICS</a:t>
            </a:r>
            <a:endParaRPr lang="ca-ES" sz="2400" dirty="0">
              <a:solidFill>
                <a:srgbClr val="002060"/>
              </a:solidFill>
            </a:endParaRPr>
          </a:p>
        </p:txBody>
      </p:sp>
      <p:sp>
        <p:nvSpPr>
          <p:cNvPr id="25" name="Título 1"/>
          <p:cNvSpPr txBox="1">
            <a:spLocks/>
          </p:cNvSpPr>
          <p:nvPr/>
        </p:nvSpPr>
        <p:spPr>
          <a:xfrm>
            <a:off x="5270537" y="5734090"/>
            <a:ext cx="1841705" cy="37009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82563" algn="ctr"/>
            <a:r>
              <a:rPr lang="ca-ES" sz="2400" dirty="0" smtClean="0">
                <a:solidFill>
                  <a:srgbClr val="002060"/>
                </a:solidFill>
              </a:rPr>
              <a:t>AERIS</a:t>
            </a:r>
            <a:endParaRPr lang="ca-ES" sz="2400" dirty="0">
              <a:solidFill>
                <a:srgbClr val="002060"/>
              </a:solidFill>
            </a:endParaRPr>
          </a:p>
        </p:txBody>
      </p:sp>
      <p:sp>
        <p:nvSpPr>
          <p:cNvPr id="26" name="Título 1"/>
          <p:cNvSpPr txBox="1">
            <a:spLocks/>
          </p:cNvSpPr>
          <p:nvPr/>
        </p:nvSpPr>
        <p:spPr>
          <a:xfrm>
            <a:off x="9031698" y="5711092"/>
            <a:ext cx="1954355" cy="37009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82563"/>
            <a:r>
              <a:rPr lang="ca-ES" sz="2400" dirty="0" smtClean="0">
                <a:solidFill>
                  <a:srgbClr val="002060"/>
                </a:solidFill>
              </a:rPr>
              <a:t>TERRESTRES</a:t>
            </a:r>
            <a:endParaRPr lang="ca-ES" sz="2400" dirty="0">
              <a:solidFill>
                <a:srgbClr val="002060"/>
              </a:solidFill>
            </a:endParaRPr>
          </a:p>
        </p:txBody>
      </p:sp>
      <p:grpSp>
        <p:nvGrpSpPr>
          <p:cNvPr id="5" name="Grupo 4"/>
          <p:cNvGrpSpPr/>
          <p:nvPr/>
        </p:nvGrpSpPr>
        <p:grpSpPr>
          <a:xfrm>
            <a:off x="5291391" y="3894334"/>
            <a:ext cx="1800000" cy="1800000"/>
            <a:chOff x="5291391" y="3894334"/>
            <a:chExt cx="1800000" cy="1800000"/>
          </a:xfrm>
        </p:grpSpPr>
        <p:sp>
          <p:nvSpPr>
            <p:cNvPr id="20" name="Rectángulo 19"/>
            <p:cNvSpPr/>
            <p:nvPr/>
          </p:nvSpPr>
          <p:spPr>
            <a:xfrm>
              <a:off x="5291391" y="3894334"/>
              <a:ext cx="1800000" cy="1800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42" name="Imagen 41" descr="C:\Users\franc\Desktop\ARCHIVOS PARA SUBIR\POR ACABAR\MEDI SOPORTE VISUAL\nube.png"/>
            <p:cNvPicPr/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43220" y="4074334"/>
              <a:ext cx="1512000" cy="1512000"/>
            </a:xfrm>
            <a:prstGeom prst="ellipse">
              <a:avLst/>
            </a:prstGeom>
            <a:ln w="3175" cap="rnd">
              <a:solidFill>
                <a:srgbClr val="333333"/>
              </a:solidFill>
            </a:ln>
            <a:effectLst/>
          </p:spPr>
        </p:pic>
      </p:grpSp>
      <p:grpSp>
        <p:nvGrpSpPr>
          <p:cNvPr id="2" name="Grupo 1"/>
          <p:cNvGrpSpPr/>
          <p:nvPr/>
        </p:nvGrpSpPr>
        <p:grpSpPr>
          <a:xfrm>
            <a:off x="1402187" y="3894334"/>
            <a:ext cx="1800000" cy="1800000"/>
            <a:chOff x="1402187" y="3894334"/>
            <a:chExt cx="1800000" cy="1800000"/>
          </a:xfrm>
        </p:grpSpPr>
        <p:sp>
          <p:nvSpPr>
            <p:cNvPr id="3" name="Rectángulo 2"/>
            <p:cNvSpPr/>
            <p:nvPr/>
          </p:nvSpPr>
          <p:spPr>
            <a:xfrm>
              <a:off x="1402187" y="3894334"/>
              <a:ext cx="1800000" cy="1800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15" name="Imagen 14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40184" y="4031324"/>
              <a:ext cx="1512000" cy="1512000"/>
            </a:xfrm>
            <a:prstGeom prst="ellipse">
              <a:avLst/>
            </a:prstGeom>
            <a:ln w="3175" cap="rnd">
              <a:solidFill>
                <a:srgbClr val="333333"/>
              </a:solidFill>
            </a:ln>
            <a:effectLst/>
          </p:spPr>
        </p:pic>
      </p:grpSp>
      <p:grpSp>
        <p:nvGrpSpPr>
          <p:cNvPr id="6" name="Grupo 5"/>
          <p:cNvGrpSpPr/>
          <p:nvPr/>
        </p:nvGrpSpPr>
        <p:grpSpPr>
          <a:xfrm>
            <a:off x="9128043" y="3894334"/>
            <a:ext cx="1800000" cy="1800000"/>
            <a:chOff x="9128043" y="3894334"/>
            <a:chExt cx="1800000" cy="1800000"/>
          </a:xfrm>
        </p:grpSpPr>
        <p:sp>
          <p:nvSpPr>
            <p:cNvPr id="14" name="Rectángulo 13"/>
            <p:cNvSpPr/>
            <p:nvPr/>
          </p:nvSpPr>
          <p:spPr>
            <a:xfrm>
              <a:off x="9128043" y="3894334"/>
              <a:ext cx="1800000" cy="1800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49" name="Imagen 48" descr="C:\Users\franc\Desktop\ARCHIVOS PARA SUBIR\POR ACABAR\MEDI SOPORTE VISUAL\campo.png"/>
            <p:cNvPicPr/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82224" y="4060074"/>
              <a:ext cx="1512000" cy="1512000"/>
            </a:xfrm>
            <a:prstGeom prst="ellipse">
              <a:avLst/>
            </a:prstGeom>
            <a:ln w="3175" cap="rnd">
              <a:solidFill>
                <a:srgbClr val="333333"/>
              </a:solidFill>
            </a:ln>
            <a:effectLst/>
          </p:spPr>
        </p:pic>
      </p:grpSp>
      <p:sp>
        <p:nvSpPr>
          <p:cNvPr id="22" name="Multiplicar 21"/>
          <p:cNvSpPr/>
          <p:nvPr/>
        </p:nvSpPr>
        <p:spPr>
          <a:xfrm>
            <a:off x="882966" y="3380768"/>
            <a:ext cx="2826436" cy="2827132"/>
          </a:xfrm>
          <a:prstGeom prst="mathMultiply">
            <a:avLst>
              <a:gd name="adj1" fmla="val 584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Multiplicar 12"/>
          <p:cNvSpPr/>
          <p:nvPr/>
        </p:nvSpPr>
        <p:spPr>
          <a:xfrm>
            <a:off x="4786002" y="3373758"/>
            <a:ext cx="2826436" cy="2827132"/>
          </a:xfrm>
          <a:prstGeom prst="mathMultiply">
            <a:avLst>
              <a:gd name="adj1" fmla="val 584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1" name="Imagen 2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3310" y="910896"/>
            <a:ext cx="2893438" cy="2893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2760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19" grpId="0"/>
      <p:bldP spid="24" grpId="0"/>
      <p:bldP spid="25" grpId="0"/>
      <p:bldP spid="26" grpId="0"/>
      <p:bldP spid="22" grpId="0" animBg="1"/>
      <p:bldP spid="22" grpId="1" animBg="1"/>
      <p:bldP spid="13" grpId="0" animBg="1"/>
      <p:bldP spid="13" grpId="1" animBg="1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9481" y="2356182"/>
            <a:ext cx="1524003" cy="1524003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6" y="6347012"/>
            <a:ext cx="1142998" cy="263769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8043" y="230455"/>
            <a:ext cx="895432" cy="500916"/>
          </a:xfrm>
          <a:prstGeom prst="rect">
            <a:avLst/>
          </a:prstGeom>
        </p:spPr>
      </p:pic>
      <p:sp>
        <p:nvSpPr>
          <p:cNvPr id="19" name="Título 1"/>
          <p:cNvSpPr txBox="1">
            <a:spLocks/>
          </p:cNvSpPr>
          <p:nvPr/>
        </p:nvSpPr>
        <p:spPr>
          <a:xfrm>
            <a:off x="4968499" y="570205"/>
            <a:ext cx="2445783" cy="5092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82563" algn="ctr"/>
            <a:r>
              <a:rPr lang="ca-ES" dirty="0" smtClean="0">
                <a:solidFill>
                  <a:srgbClr val="002060"/>
                </a:solidFill>
              </a:rPr>
              <a:t>AQUÀTICS</a:t>
            </a:r>
            <a:endParaRPr lang="ca-ES" dirty="0">
              <a:solidFill>
                <a:srgbClr val="002060"/>
              </a:solidFill>
            </a:endParaRPr>
          </a:p>
        </p:txBody>
      </p:sp>
      <p:sp>
        <p:nvSpPr>
          <p:cNvPr id="24" name="Título 1"/>
          <p:cNvSpPr txBox="1">
            <a:spLocks/>
          </p:cNvSpPr>
          <p:nvPr/>
        </p:nvSpPr>
        <p:spPr>
          <a:xfrm>
            <a:off x="1381334" y="5720511"/>
            <a:ext cx="1841705" cy="37009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82563"/>
            <a:r>
              <a:rPr lang="ca-ES" sz="2400" dirty="0" smtClean="0">
                <a:solidFill>
                  <a:srgbClr val="002060"/>
                </a:solidFill>
              </a:rPr>
              <a:t>AQUÀTICS</a:t>
            </a:r>
            <a:endParaRPr lang="ca-ES" sz="2400" dirty="0">
              <a:solidFill>
                <a:srgbClr val="002060"/>
              </a:solidFill>
            </a:endParaRPr>
          </a:p>
        </p:txBody>
      </p:sp>
      <p:sp>
        <p:nvSpPr>
          <p:cNvPr id="25" name="Título 1"/>
          <p:cNvSpPr txBox="1">
            <a:spLocks/>
          </p:cNvSpPr>
          <p:nvPr/>
        </p:nvSpPr>
        <p:spPr>
          <a:xfrm>
            <a:off x="5270537" y="5734090"/>
            <a:ext cx="1841705" cy="37009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82563" algn="ctr"/>
            <a:r>
              <a:rPr lang="ca-ES" sz="2400" dirty="0" smtClean="0">
                <a:solidFill>
                  <a:srgbClr val="002060"/>
                </a:solidFill>
              </a:rPr>
              <a:t>AERIS</a:t>
            </a:r>
            <a:endParaRPr lang="ca-ES" sz="2400" dirty="0">
              <a:solidFill>
                <a:srgbClr val="002060"/>
              </a:solidFill>
            </a:endParaRPr>
          </a:p>
        </p:txBody>
      </p:sp>
      <p:sp>
        <p:nvSpPr>
          <p:cNvPr id="26" name="Título 1"/>
          <p:cNvSpPr txBox="1">
            <a:spLocks/>
          </p:cNvSpPr>
          <p:nvPr/>
        </p:nvSpPr>
        <p:spPr>
          <a:xfrm>
            <a:off x="9031698" y="5711092"/>
            <a:ext cx="1954355" cy="37009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82563"/>
            <a:r>
              <a:rPr lang="ca-ES" sz="2400" dirty="0" smtClean="0">
                <a:solidFill>
                  <a:srgbClr val="002060"/>
                </a:solidFill>
              </a:rPr>
              <a:t>TERRESTRES</a:t>
            </a:r>
            <a:endParaRPr lang="ca-ES" sz="2400" dirty="0">
              <a:solidFill>
                <a:srgbClr val="002060"/>
              </a:solidFill>
            </a:endParaRPr>
          </a:p>
        </p:txBody>
      </p:sp>
      <p:grpSp>
        <p:nvGrpSpPr>
          <p:cNvPr id="28" name="Grupo 27"/>
          <p:cNvGrpSpPr/>
          <p:nvPr/>
        </p:nvGrpSpPr>
        <p:grpSpPr>
          <a:xfrm>
            <a:off x="5291391" y="3894334"/>
            <a:ext cx="1800000" cy="1800000"/>
            <a:chOff x="5291391" y="3894334"/>
            <a:chExt cx="1800000" cy="1800000"/>
          </a:xfrm>
        </p:grpSpPr>
        <p:sp>
          <p:nvSpPr>
            <p:cNvPr id="20" name="Rectángulo 19"/>
            <p:cNvSpPr/>
            <p:nvPr/>
          </p:nvSpPr>
          <p:spPr>
            <a:xfrm>
              <a:off x="5291391" y="3894334"/>
              <a:ext cx="1800000" cy="1800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42" name="Imagen 41" descr="C:\Users\franc\Desktop\ARCHIVOS PARA SUBIR\POR ACABAR\MEDI SOPORTE VISUAL\nube.png"/>
            <p:cNvPicPr/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43220" y="4074334"/>
              <a:ext cx="1512000" cy="1512000"/>
            </a:xfrm>
            <a:prstGeom prst="ellipse">
              <a:avLst/>
            </a:prstGeom>
            <a:ln w="3175" cap="rnd">
              <a:solidFill>
                <a:srgbClr val="333333"/>
              </a:solidFill>
            </a:ln>
            <a:effectLst/>
          </p:spPr>
        </p:pic>
      </p:grpSp>
      <p:grpSp>
        <p:nvGrpSpPr>
          <p:cNvPr id="21" name="Grupo 20"/>
          <p:cNvGrpSpPr/>
          <p:nvPr/>
        </p:nvGrpSpPr>
        <p:grpSpPr>
          <a:xfrm>
            <a:off x="1402187" y="3894334"/>
            <a:ext cx="1800000" cy="1800000"/>
            <a:chOff x="1402187" y="3894334"/>
            <a:chExt cx="1800000" cy="1800000"/>
          </a:xfrm>
        </p:grpSpPr>
        <p:sp>
          <p:nvSpPr>
            <p:cNvPr id="3" name="Rectángulo 2"/>
            <p:cNvSpPr/>
            <p:nvPr/>
          </p:nvSpPr>
          <p:spPr>
            <a:xfrm>
              <a:off x="1402187" y="3894334"/>
              <a:ext cx="1800000" cy="1800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15" name="Imagen 14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40184" y="4031324"/>
              <a:ext cx="1512000" cy="1512000"/>
            </a:xfrm>
            <a:prstGeom prst="ellipse">
              <a:avLst/>
            </a:prstGeom>
            <a:ln w="3175" cap="rnd">
              <a:solidFill>
                <a:srgbClr val="333333"/>
              </a:solidFill>
            </a:ln>
            <a:effectLst/>
          </p:spPr>
        </p:pic>
      </p:grpSp>
      <p:grpSp>
        <p:nvGrpSpPr>
          <p:cNvPr id="29" name="Grupo 28"/>
          <p:cNvGrpSpPr/>
          <p:nvPr/>
        </p:nvGrpSpPr>
        <p:grpSpPr>
          <a:xfrm>
            <a:off x="9128043" y="3894334"/>
            <a:ext cx="1800000" cy="1800000"/>
            <a:chOff x="9128043" y="3894334"/>
            <a:chExt cx="1800000" cy="1800000"/>
          </a:xfrm>
        </p:grpSpPr>
        <p:sp>
          <p:nvSpPr>
            <p:cNvPr id="14" name="Rectángulo 13"/>
            <p:cNvSpPr/>
            <p:nvPr/>
          </p:nvSpPr>
          <p:spPr>
            <a:xfrm>
              <a:off x="9128043" y="3894334"/>
              <a:ext cx="1800000" cy="1800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49" name="Imagen 48" descr="C:\Users\franc\Desktop\ARCHIVOS PARA SUBIR\POR ACABAR\MEDI SOPORTE VISUAL\campo.png"/>
            <p:cNvPicPr/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82224" y="4060074"/>
              <a:ext cx="1512000" cy="1512000"/>
            </a:xfrm>
            <a:prstGeom prst="ellipse">
              <a:avLst/>
            </a:prstGeom>
            <a:ln w="3175" cap="rnd">
              <a:solidFill>
                <a:srgbClr val="333333"/>
              </a:solidFill>
            </a:ln>
            <a:effectLst/>
          </p:spPr>
        </p:pic>
      </p:grpSp>
      <p:sp>
        <p:nvSpPr>
          <p:cNvPr id="22" name="Multiplicar 21"/>
          <p:cNvSpPr/>
          <p:nvPr/>
        </p:nvSpPr>
        <p:spPr>
          <a:xfrm>
            <a:off x="4789758" y="3394020"/>
            <a:ext cx="2826436" cy="2827132"/>
          </a:xfrm>
          <a:prstGeom prst="mathMultiply">
            <a:avLst>
              <a:gd name="adj1" fmla="val 584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Multiplicar 12"/>
          <p:cNvSpPr/>
          <p:nvPr/>
        </p:nvSpPr>
        <p:spPr>
          <a:xfrm>
            <a:off x="8610692" y="3397815"/>
            <a:ext cx="2826436" cy="2827132"/>
          </a:xfrm>
          <a:prstGeom prst="mathMultiply">
            <a:avLst>
              <a:gd name="adj1" fmla="val 584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2459" y="1079500"/>
            <a:ext cx="2521823" cy="2521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8787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  <p:bldLst>
      <p:bldP spid="19" grpId="0"/>
      <p:bldP spid="24" grpId="0"/>
      <p:bldP spid="25" grpId="0"/>
      <p:bldP spid="26" grpId="0"/>
      <p:bldP spid="22" grpId="0" animBg="1"/>
      <p:bldP spid="22" grpId="1" animBg="1"/>
      <p:bldP spid="13" grpId="0" animBg="1"/>
      <p:bldP spid="13" grpId="1" animBg="1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9481" y="2356182"/>
            <a:ext cx="1524003" cy="1524003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6" y="6347012"/>
            <a:ext cx="1142998" cy="263769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8043" y="230455"/>
            <a:ext cx="895432" cy="500916"/>
          </a:xfrm>
          <a:prstGeom prst="rect">
            <a:avLst/>
          </a:prstGeom>
        </p:spPr>
      </p:pic>
      <p:sp>
        <p:nvSpPr>
          <p:cNvPr id="19" name="Título 1"/>
          <p:cNvSpPr txBox="1">
            <a:spLocks/>
          </p:cNvSpPr>
          <p:nvPr/>
        </p:nvSpPr>
        <p:spPr>
          <a:xfrm>
            <a:off x="4968499" y="570205"/>
            <a:ext cx="2445783" cy="5092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82563" algn="ctr"/>
            <a:r>
              <a:rPr lang="ca-ES" dirty="0" smtClean="0">
                <a:solidFill>
                  <a:srgbClr val="002060"/>
                </a:solidFill>
              </a:rPr>
              <a:t>AQUÀTICS</a:t>
            </a:r>
            <a:endParaRPr lang="ca-ES" dirty="0">
              <a:solidFill>
                <a:srgbClr val="002060"/>
              </a:solidFill>
            </a:endParaRPr>
          </a:p>
        </p:txBody>
      </p:sp>
      <p:sp>
        <p:nvSpPr>
          <p:cNvPr id="24" name="Título 1"/>
          <p:cNvSpPr txBox="1">
            <a:spLocks/>
          </p:cNvSpPr>
          <p:nvPr/>
        </p:nvSpPr>
        <p:spPr>
          <a:xfrm>
            <a:off x="1381334" y="5720511"/>
            <a:ext cx="1841705" cy="37009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82563"/>
            <a:r>
              <a:rPr lang="ca-ES" sz="2400" dirty="0" smtClean="0">
                <a:solidFill>
                  <a:srgbClr val="002060"/>
                </a:solidFill>
              </a:rPr>
              <a:t>AQUÀTICS</a:t>
            </a:r>
            <a:endParaRPr lang="ca-ES" sz="2400" dirty="0">
              <a:solidFill>
                <a:srgbClr val="002060"/>
              </a:solidFill>
            </a:endParaRPr>
          </a:p>
        </p:txBody>
      </p:sp>
      <p:sp>
        <p:nvSpPr>
          <p:cNvPr id="25" name="Título 1"/>
          <p:cNvSpPr txBox="1">
            <a:spLocks/>
          </p:cNvSpPr>
          <p:nvPr/>
        </p:nvSpPr>
        <p:spPr>
          <a:xfrm>
            <a:off x="5270537" y="5734090"/>
            <a:ext cx="1841705" cy="37009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82563" algn="ctr"/>
            <a:r>
              <a:rPr lang="ca-ES" sz="2400" dirty="0" smtClean="0">
                <a:solidFill>
                  <a:srgbClr val="002060"/>
                </a:solidFill>
              </a:rPr>
              <a:t>AERIS</a:t>
            </a:r>
            <a:endParaRPr lang="ca-ES" sz="2400" dirty="0">
              <a:solidFill>
                <a:srgbClr val="002060"/>
              </a:solidFill>
            </a:endParaRPr>
          </a:p>
        </p:txBody>
      </p:sp>
      <p:sp>
        <p:nvSpPr>
          <p:cNvPr id="26" name="Título 1"/>
          <p:cNvSpPr txBox="1">
            <a:spLocks/>
          </p:cNvSpPr>
          <p:nvPr/>
        </p:nvSpPr>
        <p:spPr>
          <a:xfrm>
            <a:off x="9031698" y="5711092"/>
            <a:ext cx="1954355" cy="37009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82563"/>
            <a:r>
              <a:rPr lang="ca-ES" sz="2400" dirty="0" smtClean="0">
                <a:solidFill>
                  <a:srgbClr val="002060"/>
                </a:solidFill>
              </a:rPr>
              <a:t>TERRESTRES</a:t>
            </a:r>
            <a:endParaRPr lang="ca-ES" sz="2400" dirty="0">
              <a:solidFill>
                <a:srgbClr val="002060"/>
              </a:solidFill>
            </a:endParaRPr>
          </a:p>
        </p:txBody>
      </p:sp>
      <p:grpSp>
        <p:nvGrpSpPr>
          <p:cNvPr id="28" name="Grupo 27"/>
          <p:cNvGrpSpPr/>
          <p:nvPr/>
        </p:nvGrpSpPr>
        <p:grpSpPr>
          <a:xfrm>
            <a:off x="5291391" y="3894334"/>
            <a:ext cx="1800000" cy="1800000"/>
            <a:chOff x="5291391" y="3894334"/>
            <a:chExt cx="1800000" cy="1800000"/>
          </a:xfrm>
        </p:grpSpPr>
        <p:sp>
          <p:nvSpPr>
            <p:cNvPr id="20" name="Rectángulo 19"/>
            <p:cNvSpPr/>
            <p:nvPr/>
          </p:nvSpPr>
          <p:spPr>
            <a:xfrm>
              <a:off x="5291391" y="3894334"/>
              <a:ext cx="1800000" cy="1800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42" name="Imagen 41" descr="C:\Users\franc\Desktop\ARCHIVOS PARA SUBIR\POR ACABAR\MEDI SOPORTE VISUAL\nube.png"/>
            <p:cNvPicPr/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43220" y="4074334"/>
              <a:ext cx="1512000" cy="1512000"/>
            </a:xfrm>
            <a:prstGeom prst="ellipse">
              <a:avLst/>
            </a:prstGeom>
            <a:ln w="3175" cap="rnd">
              <a:solidFill>
                <a:srgbClr val="333333"/>
              </a:solidFill>
            </a:ln>
            <a:effectLst/>
          </p:spPr>
        </p:pic>
      </p:grpSp>
      <p:grpSp>
        <p:nvGrpSpPr>
          <p:cNvPr id="21" name="Grupo 20"/>
          <p:cNvGrpSpPr/>
          <p:nvPr/>
        </p:nvGrpSpPr>
        <p:grpSpPr>
          <a:xfrm>
            <a:off x="1402187" y="3894334"/>
            <a:ext cx="1800000" cy="1800000"/>
            <a:chOff x="1402187" y="3894334"/>
            <a:chExt cx="1800000" cy="1800000"/>
          </a:xfrm>
        </p:grpSpPr>
        <p:sp>
          <p:nvSpPr>
            <p:cNvPr id="3" name="Rectángulo 2"/>
            <p:cNvSpPr/>
            <p:nvPr/>
          </p:nvSpPr>
          <p:spPr>
            <a:xfrm>
              <a:off x="1402187" y="3894334"/>
              <a:ext cx="1800000" cy="1800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15" name="Imagen 14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40184" y="4031324"/>
              <a:ext cx="1512000" cy="1512000"/>
            </a:xfrm>
            <a:prstGeom prst="ellipse">
              <a:avLst/>
            </a:prstGeom>
            <a:ln w="3175" cap="rnd">
              <a:solidFill>
                <a:srgbClr val="333333"/>
              </a:solidFill>
            </a:ln>
            <a:effectLst/>
          </p:spPr>
        </p:pic>
      </p:grpSp>
      <p:grpSp>
        <p:nvGrpSpPr>
          <p:cNvPr id="29" name="Grupo 28"/>
          <p:cNvGrpSpPr/>
          <p:nvPr/>
        </p:nvGrpSpPr>
        <p:grpSpPr>
          <a:xfrm>
            <a:off x="9128043" y="3894334"/>
            <a:ext cx="1800000" cy="1800000"/>
            <a:chOff x="9128043" y="3894334"/>
            <a:chExt cx="1800000" cy="1800000"/>
          </a:xfrm>
        </p:grpSpPr>
        <p:sp>
          <p:nvSpPr>
            <p:cNvPr id="14" name="Rectángulo 13"/>
            <p:cNvSpPr/>
            <p:nvPr/>
          </p:nvSpPr>
          <p:spPr>
            <a:xfrm>
              <a:off x="9128043" y="3894334"/>
              <a:ext cx="1800000" cy="1800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49" name="Imagen 48" descr="C:\Users\franc\Desktop\ARCHIVOS PARA SUBIR\POR ACABAR\MEDI SOPORTE VISUAL\campo.png"/>
            <p:cNvPicPr/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82224" y="4060074"/>
              <a:ext cx="1512000" cy="1512000"/>
            </a:xfrm>
            <a:prstGeom prst="ellipse">
              <a:avLst/>
            </a:prstGeom>
            <a:ln w="3175" cap="rnd">
              <a:solidFill>
                <a:srgbClr val="333333"/>
              </a:solidFill>
            </a:ln>
            <a:effectLst/>
          </p:spPr>
        </p:pic>
      </p:grpSp>
      <p:sp>
        <p:nvSpPr>
          <p:cNvPr id="22" name="Multiplicar 21"/>
          <p:cNvSpPr/>
          <p:nvPr/>
        </p:nvSpPr>
        <p:spPr>
          <a:xfrm>
            <a:off x="4789758" y="3394020"/>
            <a:ext cx="2826436" cy="2827132"/>
          </a:xfrm>
          <a:prstGeom prst="mathMultiply">
            <a:avLst>
              <a:gd name="adj1" fmla="val 584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Multiplicar 12"/>
          <p:cNvSpPr/>
          <p:nvPr/>
        </p:nvSpPr>
        <p:spPr>
          <a:xfrm>
            <a:off x="8610692" y="3397815"/>
            <a:ext cx="2826436" cy="2827132"/>
          </a:xfrm>
          <a:prstGeom prst="mathMultiply">
            <a:avLst>
              <a:gd name="adj1" fmla="val 584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5086" y="1175006"/>
            <a:ext cx="2289196" cy="2289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0144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  <p:bldLst>
      <p:bldP spid="19" grpId="0"/>
      <p:bldP spid="24" grpId="0"/>
      <p:bldP spid="25" grpId="0"/>
      <p:bldP spid="26" grpId="0"/>
      <p:bldP spid="22" grpId="0" animBg="1"/>
      <p:bldP spid="22" grpId="1" animBg="1"/>
      <p:bldP spid="13" grpId="0" animBg="1"/>
      <p:bldP spid="13" grpId="1" animBg="1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9481" y="2356182"/>
            <a:ext cx="1524003" cy="1524003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6" y="6347012"/>
            <a:ext cx="1142998" cy="263769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8043" y="230455"/>
            <a:ext cx="895432" cy="500916"/>
          </a:xfrm>
          <a:prstGeom prst="rect">
            <a:avLst/>
          </a:prstGeom>
        </p:spPr>
      </p:pic>
      <p:sp>
        <p:nvSpPr>
          <p:cNvPr id="19" name="Título 1"/>
          <p:cNvSpPr txBox="1">
            <a:spLocks/>
          </p:cNvSpPr>
          <p:nvPr/>
        </p:nvSpPr>
        <p:spPr>
          <a:xfrm>
            <a:off x="4968499" y="570205"/>
            <a:ext cx="2445783" cy="5092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82563" algn="ctr"/>
            <a:r>
              <a:rPr lang="ca-ES" dirty="0" smtClean="0">
                <a:solidFill>
                  <a:srgbClr val="002060"/>
                </a:solidFill>
              </a:rPr>
              <a:t>AQUÀTICS</a:t>
            </a:r>
            <a:endParaRPr lang="ca-ES" dirty="0">
              <a:solidFill>
                <a:srgbClr val="002060"/>
              </a:solidFill>
            </a:endParaRPr>
          </a:p>
        </p:txBody>
      </p:sp>
      <p:sp>
        <p:nvSpPr>
          <p:cNvPr id="24" name="Título 1"/>
          <p:cNvSpPr txBox="1">
            <a:spLocks/>
          </p:cNvSpPr>
          <p:nvPr/>
        </p:nvSpPr>
        <p:spPr>
          <a:xfrm>
            <a:off x="1381334" y="5720511"/>
            <a:ext cx="1841705" cy="37009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82563"/>
            <a:r>
              <a:rPr lang="ca-ES" sz="2400" dirty="0" smtClean="0">
                <a:solidFill>
                  <a:srgbClr val="002060"/>
                </a:solidFill>
              </a:rPr>
              <a:t>AQUÀTICS</a:t>
            </a:r>
            <a:endParaRPr lang="ca-ES" sz="2400" dirty="0">
              <a:solidFill>
                <a:srgbClr val="002060"/>
              </a:solidFill>
            </a:endParaRPr>
          </a:p>
        </p:txBody>
      </p:sp>
      <p:sp>
        <p:nvSpPr>
          <p:cNvPr id="25" name="Título 1"/>
          <p:cNvSpPr txBox="1">
            <a:spLocks/>
          </p:cNvSpPr>
          <p:nvPr/>
        </p:nvSpPr>
        <p:spPr>
          <a:xfrm>
            <a:off x="5270537" y="5734090"/>
            <a:ext cx="1841705" cy="37009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82563" algn="ctr"/>
            <a:r>
              <a:rPr lang="ca-ES" sz="2400" dirty="0" smtClean="0">
                <a:solidFill>
                  <a:srgbClr val="002060"/>
                </a:solidFill>
              </a:rPr>
              <a:t>AERIS</a:t>
            </a:r>
            <a:endParaRPr lang="ca-ES" sz="2400" dirty="0">
              <a:solidFill>
                <a:srgbClr val="002060"/>
              </a:solidFill>
            </a:endParaRPr>
          </a:p>
        </p:txBody>
      </p:sp>
      <p:sp>
        <p:nvSpPr>
          <p:cNvPr id="26" name="Título 1"/>
          <p:cNvSpPr txBox="1">
            <a:spLocks/>
          </p:cNvSpPr>
          <p:nvPr/>
        </p:nvSpPr>
        <p:spPr>
          <a:xfrm>
            <a:off x="9031698" y="5711092"/>
            <a:ext cx="1954355" cy="37009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82563"/>
            <a:r>
              <a:rPr lang="ca-ES" sz="2400" dirty="0" smtClean="0">
                <a:solidFill>
                  <a:srgbClr val="002060"/>
                </a:solidFill>
              </a:rPr>
              <a:t>TERRESTRES</a:t>
            </a:r>
            <a:endParaRPr lang="ca-ES" sz="2400" dirty="0">
              <a:solidFill>
                <a:srgbClr val="002060"/>
              </a:solidFill>
            </a:endParaRPr>
          </a:p>
        </p:txBody>
      </p:sp>
      <p:grpSp>
        <p:nvGrpSpPr>
          <p:cNvPr id="28" name="Grupo 27"/>
          <p:cNvGrpSpPr/>
          <p:nvPr/>
        </p:nvGrpSpPr>
        <p:grpSpPr>
          <a:xfrm>
            <a:off x="5291391" y="3894334"/>
            <a:ext cx="1800000" cy="1800000"/>
            <a:chOff x="5291391" y="3894334"/>
            <a:chExt cx="1800000" cy="1800000"/>
          </a:xfrm>
        </p:grpSpPr>
        <p:sp>
          <p:nvSpPr>
            <p:cNvPr id="20" name="Rectángulo 19"/>
            <p:cNvSpPr/>
            <p:nvPr/>
          </p:nvSpPr>
          <p:spPr>
            <a:xfrm>
              <a:off x="5291391" y="3894334"/>
              <a:ext cx="1800000" cy="1800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42" name="Imagen 41" descr="C:\Users\franc\Desktop\ARCHIVOS PARA SUBIR\POR ACABAR\MEDI SOPORTE VISUAL\nube.png"/>
            <p:cNvPicPr/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43220" y="4074334"/>
              <a:ext cx="1512000" cy="1512000"/>
            </a:xfrm>
            <a:prstGeom prst="ellipse">
              <a:avLst/>
            </a:prstGeom>
            <a:ln w="3175" cap="rnd">
              <a:solidFill>
                <a:srgbClr val="333333"/>
              </a:solidFill>
            </a:ln>
            <a:effectLst/>
          </p:spPr>
        </p:pic>
      </p:grpSp>
      <p:grpSp>
        <p:nvGrpSpPr>
          <p:cNvPr id="21" name="Grupo 20"/>
          <p:cNvGrpSpPr/>
          <p:nvPr/>
        </p:nvGrpSpPr>
        <p:grpSpPr>
          <a:xfrm>
            <a:off x="1402187" y="3894334"/>
            <a:ext cx="1800000" cy="1800000"/>
            <a:chOff x="1402187" y="3894334"/>
            <a:chExt cx="1800000" cy="1800000"/>
          </a:xfrm>
        </p:grpSpPr>
        <p:sp>
          <p:nvSpPr>
            <p:cNvPr id="3" name="Rectángulo 2"/>
            <p:cNvSpPr/>
            <p:nvPr/>
          </p:nvSpPr>
          <p:spPr>
            <a:xfrm>
              <a:off x="1402187" y="3894334"/>
              <a:ext cx="1800000" cy="1800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15" name="Imagen 14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40184" y="4031324"/>
              <a:ext cx="1512000" cy="1512000"/>
            </a:xfrm>
            <a:prstGeom prst="ellipse">
              <a:avLst/>
            </a:prstGeom>
            <a:ln w="3175" cap="rnd">
              <a:solidFill>
                <a:srgbClr val="333333"/>
              </a:solidFill>
            </a:ln>
            <a:effectLst/>
          </p:spPr>
        </p:pic>
      </p:grpSp>
      <p:grpSp>
        <p:nvGrpSpPr>
          <p:cNvPr id="29" name="Grupo 28"/>
          <p:cNvGrpSpPr/>
          <p:nvPr/>
        </p:nvGrpSpPr>
        <p:grpSpPr>
          <a:xfrm>
            <a:off x="9128043" y="3894334"/>
            <a:ext cx="1800000" cy="1800000"/>
            <a:chOff x="9128043" y="3894334"/>
            <a:chExt cx="1800000" cy="1800000"/>
          </a:xfrm>
        </p:grpSpPr>
        <p:sp>
          <p:nvSpPr>
            <p:cNvPr id="14" name="Rectángulo 13"/>
            <p:cNvSpPr/>
            <p:nvPr/>
          </p:nvSpPr>
          <p:spPr>
            <a:xfrm>
              <a:off x="9128043" y="3894334"/>
              <a:ext cx="1800000" cy="1800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49" name="Imagen 48" descr="C:\Users\franc\Desktop\ARCHIVOS PARA SUBIR\POR ACABAR\MEDI SOPORTE VISUAL\campo.png"/>
            <p:cNvPicPr/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82224" y="4060074"/>
              <a:ext cx="1512000" cy="1512000"/>
            </a:xfrm>
            <a:prstGeom prst="ellipse">
              <a:avLst/>
            </a:prstGeom>
            <a:ln w="3175" cap="rnd">
              <a:solidFill>
                <a:srgbClr val="333333"/>
              </a:solidFill>
            </a:ln>
            <a:effectLst/>
          </p:spPr>
        </p:pic>
      </p:grpSp>
      <p:sp>
        <p:nvSpPr>
          <p:cNvPr id="22" name="Multiplicar 21"/>
          <p:cNvSpPr/>
          <p:nvPr/>
        </p:nvSpPr>
        <p:spPr>
          <a:xfrm>
            <a:off x="4789758" y="3394020"/>
            <a:ext cx="2826436" cy="2827132"/>
          </a:xfrm>
          <a:prstGeom prst="mathMultiply">
            <a:avLst>
              <a:gd name="adj1" fmla="val 584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Multiplicar 12"/>
          <p:cNvSpPr/>
          <p:nvPr/>
        </p:nvSpPr>
        <p:spPr>
          <a:xfrm>
            <a:off x="8610692" y="3397815"/>
            <a:ext cx="2826436" cy="2827132"/>
          </a:xfrm>
          <a:prstGeom prst="mathMultiply">
            <a:avLst>
              <a:gd name="adj1" fmla="val 584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1810" y="1171514"/>
            <a:ext cx="2614820" cy="2614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2662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  <p:bldLst>
      <p:bldP spid="19" grpId="0"/>
      <p:bldP spid="24" grpId="0"/>
      <p:bldP spid="25" grpId="0"/>
      <p:bldP spid="26" grpId="0"/>
      <p:bldP spid="22" grpId="0" animBg="1"/>
      <p:bldP spid="22" grpId="1" animBg="1"/>
      <p:bldP spid="13" grpId="0" animBg="1"/>
      <p:bldP spid="13" grpId="1" animBg="1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9481" y="2356182"/>
            <a:ext cx="1524003" cy="1524003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6" y="6347012"/>
            <a:ext cx="1142998" cy="263769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8043" y="230455"/>
            <a:ext cx="895432" cy="500916"/>
          </a:xfrm>
          <a:prstGeom prst="rect">
            <a:avLst/>
          </a:prstGeom>
        </p:spPr>
      </p:pic>
      <p:sp>
        <p:nvSpPr>
          <p:cNvPr id="19" name="Título 1"/>
          <p:cNvSpPr txBox="1">
            <a:spLocks/>
          </p:cNvSpPr>
          <p:nvPr/>
        </p:nvSpPr>
        <p:spPr>
          <a:xfrm>
            <a:off x="4968499" y="570205"/>
            <a:ext cx="2445783" cy="5092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82563" algn="ctr"/>
            <a:r>
              <a:rPr lang="ca-ES" dirty="0" smtClean="0">
                <a:solidFill>
                  <a:srgbClr val="002060"/>
                </a:solidFill>
              </a:rPr>
              <a:t>AQUÀTICS</a:t>
            </a:r>
            <a:endParaRPr lang="ca-ES" dirty="0">
              <a:solidFill>
                <a:srgbClr val="002060"/>
              </a:solidFill>
            </a:endParaRPr>
          </a:p>
        </p:txBody>
      </p:sp>
      <p:sp>
        <p:nvSpPr>
          <p:cNvPr id="24" name="Título 1"/>
          <p:cNvSpPr txBox="1">
            <a:spLocks/>
          </p:cNvSpPr>
          <p:nvPr/>
        </p:nvSpPr>
        <p:spPr>
          <a:xfrm>
            <a:off x="1381334" y="5720511"/>
            <a:ext cx="1841705" cy="37009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82563"/>
            <a:r>
              <a:rPr lang="ca-ES" sz="2400" dirty="0" smtClean="0">
                <a:solidFill>
                  <a:srgbClr val="002060"/>
                </a:solidFill>
              </a:rPr>
              <a:t>AQUÀTICS</a:t>
            </a:r>
            <a:endParaRPr lang="ca-ES" sz="2400" dirty="0">
              <a:solidFill>
                <a:srgbClr val="002060"/>
              </a:solidFill>
            </a:endParaRPr>
          </a:p>
        </p:txBody>
      </p:sp>
      <p:sp>
        <p:nvSpPr>
          <p:cNvPr id="25" name="Título 1"/>
          <p:cNvSpPr txBox="1">
            <a:spLocks/>
          </p:cNvSpPr>
          <p:nvPr/>
        </p:nvSpPr>
        <p:spPr>
          <a:xfrm>
            <a:off x="5270537" y="5734090"/>
            <a:ext cx="1841705" cy="37009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82563" algn="ctr"/>
            <a:r>
              <a:rPr lang="ca-ES" sz="2400" dirty="0" smtClean="0">
                <a:solidFill>
                  <a:srgbClr val="002060"/>
                </a:solidFill>
              </a:rPr>
              <a:t>AERIS</a:t>
            </a:r>
            <a:endParaRPr lang="ca-ES" sz="2400" dirty="0">
              <a:solidFill>
                <a:srgbClr val="002060"/>
              </a:solidFill>
            </a:endParaRPr>
          </a:p>
        </p:txBody>
      </p:sp>
      <p:sp>
        <p:nvSpPr>
          <p:cNvPr id="26" name="Título 1"/>
          <p:cNvSpPr txBox="1">
            <a:spLocks/>
          </p:cNvSpPr>
          <p:nvPr/>
        </p:nvSpPr>
        <p:spPr>
          <a:xfrm>
            <a:off x="9031698" y="5711092"/>
            <a:ext cx="1954355" cy="37009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82563"/>
            <a:r>
              <a:rPr lang="ca-ES" sz="2400" dirty="0" smtClean="0">
                <a:solidFill>
                  <a:srgbClr val="002060"/>
                </a:solidFill>
              </a:rPr>
              <a:t>TERRESTRES</a:t>
            </a:r>
            <a:endParaRPr lang="ca-ES" sz="2400" dirty="0">
              <a:solidFill>
                <a:srgbClr val="002060"/>
              </a:solidFill>
            </a:endParaRPr>
          </a:p>
        </p:txBody>
      </p:sp>
      <p:grpSp>
        <p:nvGrpSpPr>
          <p:cNvPr id="28" name="Grupo 27"/>
          <p:cNvGrpSpPr/>
          <p:nvPr/>
        </p:nvGrpSpPr>
        <p:grpSpPr>
          <a:xfrm>
            <a:off x="5291391" y="3894334"/>
            <a:ext cx="1800000" cy="1800000"/>
            <a:chOff x="5291391" y="3894334"/>
            <a:chExt cx="1800000" cy="1800000"/>
          </a:xfrm>
        </p:grpSpPr>
        <p:sp>
          <p:nvSpPr>
            <p:cNvPr id="20" name="Rectángulo 19"/>
            <p:cNvSpPr/>
            <p:nvPr/>
          </p:nvSpPr>
          <p:spPr>
            <a:xfrm>
              <a:off x="5291391" y="3894334"/>
              <a:ext cx="1800000" cy="1800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42" name="Imagen 41" descr="C:\Users\franc\Desktop\ARCHIVOS PARA SUBIR\POR ACABAR\MEDI SOPORTE VISUAL\nube.png"/>
            <p:cNvPicPr/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43220" y="4074334"/>
              <a:ext cx="1512000" cy="1512000"/>
            </a:xfrm>
            <a:prstGeom prst="ellipse">
              <a:avLst/>
            </a:prstGeom>
            <a:ln w="3175" cap="rnd">
              <a:solidFill>
                <a:srgbClr val="333333"/>
              </a:solidFill>
            </a:ln>
            <a:effectLst/>
          </p:spPr>
        </p:pic>
      </p:grpSp>
      <p:grpSp>
        <p:nvGrpSpPr>
          <p:cNvPr id="21" name="Grupo 20"/>
          <p:cNvGrpSpPr/>
          <p:nvPr/>
        </p:nvGrpSpPr>
        <p:grpSpPr>
          <a:xfrm>
            <a:off x="1402187" y="3894334"/>
            <a:ext cx="1800000" cy="1800000"/>
            <a:chOff x="1402187" y="3894334"/>
            <a:chExt cx="1800000" cy="1800000"/>
          </a:xfrm>
        </p:grpSpPr>
        <p:sp>
          <p:nvSpPr>
            <p:cNvPr id="3" name="Rectángulo 2"/>
            <p:cNvSpPr/>
            <p:nvPr/>
          </p:nvSpPr>
          <p:spPr>
            <a:xfrm>
              <a:off x="1402187" y="3894334"/>
              <a:ext cx="1800000" cy="1800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15" name="Imagen 14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40184" y="4031324"/>
              <a:ext cx="1512000" cy="1512000"/>
            </a:xfrm>
            <a:prstGeom prst="ellipse">
              <a:avLst/>
            </a:prstGeom>
            <a:ln w="3175" cap="rnd">
              <a:solidFill>
                <a:srgbClr val="333333"/>
              </a:solidFill>
            </a:ln>
            <a:effectLst/>
          </p:spPr>
        </p:pic>
      </p:grpSp>
      <p:grpSp>
        <p:nvGrpSpPr>
          <p:cNvPr id="29" name="Grupo 28"/>
          <p:cNvGrpSpPr/>
          <p:nvPr/>
        </p:nvGrpSpPr>
        <p:grpSpPr>
          <a:xfrm>
            <a:off x="9128043" y="3894334"/>
            <a:ext cx="1800000" cy="1800000"/>
            <a:chOff x="9128043" y="3894334"/>
            <a:chExt cx="1800000" cy="1800000"/>
          </a:xfrm>
        </p:grpSpPr>
        <p:sp>
          <p:nvSpPr>
            <p:cNvPr id="14" name="Rectángulo 13"/>
            <p:cNvSpPr/>
            <p:nvPr/>
          </p:nvSpPr>
          <p:spPr>
            <a:xfrm>
              <a:off x="9128043" y="3894334"/>
              <a:ext cx="1800000" cy="1800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49" name="Imagen 48" descr="C:\Users\franc\Desktop\ARCHIVOS PARA SUBIR\POR ACABAR\MEDI SOPORTE VISUAL\campo.png"/>
            <p:cNvPicPr/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82224" y="4060074"/>
              <a:ext cx="1512000" cy="1512000"/>
            </a:xfrm>
            <a:prstGeom prst="ellipse">
              <a:avLst/>
            </a:prstGeom>
            <a:ln w="3175" cap="rnd">
              <a:solidFill>
                <a:srgbClr val="333333"/>
              </a:solidFill>
            </a:ln>
            <a:effectLst/>
          </p:spPr>
        </p:pic>
      </p:grpSp>
      <p:sp>
        <p:nvSpPr>
          <p:cNvPr id="22" name="Multiplicar 21"/>
          <p:cNvSpPr/>
          <p:nvPr/>
        </p:nvSpPr>
        <p:spPr>
          <a:xfrm>
            <a:off x="4789758" y="3394020"/>
            <a:ext cx="2826436" cy="2827132"/>
          </a:xfrm>
          <a:prstGeom prst="mathMultiply">
            <a:avLst>
              <a:gd name="adj1" fmla="val 584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Multiplicar 12"/>
          <p:cNvSpPr/>
          <p:nvPr/>
        </p:nvSpPr>
        <p:spPr>
          <a:xfrm>
            <a:off x="8610692" y="3397815"/>
            <a:ext cx="2826436" cy="2827132"/>
          </a:xfrm>
          <a:prstGeom prst="mathMultiply">
            <a:avLst>
              <a:gd name="adj1" fmla="val 584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7965" y="570205"/>
            <a:ext cx="3451694" cy="3451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6529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  <p:bldLst>
      <p:bldP spid="19" grpId="0"/>
      <p:bldP spid="24" grpId="0"/>
      <p:bldP spid="25" grpId="0"/>
      <p:bldP spid="26" grpId="0"/>
      <p:bldP spid="22" grpId="0" animBg="1"/>
      <p:bldP spid="22" grpId="1" animBg="1"/>
      <p:bldP spid="13" grpId="0" animBg="1"/>
      <p:bldP spid="13" grpId="1" animBg="1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9481" y="2356182"/>
            <a:ext cx="1524003" cy="1524003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6" y="6347012"/>
            <a:ext cx="1142998" cy="263769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8043" y="230455"/>
            <a:ext cx="895432" cy="500916"/>
          </a:xfrm>
          <a:prstGeom prst="rect">
            <a:avLst/>
          </a:prstGeom>
        </p:spPr>
      </p:pic>
      <p:sp>
        <p:nvSpPr>
          <p:cNvPr id="19" name="Título 1"/>
          <p:cNvSpPr txBox="1">
            <a:spLocks/>
          </p:cNvSpPr>
          <p:nvPr/>
        </p:nvSpPr>
        <p:spPr>
          <a:xfrm>
            <a:off x="4968499" y="570205"/>
            <a:ext cx="2445783" cy="5092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82563" algn="ctr"/>
            <a:r>
              <a:rPr lang="ca-ES" dirty="0" smtClean="0">
                <a:solidFill>
                  <a:srgbClr val="002060"/>
                </a:solidFill>
              </a:rPr>
              <a:t>AQUÀTICS</a:t>
            </a:r>
            <a:endParaRPr lang="ca-ES" dirty="0">
              <a:solidFill>
                <a:srgbClr val="002060"/>
              </a:solidFill>
            </a:endParaRPr>
          </a:p>
        </p:txBody>
      </p:sp>
      <p:sp>
        <p:nvSpPr>
          <p:cNvPr id="24" name="Título 1"/>
          <p:cNvSpPr txBox="1">
            <a:spLocks/>
          </p:cNvSpPr>
          <p:nvPr/>
        </p:nvSpPr>
        <p:spPr>
          <a:xfrm>
            <a:off x="1381334" y="5720511"/>
            <a:ext cx="1841705" cy="37009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82563"/>
            <a:r>
              <a:rPr lang="ca-ES" sz="2400" dirty="0" smtClean="0">
                <a:solidFill>
                  <a:srgbClr val="002060"/>
                </a:solidFill>
              </a:rPr>
              <a:t>AQUÀTICS</a:t>
            </a:r>
            <a:endParaRPr lang="ca-ES" sz="2400" dirty="0">
              <a:solidFill>
                <a:srgbClr val="002060"/>
              </a:solidFill>
            </a:endParaRPr>
          </a:p>
        </p:txBody>
      </p:sp>
      <p:sp>
        <p:nvSpPr>
          <p:cNvPr id="25" name="Título 1"/>
          <p:cNvSpPr txBox="1">
            <a:spLocks/>
          </p:cNvSpPr>
          <p:nvPr/>
        </p:nvSpPr>
        <p:spPr>
          <a:xfrm>
            <a:off x="5270537" y="5734090"/>
            <a:ext cx="1841705" cy="37009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82563" algn="ctr"/>
            <a:r>
              <a:rPr lang="ca-ES" sz="2400" dirty="0" smtClean="0">
                <a:solidFill>
                  <a:srgbClr val="002060"/>
                </a:solidFill>
              </a:rPr>
              <a:t>AERIS</a:t>
            </a:r>
            <a:endParaRPr lang="ca-ES" sz="2400" dirty="0">
              <a:solidFill>
                <a:srgbClr val="002060"/>
              </a:solidFill>
            </a:endParaRPr>
          </a:p>
        </p:txBody>
      </p:sp>
      <p:sp>
        <p:nvSpPr>
          <p:cNvPr id="26" name="Título 1"/>
          <p:cNvSpPr txBox="1">
            <a:spLocks/>
          </p:cNvSpPr>
          <p:nvPr/>
        </p:nvSpPr>
        <p:spPr>
          <a:xfrm>
            <a:off x="9031698" y="5711092"/>
            <a:ext cx="1954355" cy="37009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82563"/>
            <a:r>
              <a:rPr lang="ca-ES" sz="2400" dirty="0" smtClean="0">
                <a:solidFill>
                  <a:srgbClr val="002060"/>
                </a:solidFill>
              </a:rPr>
              <a:t>TERRESTRES</a:t>
            </a:r>
            <a:endParaRPr lang="ca-ES" sz="2400" dirty="0">
              <a:solidFill>
                <a:srgbClr val="002060"/>
              </a:solidFill>
            </a:endParaRPr>
          </a:p>
        </p:txBody>
      </p:sp>
      <p:grpSp>
        <p:nvGrpSpPr>
          <p:cNvPr id="28" name="Grupo 27"/>
          <p:cNvGrpSpPr/>
          <p:nvPr/>
        </p:nvGrpSpPr>
        <p:grpSpPr>
          <a:xfrm>
            <a:off x="5291391" y="3894334"/>
            <a:ext cx="1800000" cy="1800000"/>
            <a:chOff x="5291391" y="3894334"/>
            <a:chExt cx="1800000" cy="1800000"/>
          </a:xfrm>
        </p:grpSpPr>
        <p:sp>
          <p:nvSpPr>
            <p:cNvPr id="20" name="Rectángulo 19"/>
            <p:cNvSpPr/>
            <p:nvPr/>
          </p:nvSpPr>
          <p:spPr>
            <a:xfrm>
              <a:off x="5291391" y="3894334"/>
              <a:ext cx="1800000" cy="1800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42" name="Imagen 41" descr="C:\Users\franc\Desktop\ARCHIVOS PARA SUBIR\POR ACABAR\MEDI SOPORTE VISUAL\nube.png"/>
            <p:cNvPicPr/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43220" y="4074334"/>
              <a:ext cx="1512000" cy="1512000"/>
            </a:xfrm>
            <a:prstGeom prst="ellipse">
              <a:avLst/>
            </a:prstGeom>
            <a:ln w="3175" cap="rnd">
              <a:solidFill>
                <a:srgbClr val="333333"/>
              </a:solidFill>
            </a:ln>
            <a:effectLst/>
          </p:spPr>
        </p:pic>
      </p:grpSp>
      <p:grpSp>
        <p:nvGrpSpPr>
          <p:cNvPr id="21" name="Grupo 20"/>
          <p:cNvGrpSpPr/>
          <p:nvPr/>
        </p:nvGrpSpPr>
        <p:grpSpPr>
          <a:xfrm>
            <a:off x="1402187" y="3894334"/>
            <a:ext cx="1800000" cy="1800000"/>
            <a:chOff x="1402187" y="3894334"/>
            <a:chExt cx="1800000" cy="1800000"/>
          </a:xfrm>
        </p:grpSpPr>
        <p:sp>
          <p:nvSpPr>
            <p:cNvPr id="3" name="Rectángulo 2"/>
            <p:cNvSpPr/>
            <p:nvPr/>
          </p:nvSpPr>
          <p:spPr>
            <a:xfrm>
              <a:off x="1402187" y="3894334"/>
              <a:ext cx="1800000" cy="1800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15" name="Imagen 14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40184" y="4031324"/>
              <a:ext cx="1512000" cy="1512000"/>
            </a:xfrm>
            <a:prstGeom prst="ellipse">
              <a:avLst/>
            </a:prstGeom>
            <a:ln w="3175" cap="rnd">
              <a:solidFill>
                <a:srgbClr val="333333"/>
              </a:solidFill>
            </a:ln>
            <a:effectLst/>
          </p:spPr>
        </p:pic>
      </p:grpSp>
      <p:grpSp>
        <p:nvGrpSpPr>
          <p:cNvPr id="29" name="Grupo 28"/>
          <p:cNvGrpSpPr/>
          <p:nvPr/>
        </p:nvGrpSpPr>
        <p:grpSpPr>
          <a:xfrm>
            <a:off x="9128043" y="3894334"/>
            <a:ext cx="1800000" cy="1800000"/>
            <a:chOff x="9128043" y="3894334"/>
            <a:chExt cx="1800000" cy="1800000"/>
          </a:xfrm>
        </p:grpSpPr>
        <p:sp>
          <p:nvSpPr>
            <p:cNvPr id="14" name="Rectángulo 13"/>
            <p:cNvSpPr/>
            <p:nvPr/>
          </p:nvSpPr>
          <p:spPr>
            <a:xfrm>
              <a:off x="9128043" y="3894334"/>
              <a:ext cx="1800000" cy="1800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49" name="Imagen 48" descr="C:\Users\franc\Desktop\ARCHIVOS PARA SUBIR\POR ACABAR\MEDI SOPORTE VISUAL\campo.png"/>
            <p:cNvPicPr/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82224" y="4060074"/>
              <a:ext cx="1512000" cy="1512000"/>
            </a:xfrm>
            <a:prstGeom prst="ellipse">
              <a:avLst/>
            </a:prstGeom>
            <a:ln w="3175" cap="rnd">
              <a:solidFill>
                <a:srgbClr val="333333"/>
              </a:solidFill>
            </a:ln>
            <a:effectLst/>
          </p:spPr>
        </p:pic>
      </p:grpSp>
      <p:sp>
        <p:nvSpPr>
          <p:cNvPr id="22" name="Multiplicar 21"/>
          <p:cNvSpPr/>
          <p:nvPr/>
        </p:nvSpPr>
        <p:spPr>
          <a:xfrm>
            <a:off x="4789758" y="3394020"/>
            <a:ext cx="2826436" cy="2827132"/>
          </a:xfrm>
          <a:prstGeom prst="mathMultiply">
            <a:avLst>
              <a:gd name="adj1" fmla="val 584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Multiplicar 12"/>
          <p:cNvSpPr/>
          <p:nvPr/>
        </p:nvSpPr>
        <p:spPr>
          <a:xfrm>
            <a:off x="8610692" y="3397815"/>
            <a:ext cx="2826436" cy="2827132"/>
          </a:xfrm>
          <a:prstGeom prst="mathMultiply">
            <a:avLst>
              <a:gd name="adj1" fmla="val 584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3" name="Imagen 22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336" b="27746"/>
          <a:stretch/>
        </p:blipFill>
        <p:spPr>
          <a:xfrm>
            <a:off x="4294418" y="973326"/>
            <a:ext cx="3809603" cy="2054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300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  <p:bldLst>
      <p:bldP spid="19" grpId="0"/>
      <p:bldP spid="24" grpId="0"/>
      <p:bldP spid="25" grpId="0"/>
      <p:bldP spid="26" grpId="0"/>
      <p:bldP spid="22" grpId="0" animBg="1"/>
      <p:bldP spid="22" grpId="1" animBg="1"/>
      <p:bldP spid="13" grpId="0" animBg="1"/>
      <p:bldP spid="13" grpId="1" animBg="1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9613" y="2906302"/>
            <a:ext cx="988032" cy="988032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6" y="6347012"/>
            <a:ext cx="1142998" cy="263769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8043" y="230455"/>
            <a:ext cx="895432" cy="500916"/>
          </a:xfrm>
          <a:prstGeom prst="rect">
            <a:avLst/>
          </a:prstGeom>
        </p:spPr>
      </p:pic>
      <p:sp>
        <p:nvSpPr>
          <p:cNvPr id="19" name="Título 1"/>
          <p:cNvSpPr txBox="1">
            <a:spLocks/>
          </p:cNvSpPr>
          <p:nvPr/>
        </p:nvSpPr>
        <p:spPr>
          <a:xfrm>
            <a:off x="4968499" y="570205"/>
            <a:ext cx="2445783" cy="5092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82563" algn="ctr"/>
            <a:r>
              <a:rPr lang="ca-ES" dirty="0" smtClean="0">
                <a:solidFill>
                  <a:srgbClr val="002060"/>
                </a:solidFill>
              </a:rPr>
              <a:t>AERIS</a:t>
            </a:r>
            <a:endParaRPr lang="ca-ES" dirty="0">
              <a:solidFill>
                <a:srgbClr val="002060"/>
              </a:solidFill>
            </a:endParaRPr>
          </a:p>
        </p:txBody>
      </p:sp>
      <p:sp>
        <p:nvSpPr>
          <p:cNvPr id="24" name="Título 1"/>
          <p:cNvSpPr txBox="1">
            <a:spLocks/>
          </p:cNvSpPr>
          <p:nvPr/>
        </p:nvSpPr>
        <p:spPr>
          <a:xfrm>
            <a:off x="1381334" y="5720511"/>
            <a:ext cx="1841705" cy="37009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82563"/>
            <a:r>
              <a:rPr lang="ca-ES" sz="2400" dirty="0" smtClean="0">
                <a:solidFill>
                  <a:srgbClr val="002060"/>
                </a:solidFill>
              </a:rPr>
              <a:t>AQUÀTICS</a:t>
            </a:r>
            <a:endParaRPr lang="ca-ES" sz="2400" dirty="0">
              <a:solidFill>
                <a:srgbClr val="002060"/>
              </a:solidFill>
            </a:endParaRPr>
          </a:p>
        </p:txBody>
      </p:sp>
      <p:sp>
        <p:nvSpPr>
          <p:cNvPr id="25" name="Título 1"/>
          <p:cNvSpPr txBox="1">
            <a:spLocks/>
          </p:cNvSpPr>
          <p:nvPr/>
        </p:nvSpPr>
        <p:spPr>
          <a:xfrm>
            <a:off x="5270537" y="5734090"/>
            <a:ext cx="1841705" cy="37009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82563" algn="ctr"/>
            <a:r>
              <a:rPr lang="ca-ES" sz="2400" dirty="0" smtClean="0">
                <a:solidFill>
                  <a:srgbClr val="002060"/>
                </a:solidFill>
              </a:rPr>
              <a:t>AERIS</a:t>
            </a:r>
            <a:endParaRPr lang="ca-ES" sz="2400" dirty="0">
              <a:solidFill>
                <a:srgbClr val="002060"/>
              </a:solidFill>
            </a:endParaRPr>
          </a:p>
        </p:txBody>
      </p:sp>
      <p:sp>
        <p:nvSpPr>
          <p:cNvPr id="26" name="Título 1"/>
          <p:cNvSpPr txBox="1">
            <a:spLocks/>
          </p:cNvSpPr>
          <p:nvPr/>
        </p:nvSpPr>
        <p:spPr>
          <a:xfrm>
            <a:off x="9031698" y="5711092"/>
            <a:ext cx="1954355" cy="37009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82563"/>
            <a:r>
              <a:rPr lang="ca-ES" sz="2400" dirty="0" smtClean="0">
                <a:solidFill>
                  <a:srgbClr val="002060"/>
                </a:solidFill>
              </a:rPr>
              <a:t>TERRESTRES</a:t>
            </a:r>
            <a:endParaRPr lang="ca-ES" sz="2400" dirty="0">
              <a:solidFill>
                <a:srgbClr val="002060"/>
              </a:solidFill>
            </a:endParaRPr>
          </a:p>
        </p:txBody>
      </p:sp>
      <p:grpSp>
        <p:nvGrpSpPr>
          <p:cNvPr id="5" name="Grupo 4"/>
          <p:cNvGrpSpPr/>
          <p:nvPr/>
        </p:nvGrpSpPr>
        <p:grpSpPr>
          <a:xfrm>
            <a:off x="5291391" y="3894334"/>
            <a:ext cx="1800000" cy="1800000"/>
            <a:chOff x="5291391" y="3894334"/>
            <a:chExt cx="1800000" cy="1800000"/>
          </a:xfrm>
        </p:grpSpPr>
        <p:sp>
          <p:nvSpPr>
            <p:cNvPr id="20" name="Rectángulo 19"/>
            <p:cNvSpPr/>
            <p:nvPr/>
          </p:nvSpPr>
          <p:spPr>
            <a:xfrm>
              <a:off x="5291391" y="3894334"/>
              <a:ext cx="1800000" cy="1800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42" name="Imagen 41" descr="C:\Users\franc\Desktop\ARCHIVOS PARA SUBIR\POR ACABAR\MEDI SOPORTE VISUAL\nube.png"/>
            <p:cNvPicPr/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43220" y="4074334"/>
              <a:ext cx="1512000" cy="1512000"/>
            </a:xfrm>
            <a:prstGeom prst="ellipse">
              <a:avLst/>
            </a:prstGeom>
            <a:ln w="3175" cap="rnd">
              <a:solidFill>
                <a:srgbClr val="333333"/>
              </a:solidFill>
            </a:ln>
            <a:effectLst/>
          </p:spPr>
        </p:pic>
      </p:grpSp>
      <p:grpSp>
        <p:nvGrpSpPr>
          <p:cNvPr id="2" name="Grupo 1"/>
          <p:cNvGrpSpPr/>
          <p:nvPr/>
        </p:nvGrpSpPr>
        <p:grpSpPr>
          <a:xfrm>
            <a:off x="1402187" y="3894334"/>
            <a:ext cx="1800000" cy="1800000"/>
            <a:chOff x="1402187" y="3894334"/>
            <a:chExt cx="1800000" cy="1800000"/>
          </a:xfrm>
        </p:grpSpPr>
        <p:sp>
          <p:nvSpPr>
            <p:cNvPr id="3" name="Rectángulo 2"/>
            <p:cNvSpPr/>
            <p:nvPr/>
          </p:nvSpPr>
          <p:spPr>
            <a:xfrm>
              <a:off x="1402187" y="3894334"/>
              <a:ext cx="1800000" cy="1800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15" name="Imagen 14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40184" y="4031324"/>
              <a:ext cx="1512000" cy="1512000"/>
            </a:xfrm>
            <a:prstGeom prst="ellipse">
              <a:avLst/>
            </a:prstGeom>
            <a:ln w="3175" cap="rnd">
              <a:solidFill>
                <a:srgbClr val="333333"/>
              </a:solidFill>
            </a:ln>
            <a:effectLst/>
          </p:spPr>
        </p:pic>
      </p:grpSp>
      <p:grpSp>
        <p:nvGrpSpPr>
          <p:cNvPr id="6" name="Grupo 5"/>
          <p:cNvGrpSpPr/>
          <p:nvPr/>
        </p:nvGrpSpPr>
        <p:grpSpPr>
          <a:xfrm>
            <a:off x="9128043" y="3894334"/>
            <a:ext cx="1800000" cy="1800000"/>
            <a:chOff x="9128043" y="3894334"/>
            <a:chExt cx="1800000" cy="1800000"/>
          </a:xfrm>
        </p:grpSpPr>
        <p:sp>
          <p:nvSpPr>
            <p:cNvPr id="14" name="Rectángulo 13"/>
            <p:cNvSpPr/>
            <p:nvPr/>
          </p:nvSpPr>
          <p:spPr>
            <a:xfrm>
              <a:off x="9128043" y="3894334"/>
              <a:ext cx="1800000" cy="1800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49" name="Imagen 48" descr="C:\Users\franc\Desktop\ARCHIVOS PARA SUBIR\POR ACABAR\MEDI SOPORTE VISUAL\campo.png"/>
            <p:cNvPicPr/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82224" y="4060074"/>
              <a:ext cx="1512000" cy="1512000"/>
            </a:xfrm>
            <a:prstGeom prst="ellipse">
              <a:avLst/>
            </a:prstGeom>
            <a:ln w="3175" cap="rnd">
              <a:solidFill>
                <a:srgbClr val="333333"/>
              </a:solidFill>
            </a:ln>
            <a:effectLst/>
          </p:spPr>
        </p:pic>
      </p:grpSp>
      <p:sp>
        <p:nvSpPr>
          <p:cNvPr id="22" name="Multiplicar 21"/>
          <p:cNvSpPr/>
          <p:nvPr/>
        </p:nvSpPr>
        <p:spPr>
          <a:xfrm>
            <a:off x="882966" y="3380768"/>
            <a:ext cx="2826436" cy="2827132"/>
          </a:xfrm>
          <a:prstGeom prst="mathMultiply">
            <a:avLst>
              <a:gd name="adj1" fmla="val 584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Multiplicar 12"/>
          <p:cNvSpPr/>
          <p:nvPr/>
        </p:nvSpPr>
        <p:spPr>
          <a:xfrm>
            <a:off x="8610692" y="3397815"/>
            <a:ext cx="2826436" cy="2827132"/>
          </a:xfrm>
          <a:prstGeom prst="mathMultiply">
            <a:avLst>
              <a:gd name="adj1" fmla="val 584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1" name="Imagen 2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9076" y="1017802"/>
            <a:ext cx="1889964" cy="1889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5750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19" grpId="0"/>
      <p:bldP spid="24" grpId="0"/>
      <p:bldP spid="25" grpId="0"/>
      <p:bldP spid="26" grpId="0"/>
      <p:bldP spid="22" grpId="0" animBg="1"/>
      <p:bldP spid="22" grpId="1" animBg="1"/>
      <p:bldP spid="13" grpId="0" animBg="1"/>
      <p:bldP spid="13" grpId="1" animBg="1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6" y="6347012"/>
            <a:ext cx="1142998" cy="263769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8043" y="230455"/>
            <a:ext cx="895432" cy="500916"/>
          </a:xfrm>
          <a:prstGeom prst="rect">
            <a:avLst/>
          </a:prstGeom>
        </p:spPr>
      </p:pic>
      <p:sp>
        <p:nvSpPr>
          <p:cNvPr id="19" name="Título 1"/>
          <p:cNvSpPr txBox="1">
            <a:spLocks/>
          </p:cNvSpPr>
          <p:nvPr/>
        </p:nvSpPr>
        <p:spPr>
          <a:xfrm>
            <a:off x="4968499" y="570205"/>
            <a:ext cx="2445783" cy="5092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82563" algn="ctr"/>
            <a:r>
              <a:rPr lang="ca-ES" dirty="0" smtClean="0">
                <a:solidFill>
                  <a:srgbClr val="002060"/>
                </a:solidFill>
              </a:rPr>
              <a:t>AERIS</a:t>
            </a:r>
            <a:endParaRPr lang="ca-ES" dirty="0">
              <a:solidFill>
                <a:srgbClr val="002060"/>
              </a:solidFill>
            </a:endParaRPr>
          </a:p>
        </p:txBody>
      </p:sp>
      <p:sp>
        <p:nvSpPr>
          <p:cNvPr id="24" name="Título 1"/>
          <p:cNvSpPr txBox="1">
            <a:spLocks/>
          </p:cNvSpPr>
          <p:nvPr/>
        </p:nvSpPr>
        <p:spPr>
          <a:xfrm>
            <a:off x="1381334" y="5720511"/>
            <a:ext cx="1841705" cy="37009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82563"/>
            <a:r>
              <a:rPr lang="ca-ES" sz="2400" dirty="0" smtClean="0">
                <a:solidFill>
                  <a:srgbClr val="002060"/>
                </a:solidFill>
              </a:rPr>
              <a:t>AQUÀTICS</a:t>
            </a:r>
            <a:endParaRPr lang="ca-ES" sz="2400" dirty="0">
              <a:solidFill>
                <a:srgbClr val="002060"/>
              </a:solidFill>
            </a:endParaRPr>
          </a:p>
        </p:txBody>
      </p:sp>
      <p:sp>
        <p:nvSpPr>
          <p:cNvPr id="25" name="Título 1"/>
          <p:cNvSpPr txBox="1">
            <a:spLocks/>
          </p:cNvSpPr>
          <p:nvPr/>
        </p:nvSpPr>
        <p:spPr>
          <a:xfrm>
            <a:off x="5270537" y="5734090"/>
            <a:ext cx="1841705" cy="37009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82563" algn="ctr"/>
            <a:r>
              <a:rPr lang="ca-ES" sz="2400" dirty="0" smtClean="0">
                <a:solidFill>
                  <a:srgbClr val="002060"/>
                </a:solidFill>
              </a:rPr>
              <a:t>AERIS</a:t>
            </a:r>
            <a:endParaRPr lang="ca-ES" sz="2400" dirty="0">
              <a:solidFill>
                <a:srgbClr val="002060"/>
              </a:solidFill>
            </a:endParaRPr>
          </a:p>
        </p:txBody>
      </p:sp>
      <p:sp>
        <p:nvSpPr>
          <p:cNvPr id="26" name="Título 1"/>
          <p:cNvSpPr txBox="1">
            <a:spLocks/>
          </p:cNvSpPr>
          <p:nvPr/>
        </p:nvSpPr>
        <p:spPr>
          <a:xfrm>
            <a:off x="9031698" y="5711092"/>
            <a:ext cx="1954355" cy="37009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82563"/>
            <a:r>
              <a:rPr lang="ca-ES" sz="2400" dirty="0" smtClean="0">
                <a:solidFill>
                  <a:srgbClr val="002060"/>
                </a:solidFill>
              </a:rPr>
              <a:t>TERRESTRES</a:t>
            </a:r>
            <a:endParaRPr lang="ca-ES" sz="2400" dirty="0">
              <a:solidFill>
                <a:srgbClr val="002060"/>
              </a:solidFill>
            </a:endParaRPr>
          </a:p>
        </p:txBody>
      </p:sp>
      <p:grpSp>
        <p:nvGrpSpPr>
          <p:cNvPr id="5" name="Grupo 4"/>
          <p:cNvGrpSpPr/>
          <p:nvPr/>
        </p:nvGrpSpPr>
        <p:grpSpPr>
          <a:xfrm>
            <a:off x="5291391" y="3894334"/>
            <a:ext cx="1800000" cy="1800000"/>
            <a:chOff x="5291391" y="3894334"/>
            <a:chExt cx="1800000" cy="1800000"/>
          </a:xfrm>
        </p:grpSpPr>
        <p:sp>
          <p:nvSpPr>
            <p:cNvPr id="20" name="Rectángulo 19"/>
            <p:cNvSpPr/>
            <p:nvPr/>
          </p:nvSpPr>
          <p:spPr>
            <a:xfrm>
              <a:off x="5291391" y="3894334"/>
              <a:ext cx="1800000" cy="1800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42" name="Imagen 41" descr="C:\Users\franc\Desktop\ARCHIVOS PARA SUBIR\POR ACABAR\MEDI SOPORTE VISUAL\nube.png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43220" y="4074334"/>
              <a:ext cx="1512000" cy="1512000"/>
            </a:xfrm>
            <a:prstGeom prst="ellipse">
              <a:avLst/>
            </a:prstGeom>
            <a:ln w="3175" cap="rnd">
              <a:solidFill>
                <a:srgbClr val="333333"/>
              </a:solidFill>
            </a:ln>
            <a:effectLst/>
          </p:spPr>
        </p:pic>
      </p:grpSp>
      <p:grpSp>
        <p:nvGrpSpPr>
          <p:cNvPr id="2" name="Grupo 1"/>
          <p:cNvGrpSpPr/>
          <p:nvPr/>
        </p:nvGrpSpPr>
        <p:grpSpPr>
          <a:xfrm>
            <a:off x="1402187" y="3894334"/>
            <a:ext cx="1800000" cy="1800000"/>
            <a:chOff x="1402187" y="3894334"/>
            <a:chExt cx="1800000" cy="1800000"/>
          </a:xfrm>
        </p:grpSpPr>
        <p:sp>
          <p:nvSpPr>
            <p:cNvPr id="3" name="Rectángulo 2"/>
            <p:cNvSpPr/>
            <p:nvPr/>
          </p:nvSpPr>
          <p:spPr>
            <a:xfrm>
              <a:off x="1402187" y="3894334"/>
              <a:ext cx="1800000" cy="1800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15" name="Imagen 1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40184" y="4031324"/>
              <a:ext cx="1512000" cy="1512000"/>
            </a:xfrm>
            <a:prstGeom prst="ellipse">
              <a:avLst/>
            </a:prstGeom>
            <a:ln w="3175" cap="rnd">
              <a:solidFill>
                <a:srgbClr val="333333"/>
              </a:solidFill>
            </a:ln>
            <a:effectLst/>
          </p:spPr>
        </p:pic>
      </p:grpSp>
      <p:grpSp>
        <p:nvGrpSpPr>
          <p:cNvPr id="6" name="Grupo 5"/>
          <p:cNvGrpSpPr/>
          <p:nvPr/>
        </p:nvGrpSpPr>
        <p:grpSpPr>
          <a:xfrm>
            <a:off x="9128043" y="3894334"/>
            <a:ext cx="1800000" cy="1800000"/>
            <a:chOff x="9128043" y="3894334"/>
            <a:chExt cx="1800000" cy="1800000"/>
          </a:xfrm>
        </p:grpSpPr>
        <p:sp>
          <p:nvSpPr>
            <p:cNvPr id="14" name="Rectángulo 13"/>
            <p:cNvSpPr/>
            <p:nvPr/>
          </p:nvSpPr>
          <p:spPr>
            <a:xfrm>
              <a:off x="9128043" y="3894334"/>
              <a:ext cx="1800000" cy="1800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49" name="Imagen 48" descr="C:\Users\franc\Desktop\ARCHIVOS PARA SUBIR\POR ACABAR\MEDI SOPORTE VISUAL\campo.png"/>
            <p:cNvPicPr/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82224" y="4060074"/>
              <a:ext cx="1512000" cy="1512000"/>
            </a:xfrm>
            <a:prstGeom prst="ellipse">
              <a:avLst/>
            </a:prstGeom>
            <a:ln w="3175" cap="rnd">
              <a:solidFill>
                <a:srgbClr val="333333"/>
              </a:solidFill>
            </a:ln>
            <a:effectLst/>
          </p:spPr>
        </p:pic>
      </p:grpSp>
      <p:sp>
        <p:nvSpPr>
          <p:cNvPr id="22" name="Multiplicar 21"/>
          <p:cNvSpPr/>
          <p:nvPr/>
        </p:nvSpPr>
        <p:spPr>
          <a:xfrm>
            <a:off x="882966" y="3380768"/>
            <a:ext cx="2826436" cy="2827132"/>
          </a:xfrm>
          <a:prstGeom prst="mathMultiply">
            <a:avLst>
              <a:gd name="adj1" fmla="val 584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Multiplicar 12"/>
          <p:cNvSpPr/>
          <p:nvPr/>
        </p:nvSpPr>
        <p:spPr>
          <a:xfrm>
            <a:off x="8610692" y="3397815"/>
            <a:ext cx="2826436" cy="2827132"/>
          </a:xfrm>
          <a:prstGeom prst="mathMultiply">
            <a:avLst>
              <a:gd name="adj1" fmla="val 584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9613" y="2906302"/>
            <a:ext cx="988032" cy="988032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0026" y="1108606"/>
            <a:ext cx="1880850" cy="1880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2883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19" grpId="0"/>
      <p:bldP spid="24" grpId="0"/>
      <p:bldP spid="25" grpId="0"/>
      <p:bldP spid="26" grpId="0"/>
      <p:bldP spid="22" grpId="0" animBg="1"/>
      <p:bldP spid="22" grpId="1" animBg="1"/>
      <p:bldP spid="13" grpId="0" animBg="1"/>
      <p:bldP spid="13" grpId="1" animBg="1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6" y="6347012"/>
            <a:ext cx="1142998" cy="263769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8043" y="230455"/>
            <a:ext cx="895432" cy="500916"/>
          </a:xfrm>
          <a:prstGeom prst="rect">
            <a:avLst/>
          </a:prstGeom>
        </p:spPr>
      </p:pic>
      <p:sp>
        <p:nvSpPr>
          <p:cNvPr id="19" name="Título 1"/>
          <p:cNvSpPr txBox="1">
            <a:spLocks/>
          </p:cNvSpPr>
          <p:nvPr/>
        </p:nvSpPr>
        <p:spPr>
          <a:xfrm>
            <a:off x="4968499" y="570205"/>
            <a:ext cx="2445783" cy="5092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82563" algn="ctr"/>
            <a:r>
              <a:rPr lang="ca-ES" dirty="0" smtClean="0">
                <a:solidFill>
                  <a:srgbClr val="002060"/>
                </a:solidFill>
              </a:rPr>
              <a:t>AERIS</a:t>
            </a:r>
            <a:endParaRPr lang="ca-ES" dirty="0">
              <a:solidFill>
                <a:srgbClr val="002060"/>
              </a:solidFill>
            </a:endParaRPr>
          </a:p>
        </p:txBody>
      </p:sp>
      <p:sp>
        <p:nvSpPr>
          <p:cNvPr id="24" name="Título 1"/>
          <p:cNvSpPr txBox="1">
            <a:spLocks/>
          </p:cNvSpPr>
          <p:nvPr/>
        </p:nvSpPr>
        <p:spPr>
          <a:xfrm>
            <a:off x="1381334" y="5720511"/>
            <a:ext cx="1841705" cy="37009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82563"/>
            <a:r>
              <a:rPr lang="ca-ES" sz="2400" dirty="0" smtClean="0">
                <a:solidFill>
                  <a:srgbClr val="002060"/>
                </a:solidFill>
              </a:rPr>
              <a:t>AQUÀTICS</a:t>
            </a:r>
            <a:endParaRPr lang="ca-ES" sz="2400" dirty="0">
              <a:solidFill>
                <a:srgbClr val="002060"/>
              </a:solidFill>
            </a:endParaRPr>
          </a:p>
        </p:txBody>
      </p:sp>
      <p:sp>
        <p:nvSpPr>
          <p:cNvPr id="25" name="Título 1"/>
          <p:cNvSpPr txBox="1">
            <a:spLocks/>
          </p:cNvSpPr>
          <p:nvPr/>
        </p:nvSpPr>
        <p:spPr>
          <a:xfrm>
            <a:off x="5270537" y="5734090"/>
            <a:ext cx="1841705" cy="37009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82563" algn="ctr"/>
            <a:r>
              <a:rPr lang="ca-ES" sz="2400" dirty="0" smtClean="0">
                <a:solidFill>
                  <a:srgbClr val="002060"/>
                </a:solidFill>
              </a:rPr>
              <a:t>AERIS</a:t>
            </a:r>
            <a:endParaRPr lang="ca-ES" sz="2400" dirty="0">
              <a:solidFill>
                <a:srgbClr val="002060"/>
              </a:solidFill>
            </a:endParaRPr>
          </a:p>
        </p:txBody>
      </p:sp>
      <p:sp>
        <p:nvSpPr>
          <p:cNvPr id="26" name="Título 1"/>
          <p:cNvSpPr txBox="1">
            <a:spLocks/>
          </p:cNvSpPr>
          <p:nvPr/>
        </p:nvSpPr>
        <p:spPr>
          <a:xfrm>
            <a:off x="9031698" y="5711092"/>
            <a:ext cx="1954355" cy="37009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82563"/>
            <a:r>
              <a:rPr lang="ca-ES" sz="2400" dirty="0" smtClean="0">
                <a:solidFill>
                  <a:srgbClr val="002060"/>
                </a:solidFill>
              </a:rPr>
              <a:t>TERRESTRES</a:t>
            </a:r>
            <a:endParaRPr lang="ca-ES" sz="2400" dirty="0">
              <a:solidFill>
                <a:srgbClr val="002060"/>
              </a:solidFill>
            </a:endParaRPr>
          </a:p>
        </p:txBody>
      </p:sp>
      <p:grpSp>
        <p:nvGrpSpPr>
          <p:cNvPr id="5" name="Grupo 4"/>
          <p:cNvGrpSpPr/>
          <p:nvPr/>
        </p:nvGrpSpPr>
        <p:grpSpPr>
          <a:xfrm>
            <a:off x="5291391" y="3894334"/>
            <a:ext cx="1800000" cy="1800000"/>
            <a:chOff x="5291391" y="3894334"/>
            <a:chExt cx="1800000" cy="1800000"/>
          </a:xfrm>
        </p:grpSpPr>
        <p:sp>
          <p:nvSpPr>
            <p:cNvPr id="20" name="Rectángulo 19"/>
            <p:cNvSpPr/>
            <p:nvPr/>
          </p:nvSpPr>
          <p:spPr>
            <a:xfrm>
              <a:off x="5291391" y="3894334"/>
              <a:ext cx="1800000" cy="1800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42" name="Imagen 41" descr="C:\Users\franc\Desktop\ARCHIVOS PARA SUBIR\POR ACABAR\MEDI SOPORTE VISUAL\nube.png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43220" y="4074334"/>
              <a:ext cx="1512000" cy="1512000"/>
            </a:xfrm>
            <a:prstGeom prst="ellipse">
              <a:avLst/>
            </a:prstGeom>
            <a:ln w="3175" cap="rnd">
              <a:solidFill>
                <a:srgbClr val="333333"/>
              </a:solidFill>
            </a:ln>
            <a:effectLst/>
          </p:spPr>
        </p:pic>
      </p:grpSp>
      <p:grpSp>
        <p:nvGrpSpPr>
          <p:cNvPr id="2" name="Grupo 1"/>
          <p:cNvGrpSpPr/>
          <p:nvPr/>
        </p:nvGrpSpPr>
        <p:grpSpPr>
          <a:xfrm>
            <a:off x="1402187" y="3894334"/>
            <a:ext cx="1800000" cy="1800000"/>
            <a:chOff x="1402187" y="3894334"/>
            <a:chExt cx="1800000" cy="1800000"/>
          </a:xfrm>
        </p:grpSpPr>
        <p:sp>
          <p:nvSpPr>
            <p:cNvPr id="3" name="Rectángulo 2"/>
            <p:cNvSpPr/>
            <p:nvPr/>
          </p:nvSpPr>
          <p:spPr>
            <a:xfrm>
              <a:off x="1402187" y="3894334"/>
              <a:ext cx="1800000" cy="1800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15" name="Imagen 1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40184" y="4031324"/>
              <a:ext cx="1512000" cy="1512000"/>
            </a:xfrm>
            <a:prstGeom prst="ellipse">
              <a:avLst/>
            </a:prstGeom>
            <a:ln w="3175" cap="rnd">
              <a:solidFill>
                <a:srgbClr val="333333"/>
              </a:solidFill>
            </a:ln>
            <a:effectLst/>
          </p:spPr>
        </p:pic>
      </p:grpSp>
      <p:grpSp>
        <p:nvGrpSpPr>
          <p:cNvPr id="6" name="Grupo 5"/>
          <p:cNvGrpSpPr/>
          <p:nvPr/>
        </p:nvGrpSpPr>
        <p:grpSpPr>
          <a:xfrm>
            <a:off x="9128043" y="3894334"/>
            <a:ext cx="1800000" cy="1800000"/>
            <a:chOff x="9128043" y="3894334"/>
            <a:chExt cx="1800000" cy="1800000"/>
          </a:xfrm>
        </p:grpSpPr>
        <p:sp>
          <p:nvSpPr>
            <p:cNvPr id="14" name="Rectángulo 13"/>
            <p:cNvSpPr/>
            <p:nvPr/>
          </p:nvSpPr>
          <p:spPr>
            <a:xfrm>
              <a:off x="9128043" y="3894334"/>
              <a:ext cx="1800000" cy="1800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49" name="Imagen 48" descr="C:\Users\franc\Desktop\ARCHIVOS PARA SUBIR\POR ACABAR\MEDI SOPORTE VISUAL\campo.png"/>
            <p:cNvPicPr/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82224" y="4060074"/>
              <a:ext cx="1512000" cy="1512000"/>
            </a:xfrm>
            <a:prstGeom prst="ellipse">
              <a:avLst/>
            </a:prstGeom>
            <a:ln w="3175" cap="rnd">
              <a:solidFill>
                <a:srgbClr val="333333"/>
              </a:solidFill>
            </a:ln>
            <a:effectLst/>
          </p:spPr>
        </p:pic>
      </p:grpSp>
      <p:sp>
        <p:nvSpPr>
          <p:cNvPr id="22" name="Multiplicar 21"/>
          <p:cNvSpPr/>
          <p:nvPr/>
        </p:nvSpPr>
        <p:spPr>
          <a:xfrm>
            <a:off x="882966" y="3380768"/>
            <a:ext cx="2826436" cy="2827132"/>
          </a:xfrm>
          <a:prstGeom prst="mathMultiply">
            <a:avLst>
              <a:gd name="adj1" fmla="val 584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Multiplicar 12"/>
          <p:cNvSpPr/>
          <p:nvPr/>
        </p:nvSpPr>
        <p:spPr>
          <a:xfrm>
            <a:off x="8610692" y="3397815"/>
            <a:ext cx="2826436" cy="2827132"/>
          </a:xfrm>
          <a:prstGeom prst="mathMultiply">
            <a:avLst>
              <a:gd name="adj1" fmla="val 584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7495" y="1116022"/>
            <a:ext cx="1751866" cy="1790279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9613" y="2906302"/>
            <a:ext cx="988032" cy="988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3180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19" grpId="0"/>
      <p:bldP spid="24" grpId="0"/>
      <p:bldP spid="25" grpId="0"/>
      <p:bldP spid="26" grpId="0"/>
      <p:bldP spid="22" grpId="0" animBg="1"/>
      <p:bldP spid="22" grpId="1" animBg="1"/>
      <p:bldP spid="13" grpId="0" animBg="1"/>
      <p:bldP spid="13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1156986" y="5142488"/>
            <a:ext cx="212558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4625"/>
            <a:r>
              <a:rPr lang="ca-ES" sz="2800" i="1" dirty="0" smtClean="0"/>
              <a:t>3. </a:t>
            </a:r>
            <a:r>
              <a:rPr lang="es-ES" sz="2800" i="1" dirty="0" smtClean="0">
                <a:solidFill>
                  <a:srgbClr val="00B050"/>
                </a:solidFill>
              </a:rPr>
              <a:t>PLANTES.</a:t>
            </a:r>
            <a:endParaRPr lang="ca-ES" sz="2800" i="1" dirty="0">
              <a:solidFill>
                <a:srgbClr val="00B050"/>
              </a:solidFill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6546" y="644611"/>
            <a:ext cx="10515600" cy="760318"/>
          </a:xfrm>
        </p:spPr>
        <p:txBody>
          <a:bodyPr>
            <a:normAutofit fontScale="90000"/>
          </a:bodyPr>
          <a:lstStyle/>
          <a:p>
            <a:r>
              <a:rPr lang="ca-ES" dirty="0" smtClean="0">
                <a:solidFill>
                  <a:srgbClr val="002060"/>
                </a:solidFill>
              </a:rPr>
              <a:t>QÜESTIONARI.</a:t>
            </a:r>
            <a:r>
              <a:rPr lang="ca-ES" dirty="0">
                <a:solidFill>
                  <a:srgbClr val="002060"/>
                </a:solidFill>
              </a:rPr>
              <a:t/>
            </a:r>
            <a:br>
              <a:rPr lang="ca-ES" dirty="0">
                <a:solidFill>
                  <a:srgbClr val="002060"/>
                </a:solidFill>
              </a:rPr>
            </a:br>
            <a:endParaRPr lang="ca-ES" dirty="0">
              <a:solidFill>
                <a:srgbClr val="002060"/>
              </a:solidFill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1156986" y="3777799"/>
            <a:ext cx="335624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4625"/>
            <a:r>
              <a:rPr lang="ca-ES" sz="2800" i="1" dirty="0"/>
              <a:t>2</a:t>
            </a:r>
            <a:r>
              <a:rPr lang="ca-ES" sz="2800" i="1" dirty="0" smtClean="0"/>
              <a:t>. </a:t>
            </a:r>
            <a:r>
              <a:rPr lang="es-ES" sz="2800" i="1" dirty="0" smtClean="0">
                <a:solidFill>
                  <a:srgbClr val="00B050"/>
                </a:solidFill>
              </a:rPr>
              <a:t>ALTRES ANIMALS.</a:t>
            </a:r>
            <a:endParaRPr lang="ca-ES" i="1" dirty="0">
              <a:solidFill>
                <a:srgbClr val="00B050"/>
              </a:solidFill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1156986" y="2532157"/>
            <a:ext cx="49284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4625"/>
            <a:r>
              <a:rPr lang="ca-ES" sz="2800" i="1" dirty="0"/>
              <a:t>1</a:t>
            </a:r>
            <a:r>
              <a:rPr lang="ca-ES" sz="2800" i="1" dirty="0" smtClean="0"/>
              <a:t>. </a:t>
            </a:r>
            <a:r>
              <a:rPr lang="ca-ES" sz="2800" i="1" dirty="0" smtClean="0">
                <a:solidFill>
                  <a:srgbClr val="00B050"/>
                </a:solidFill>
              </a:rPr>
              <a:t>PLANTES I ALTRES ANIMALS.</a:t>
            </a:r>
            <a:endParaRPr lang="ca-ES" i="1" dirty="0">
              <a:solidFill>
                <a:srgbClr val="00B050"/>
              </a:solidFill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628" y="6413084"/>
            <a:ext cx="1292038" cy="298163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6027075" y="5200229"/>
            <a:ext cx="46109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800" b="1" i="1" dirty="0" smtClean="0">
                <a:solidFill>
                  <a:srgbClr val="00B050"/>
                </a:solidFill>
              </a:rPr>
              <a:t>PLANTES</a:t>
            </a:r>
            <a:endParaRPr lang="es-ES" sz="4800" dirty="0">
              <a:solidFill>
                <a:srgbClr val="00B050"/>
              </a:solidFill>
            </a:endParaRPr>
          </a:p>
        </p:txBody>
      </p:sp>
      <p:pic>
        <p:nvPicPr>
          <p:cNvPr id="16" name="Imagen 15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852"/>
          <a:stretch/>
        </p:blipFill>
        <p:spPr bwMode="auto">
          <a:xfrm>
            <a:off x="10864664" y="297870"/>
            <a:ext cx="1085850" cy="56070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7" name="Título 1"/>
          <p:cNvSpPr txBox="1">
            <a:spLocks/>
          </p:cNvSpPr>
          <p:nvPr/>
        </p:nvSpPr>
        <p:spPr>
          <a:xfrm>
            <a:off x="769275" y="1573505"/>
            <a:ext cx="10515600" cy="7603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88938" indent="-206375">
              <a:buFont typeface="Arial" panose="020B0604020202020204" pitchFamily="34" charset="0"/>
              <a:buChar char="•"/>
            </a:pPr>
            <a:r>
              <a:rPr lang="ca-ES" b="1" i="1" dirty="0" smtClean="0">
                <a:solidFill>
                  <a:srgbClr val="0070C0"/>
                </a:solidFill>
              </a:rPr>
              <a:t>QUÈ  MENJA UN ANIMALS </a:t>
            </a:r>
            <a:r>
              <a:rPr lang="ca-ES" b="1" i="1" u="sng" dirty="0" smtClean="0">
                <a:solidFill>
                  <a:srgbClr val="0070C0"/>
                </a:solidFill>
              </a:rPr>
              <a:t>HERBÍVORS</a:t>
            </a:r>
            <a:r>
              <a:rPr lang="ca-ES" dirty="0" smtClean="0">
                <a:solidFill>
                  <a:srgbClr val="0070C0"/>
                </a:solidFill>
              </a:rPr>
              <a:t>?</a:t>
            </a:r>
            <a:r>
              <a:rPr lang="ca-ES" dirty="0" smtClean="0">
                <a:solidFill>
                  <a:srgbClr val="002060"/>
                </a:solidFill>
              </a:rPr>
              <a:t/>
            </a:r>
            <a:br>
              <a:rPr lang="ca-ES" dirty="0" smtClean="0">
                <a:solidFill>
                  <a:srgbClr val="002060"/>
                </a:solidFill>
              </a:rPr>
            </a:br>
            <a:endParaRPr lang="ca-ES" dirty="0">
              <a:solidFill>
                <a:srgbClr val="002060"/>
              </a:solidFill>
            </a:endParaRPr>
          </a:p>
        </p:txBody>
      </p:sp>
      <p:pic>
        <p:nvPicPr>
          <p:cNvPr id="11" name="Imagen 10" descr="C:\Users\franc\Desktop\ARCHIVOS PARA SUBIR\POR ACABAR\MEDI SOPORTE VISUAL\hierba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1197" y="3607522"/>
            <a:ext cx="1562662" cy="1592707"/>
          </a:xfrm>
          <a:prstGeom prst="ellipse">
            <a:avLst/>
          </a:prstGeom>
          <a:ln w="3175" cap="rnd">
            <a:solidFill>
              <a:srgbClr val="333333"/>
            </a:solidFill>
          </a:ln>
          <a:effectLst/>
        </p:spPr>
      </p:pic>
    </p:spTree>
    <p:extLst>
      <p:ext uri="{BB962C8B-B14F-4D97-AF65-F5344CB8AC3E}">
        <p14:creationId xmlns:p14="http://schemas.microsoft.com/office/powerpoint/2010/main" val="2766149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3" dur="1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100"/>
                            </p:stCondLst>
                            <p:childTnLst>
                              <p:par>
                                <p:cTn id="27" presetID="1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100"/>
                            </p:stCondLst>
                            <p:childTnLst>
                              <p:par>
                                <p:cTn id="30" presetID="9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6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7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7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7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4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4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6" grpId="2"/>
      <p:bldP spid="7" grpId="0"/>
      <p:bldP spid="7" grpId="1"/>
      <p:bldP spid="7" grpId="2"/>
      <p:bldP spid="7" grpId="3"/>
      <p:bldP spid="9" grpId="0"/>
      <p:bldP spid="9" grpId="1"/>
      <p:bldP spid="9" grpId="2"/>
      <p:bldP spid="9" grpId="3"/>
      <p:bldP spid="5" grpId="0"/>
      <p:bldP spid="17" grpId="0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9613" y="2906302"/>
            <a:ext cx="988032" cy="988032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6" y="6347012"/>
            <a:ext cx="1142998" cy="263769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8043" y="230455"/>
            <a:ext cx="895432" cy="500916"/>
          </a:xfrm>
          <a:prstGeom prst="rect">
            <a:avLst/>
          </a:prstGeom>
        </p:spPr>
      </p:pic>
      <p:sp>
        <p:nvSpPr>
          <p:cNvPr id="19" name="Título 1"/>
          <p:cNvSpPr txBox="1">
            <a:spLocks/>
          </p:cNvSpPr>
          <p:nvPr/>
        </p:nvSpPr>
        <p:spPr>
          <a:xfrm>
            <a:off x="4968499" y="570205"/>
            <a:ext cx="2445783" cy="5092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82563" algn="ctr"/>
            <a:r>
              <a:rPr lang="ca-ES" dirty="0" smtClean="0">
                <a:solidFill>
                  <a:srgbClr val="002060"/>
                </a:solidFill>
              </a:rPr>
              <a:t>AERIS</a:t>
            </a:r>
            <a:endParaRPr lang="ca-ES" dirty="0">
              <a:solidFill>
                <a:srgbClr val="002060"/>
              </a:solidFill>
            </a:endParaRPr>
          </a:p>
        </p:txBody>
      </p:sp>
      <p:sp>
        <p:nvSpPr>
          <p:cNvPr id="24" name="Título 1"/>
          <p:cNvSpPr txBox="1">
            <a:spLocks/>
          </p:cNvSpPr>
          <p:nvPr/>
        </p:nvSpPr>
        <p:spPr>
          <a:xfrm>
            <a:off x="1381334" y="5720511"/>
            <a:ext cx="1841705" cy="37009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82563"/>
            <a:r>
              <a:rPr lang="ca-ES" sz="2400" dirty="0" smtClean="0">
                <a:solidFill>
                  <a:srgbClr val="002060"/>
                </a:solidFill>
              </a:rPr>
              <a:t>AQUÀTICS</a:t>
            </a:r>
            <a:endParaRPr lang="ca-ES" sz="2400" dirty="0">
              <a:solidFill>
                <a:srgbClr val="002060"/>
              </a:solidFill>
            </a:endParaRPr>
          </a:p>
        </p:txBody>
      </p:sp>
      <p:sp>
        <p:nvSpPr>
          <p:cNvPr id="25" name="Título 1"/>
          <p:cNvSpPr txBox="1">
            <a:spLocks/>
          </p:cNvSpPr>
          <p:nvPr/>
        </p:nvSpPr>
        <p:spPr>
          <a:xfrm>
            <a:off x="5270537" y="5734090"/>
            <a:ext cx="1841705" cy="37009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82563" algn="ctr"/>
            <a:r>
              <a:rPr lang="ca-ES" sz="2400" dirty="0" smtClean="0">
                <a:solidFill>
                  <a:srgbClr val="002060"/>
                </a:solidFill>
              </a:rPr>
              <a:t>AERIS</a:t>
            </a:r>
            <a:endParaRPr lang="ca-ES" sz="2400" dirty="0">
              <a:solidFill>
                <a:srgbClr val="002060"/>
              </a:solidFill>
            </a:endParaRPr>
          </a:p>
        </p:txBody>
      </p:sp>
      <p:sp>
        <p:nvSpPr>
          <p:cNvPr id="26" name="Título 1"/>
          <p:cNvSpPr txBox="1">
            <a:spLocks/>
          </p:cNvSpPr>
          <p:nvPr/>
        </p:nvSpPr>
        <p:spPr>
          <a:xfrm>
            <a:off x="9031698" y="5711092"/>
            <a:ext cx="1954355" cy="37009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82563"/>
            <a:r>
              <a:rPr lang="ca-ES" sz="2400" dirty="0" smtClean="0">
                <a:solidFill>
                  <a:srgbClr val="002060"/>
                </a:solidFill>
              </a:rPr>
              <a:t>TERRESTRES</a:t>
            </a:r>
            <a:endParaRPr lang="ca-ES" sz="2400" dirty="0">
              <a:solidFill>
                <a:srgbClr val="002060"/>
              </a:solidFill>
            </a:endParaRPr>
          </a:p>
        </p:txBody>
      </p:sp>
      <p:grpSp>
        <p:nvGrpSpPr>
          <p:cNvPr id="5" name="Grupo 4"/>
          <p:cNvGrpSpPr/>
          <p:nvPr/>
        </p:nvGrpSpPr>
        <p:grpSpPr>
          <a:xfrm>
            <a:off x="5291391" y="3894334"/>
            <a:ext cx="1800000" cy="1800000"/>
            <a:chOff x="5291391" y="3894334"/>
            <a:chExt cx="1800000" cy="1800000"/>
          </a:xfrm>
        </p:grpSpPr>
        <p:sp>
          <p:nvSpPr>
            <p:cNvPr id="20" name="Rectángulo 19"/>
            <p:cNvSpPr/>
            <p:nvPr/>
          </p:nvSpPr>
          <p:spPr>
            <a:xfrm>
              <a:off x="5291391" y="3894334"/>
              <a:ext cx="1800000" cy="1800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42" name="Imagen 41" descr="C:\Users\franc\Desktop\ARCHIVOS PARA SUBIR\POR ACABAR\MEDI SOPORTE VISUAL\nube.png"/>
            <p:cNvPicPr/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43220" y="4074334"/>
              <a:ext cx="1512000" cy="1512000"/>
            </a:xfrm>
            <a:prstGeom prst="ellipse">
              <a:avLst/>
            </a:prstGeom>
            <a:ln w="3175" cap="rnd">
              <a:solidFill>
                <a:srgbClr val="333333"/>
              </a:solidFill>
            </a:ln>
            <a:effectLst/>
          </p:spPr>
        </p:pic>
      </p:grpSp>
      <p:grpSp>
        <p:nvGrpSpPr>
          <p:cNvPr id="2" name="Grupo 1"/>
          <p:cNvGrpSpPr/>
          <p:nvPr/>
        </p:nvGrpSpPr>
        <p:grpSpPr>
          <a:xfrm>
            <a:off x="1402187" y="3894334"/>
            <a:ext cx="1800000" cy="1800000"/>
            <a:chOff x="1402187" y="3894334"/>
            <a:chExt cx="1800000" cy="1800000"/>
          </a:xfrm>
        </p:grpSpPr>
        <p:sp>
          <p:nvSpPr>
            <p:cNvPr id="3" name="Rectángulo 2"/>
            <p:cNvSpPr/>
            <p:nvPr/>
          </p:nvSpPr>
          <p:spPr>
            <a:xfrm>
              <a:off x="1402187" y="3894334"/>
              <a:ext cx="1800000" cy="1800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15" name="Imagen 14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40184" y="4031324"/>
              <a:ext cx="1512000" cy="1512000"/>
            </a:xfrm>
            <a:prstGeom prst="ellipse">
              <a:avLst/>
            </a:prstGeom>
            <a:ln w="3175" cap="rnd">
              <a:solidFill>
                <a:srgbClr val="333333"/>
              </a:solidFill>
            </a:ln>
            <a:effectLst/>
          </p:spPr>
        </p:pic>
      </p:grpSp>
      <p:grpSp>
        <p:nvGrpSpPr>
          <p:cNvPr id="6" name="Grupo 5"/>
          <p:cNvGrpSpPr/>
          <p:nvPr/>
        </p:nvGrpSpPr>
        <p:grpSpPr>
          <a:xfrm>
            <a:off x="9128043" y="3894334"/>
            <a:ext cx="1800000" cy="1800000"/>
            <a:chOff x="9128043" y="3894334"/>
            <a:chExt cx="1800000" cy="1800000"/>
          </a:xfrm>
        </p:grpSpPr>
        <p:sp>
          <p:nvSpPr>
            <p:cNvPr id="14" name="Rectángulo 13"/>
            <p:cNvSpPr/>
            <p:nvPr/>
          </p:nvSpPr>
          <p:spPr>
            <a:xfrm>
              <a:off x="9128043" y="3894334"/>
              <a:ext cx="1800000" cy="1800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49" name="Imagen 48" descr="C:\Users\franc\Desktop\ARCHIVOS PARA SUBIR\POR ACABAR\MEDI SOPORTE VISUAL\campo.png"/>
            <p:cNvPicPr/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82224" y="4060074"/>
              <a:ext cx="1512000" cy="1512000"/>
            </a:xfrm>
            <a:prstGeom prst="ellipse">
              <a:avLst/>
            </a:prstGeom>
            <a:ln w="3175" cap="rnd">
              <a:solidFill>
                <a:srgbClr val="333333"/>
              </a:solidFill>
            </a:ln>
            <a:effectLst/>
          </p:spPr>
        </p:pic>
      </p:grpSp>
      <p:sp>
        <p:nvSpPr>
          <p:cNvPr id="22" name="Multiplicar 21"/>
          <p:cNvSpPr/>
          <p:nvPr/>
        </p:nvSpPr>
        <p:spPr>
          <a:xfrm>
            <a:off x="882966" y="3380768"/>
            <a:ext cx="2826436" cy="2827132"/>
          </a:xfrm>
          <a:prstGeom prst="mathMultiply">
            <a:avLst>
              <a:gd name="adj1" fmla="val 584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Multiplicar 12"/>
          <p:cNvSpPr/>
          <p:nvPr/>
        </p:nvSpPr>
        <p:spPr>
          <a:xfrm>
            <a:off x="8610692" y="3397815"/>
            <a:ext cx="2826436" cy="2827132"/>
          </a:xfrm>
          <a:prstGeom prst="mathMultiply">
            <a:avLst>
              <a:gd name="adj1" fmla="val 584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4083" y="844247"/>
            <a:ext cx="2297308" cy="2297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9146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19" grpId="0"/>
      <p:bldP spid="24" grpId="0"/>
      <p:bldP spid="25" grpId="0"/>
      <p:bldP spid="26" grpId="0"/>
      <p:bldP spid="22" grpId="0" animBg="1"/>
      <p:bldP spid="22" grpId="1" animBg="1"/>
      <p:bldP spid="13" grpId="0" animBg="1"/>
      <p:bldP spid="13" grpId="1" animBg="1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8890" y="2413811"/>
            <a:ext cx="1524003" cy="1524003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6" y="6347012"/>
            <a:ext cx="1142998" cy="263769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8043" y="230455"/>
            <a:ext cx="895432" cy="500916"/>
          </a:xfrm>
          <a:prstGeom prst="rect">
            <a:avLst/>
          </a:prstGeom>
        </p:spPr>
      </p:pic>
      <p:sp>
        <p:nvSpPr>
          <p:cNvPr id="19" name="Título 1"/>
          <p:cNvSpPr txBox="1">
            <a:spLocks/>
          </p:cNvSpPr>
          <p:nvPr/>
        </p:nvSpPr>
        <p:spPr>
          <a:xfrm>
            <a:off x="4968499" y="570205"/>
            <a:ext cx="2445783" cy="5092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82563" algn="ctr"/>
            <a:r>
              <a:rPr lang="ca-ES" dirty="0" smtClean="0">
                <a:solidFill>
                  <a:srgbClr val="002060"/>
                </a:solidFill>
              </a:rPr>
              <a:t>TERRESTRES</a:t>
            </a:r>
            <a:endParaRPr lang="ca-ES" dirty="0">
              <a:solidFill>
                <a:srgbClr val="002060"/>
              </a:solidFill>
            </a:endParaRPr>
          </a:p>
        </p:txBody>
      </p:sp>
      <p:sp>
        <p:nvSpPr>
          <p:cNvPr id="24" name="Título 1"/>
          <p:cNvSpPr txBox="1">
            <a:spLocks/>
          </p:cNvSpPr>
          <p:nvPr/>
        </p:nvSpPr>
        <p:spPr>
          <a:xfrm>
            <a:off x="1381334" y="5720511"/>
            <a:ext cx="1841705" cy="37009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82563"/>
            <a:r>
              <a:rPr lang="ca-ES" sz="2400" dirty="0" smtClean="0">
                <a:solidFill>
                  <a:srgbClr val="002060"/>
                </a:solidFill>
              </a:rPr>
              <a:t>AQUÀTICS</a:t>
            </a:r>
            <a:endParaRPr lang="ca-ES" sz="2400" dirty="0">
              <a:solidFill>
                <a:srgbClr val="002060"/>
              </a:solidFill>
            </a:endParaRPr>
          </a:p>
        </p:txBody>
      </p:sp>
      <p:sp>
        <p:nvSpPr>
          <p:cNvPr id="25" name="Título 1"/>
          <p:cNvSpPr txBox="1">
            <a:spLocks/>
          </p:cNvSpPr>
          <p:nvPr/>
        </p:nvSpPr>
        <p:spPr>
          <a:xfrm>
            <a:off x="5270537" y="5734090"/>
            <a:ext cx="1841705" cy="37009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82563" algn="ctr"/>
            <a:r>
              <a:rPr lang="ca-ES" sz="2400" dirty="0" smtClean="0">
                <a:solidFill>
                  <a:srgbClr val="002060"/>
                </a:solidFill>
              </a:rPr>
              <a:t>AERIS</a:t>
            </a:r>
            <a:endParaRPr lang="ca-ES" sz="2400" dirty="0">
              <a:solidFill>
                <a:srgbClr val="002060"/>
              </a:solidFill>
            </a:endParaRPr>
          </a:p>
        </p:txBody>
      </p:sp>
      <p:sp>
        <p:nvSpPr>
          <p:cNvPr id="26" name="Título 1"/>
          <p:cNvSpPr txBox="1">
            <a:spLocks/>
          </p:cNvSpPr>
          <p:nvPr/>
        </p:nvSpPr>
        <p:spPr>
          <a:xfrm>
            <a:off x="9031698" y="5711092"/>
            <a:ext cx="1954355" cy="37009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82563"/>
            <a:r>
              <a:rPr lang="ca-ES" sz="2400" dirty="0" smtClean="0">
                <a:solidFill>
                  <a:srgbClr val="002060"/>
                </a:solidFill>
              </a:rPr>
              <a:t>TERRESTRES</a:t>
            </a:r>
            <a:endParaRPr lang="ca-ES" sz="2400" dirty="0">
              <a:solidFill>
                <a:srgbClr val="002060"/>
              </a:solidFill>
            </a:endParaRPr>
          </a:p>
        </p:txBody>
      </p:sp>
      <p:grpSp>
        <p:nvGrpSpPr>
          <p:cNvPr id="5" name="Grupo 4"/>
          <p:cNvGrpSpPr/>
          <p:nvPr/>
        </p:nvGrpSpPr>
        <p:grpSpPr>
          <a:xfrm>
            <a:off x="5291391" y="3894334"/>
            <a:ext cx="1800000" cy="1800000"/>
            <a:chOff x="5291391" y="3894334"/>
            <a:chExt cx="1800000" cy="1800000"/>
          </a:xfrm>
        </p:grpSpPr>
        <p:sp>
          <p:nvSpPr>
            <p:cNvPr id="20" name="Rectángulo 19"/>
            <p:cNvSpPr/>
            <p:nvPr/>
          </p:nvSpPr>
          <p:spPr>
            <a:xfrm>
              <a:off x="5291391" y="3894334"/>
              <a:ext cx="1800000" cy="1800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42" name="Imagen 41" descr="C:\Users\franc\Desktop\ARCHIVOS PARA SUBIR\POR ACABAR\MEDI SOPORTE VISUAL\nube.png"/>
            <p:cNvPicPr/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43220" y="4074334"/>
              <a:ext cx="1512000" cy="1512000"/>
            </a:xfrm>
            <a:prstGeom prst="ellipse">
              <a:avLst/>
            </a:prstGeom>
            <a:ln w="3175" cap="rnd">
              <a:solidFill>
                <a:srgbClr val="333333"/>
              </a:solidFill>
            </a:ln>
            <a:effectLst/>
          </p:spPr>
        </p:pic>
      </p:grpSp>
      <p:grpSp>
        <p:nvGrpSpPr>
          <p:cNvPr id="2" name="Grupo 1"/>
          <p:cNvGrpSpPr/>
          <p:nvPr/>
        </p:nvGrpSpPr>
        <p:grpSpPr>
          <a:xfrm>
            <a:off x="1402187" y="3894334"/>
            <a:ext cx="1800000" cy="1800000"/>
            <a:chOff x="1402187" y="3894334"/>
            <a:chExt cx="1800000" cy="1800000"/>
          </a:xfrm>
        </p:grpSpPr>
        <p:sp>
          <p:nvSpPr>
            <p:cNvPr id="3" name="Rectángulo 2"/>
            <p:cNvSpPr/>
            <p:nvPr/>
          </p:nvSpPr>
          <p:spPr>
            <a:xfrm>
              <a:off x="1402187" y="3894334"/>
              <a:ext cx="1800000" cy="1800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15" name="Imagen 14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40184" y="4031324"/>
              <a:ext cx="1512000" cy="1512000"/>
            </a:xfrm>
            <a:prstGeom prst="ellipse">
              <a:avLst/>
            </a:prstGeom>
            <a:ln w="3175" cap="rnd">
              <a:solidFill>
                <a:srgbClr val="333333"/>
              </a:solidFill>
            </a:ln>
            <a:effectLst/>
          </p:spPr>
        </p:pic>
      </p:grpSp>
      <p:grpSp>
        <p:nvGrpSpPr>
          <p:cNvPr id="6" name="Grupo 5"/>
          <p:cNvGrpSpPr/>
          <p:nvPr/>
        </p:nvGrpSpPr>
        <p:grpSpPr>
          <a:xfrm>
            <a:off x="9128043" y="3894334"/>
            <a:ext cx="1800000" cy="1800000"/>
            <a:chOff x="9128043" y="3894334"/>
            <a:chExt cx="1800000" cy="1800000"/>
          </a:xfrm>
        </p:grpSpPr>
        <p:sp>
          <p:nvSpPr>
            <p:cNvPr id="14" name="Rectángulo 13"/>
            <p:cNvSpPr/>
            <p:nvPr/>
          </p:nvSpPr>
          <p:spPr>
            <a:xfrm>
              <a:off x="9128043" y="3894334"/>
              <a:ext cx="1800000" cy="1800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49" name="Imagen 48" descr="C:\Users\franc\Desktop\ARCHIVOS PARA SUBIR\POR ACABAR\MEDI SOPORTE VISUAL\campo.png"/>
            <p:cNvPicPr/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82224" y="4060074"/>
              <a:ext cx="1512000" cy="1512000"/>
            </a:xfrm>
            <a:prstGeom prst="ellipse">
              <a:avLst/>
            </a:prstGeom>
            <a:ln w="3175" cap="rnd">
              <a:solidFill>
                <a:srgbClr val="333333"/>
              </a:solidFill>
            </a:ln>
            <a:effectLst/>
          </p:spPr>
        </p:pic>
      </p:grpSp>
      <p:sp>
        <p:nvSpPr>
          <p:cNvPr id="22" name="Multiplicar 21"/>
          <p:cNvSpPr/>
          <p:nvPr/>
        </p:nvSpPr>
        <p:spPr>
          <a:xfrm>
            <a:off x="882966" y="3380768"/>
            <a:ext cx="2826436" cy="2827132"/>
          </a:xfrm>
          <a:prstGeom prst="mathMultiply">
            <a:avLst>
              <a:gd name="adj1" fmla="val 584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Multiplicar 12"/>
          <p:cNvSpPr/>
          <p:nvPr/>
        </p:nvSpPr>
        <p:spPr>
          <a:xfrm>
            <a:off x="4786002" y="3373758"/>
            <a:ext cx="2826436" cy="2827132"/>
          </a:xfrm>
          <a:prstGeom prst="mathMultiply">
            <a:avLst>
              <a:gd name="adj1" fmla="val 584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1" name="Imagen 2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8363" y="958857"/>
            <a:ext cx="2481278" cy="2307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6273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19" grpId="0"/>
      <p:bldP spid="24" grpId="0"/>
      <p:bldP spid="25" grpId="0"/>
      <p:bldP spid="26" grpId="0"/>
      <p:bldP spid="22" grpId="0" animBg="1"/>
      <p:bldP spid="22" grpId="1" animBg="1"/>
      <p:bldP spid="13" grpId="0" animBg="1"/>
      <p:bldP spid="13" grpId="1" animBg="1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15471" y="1615994"/>
            <a:ext cx="10515600" cy="1325563"/>
          </a:xfrm>
        </p:spPr>
        <p:txBody>
          <a:bodyPr/>
          <a:lstStyle/>
          <a:p>
            <a:r>
              <a:rPr lang="es-ES" b="1" dirty="0" smtClean="0">
                <a:solidFill>
                  <a:srgbClr val="00B050"/>
                </a:solidFill>
              </a:rPr>
              <a:t>COM NEIXEN ?</a:t>
            </a:r>
            <a:endParaRPr lang="es-ES" b="1" dirty="0">
              <a:solidFill>
                <a:srgbClr val="00B050"/>
              </a:solidFill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628" y="6413084"/>
            <a:ext cx="1292038" cy="298163"/>
          </a:xfrm>
          <a:prstGeom prst="rect">
            <a:avLst/>
          </a:prstGeom>
        </p:spPr>
      </p:pic>
      <p:pic>
        <p:nvPicPr>
          <p:cNvPr id="6" name="Imagen 5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852"/>
          <a:stretch/>
        </p:blipFill>
        <p:spPr bwMode="auto">
          <a:xfrm>
            <a:off x="10864664" y="297870"/>
            <a:ext cx="1085850" cy="56070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CuadroTexto 6"/>
          <p:cNvSpPr txBox="1"/>
          <p:nvPr/>
        </p:nvSpPr>
        <p:spPr>
          <a:xfrm>
            <a:off x="309282" y="596965"/>
            <a:ext cx="366637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400" b="1" dirty="0" smtClean="0">
                <a:solidFill>
                  <a:srgbClr val="00B050"/>
                </a:solidFill>
              </a:rPr>
              <a:t>REPRODUCCIÓ</a:t>
            </a:r>
          </a:p>
        </p:txBody>
      </p:sp>
      <p:pic>
        <p:nvPicPr>
          <p:cNvPr id="10" name="Imagen 9" descr="C:\Users\franc\Desktop\ARCHIVOS PARA SUBIR\POR ACABAR\MEDI SOPORTE VISUAL\parto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5935" y="4041015"/>
            <a:ext cx="1440000" cy="1440000"/>
          </a:xfrm>
          <a:prstGeom prst="ellipse">
            <a:avLst/>
          </a:prstGeom>
          <a:solidFill>
            <a:schemeClr val="bg1"/>
          </a:solidFill>
          <a:ln w="3175" cap="rnd">
            <a:solidFill>
              <a:srgbClr val="333333"/>
            </a:solidFill>
          </a:ln>
          <a:effectLst/>
        </p:spPr>
      </p:pic>
      <p:pic>
        <p:nvPicPr>
          <p:cNvPr id="14" name="Imagen 13" descr="C:\Users\franc\Desktop\ARCHIVOS PARA SUBIR\POR ACABAR\MEDI SOPORTE VISUAL\nacer (1).pn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7002" y="4041015"/>
            <a:ext cx="1440000" cy="1440000"/>
          </a:xfrm>
          <a:prstGeom prst="ellipse">
            <a:avLst/>
          </a:prstGeom>
          <a:solidFill>
            <a:schemeClr val="bg1"/>
          </a:solidFill>
          <a:ln w="3175" cap="rnd">
            <a:solidFill>
              <a:srgbClr val="333333"/>
            </a:solidFill>
          </a:ln>
          <a:effectLst/>
        </p:spPr>
      </p:pic>
      <p:pic>
        <p:nvPicPr>
          <p:cNvPr id="15" name="Imagen 14" descr="C:\Users\franc\Desktop\ARCHIVOS PARA SUBIR\POR ACABAR\MEDI SOPORTE VISUAL\reproducción.pn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8617" y="2843586"/>
            <a:ext cx="647700" cy="647700"/>
          </a:xfrm>
          <a:prstGeom prst="ellipse">
            <a:avLst/>
          </a:prstGeom>
          <a:ln w="3175" cap="rnd">
            <a:solidFill>
              <a:srgbClr val="333333"/>
            </a:solidFill>
          </a:ln>
          <a:effectLst/>
        </p:spPr>
      </p:pic>
      <p:sp>
        <p:nvSpPr>
          <p:cNvPr id="16" name="Flecha abajo 15"/>
          <p:cNvSpPr/>
          <p:nvPr/>
        </p:nvSpPr>
        <p:spPr>
          <a:xfrm>
            <a:off x="2020340" y="1412794"/>
            <a:ext cx="244254" cy="406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7" name="Título 1"/>
          <p:cNvSpPr txBox="1">
            <a:spLocks/>
          </p:cNvSpPr>
          <p:nvPr/>
        </p:nvSpPr>
        <p:spPr>
          <a:xfrm>
            <a:off x="3236637" y="5601242"/>
            <a:ext cx="1841705" cy="37009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82563" algn="ctr"/>
            <a:r>
              <a:rPr lang="ca-ES" sz="2400" dirty="0" smtClean="0">
                <a:solidFill>
                  <a:srgbClr val="002060"/>
                </a:solidFill>
              </a:rPr>
              <a:t>OVÍPARS</a:t>
            </a:r>
            <a:endParaRPr lang="ca-ES" sz="2400" dirty="0">
              <a:solidFill>
                <a:srgbClr val="002060"/>
              </a:solidFill>
            </a:endParaRPr>
          </a:p>
        </p:txBody>
      </p:sp>
      <p:sp>
        <p:nvSpPr>
          <p:cNvPr id="18" name="Título 1"/>
          <p:cNvSpPr txBox="1">
            <a:spLocks/>
          </p:cNvSpPr>
          <p:nvPr/>
        </p:nvSpPr>
        <p:spPr>
          <a:xfrm>
            <a:off x="7882074" y="5601242"/>
            <a:ext cx="1841705" cy="37009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82563" algn="ctr"/>
            <a:r>
              <a:rPr lang="ca-ES" sz="2400" dirty="0" smtClean="0">
                <a:solidFill>
                  <a:srgbClr val="002060"/>
                </a:solidFill>
              </a:rPr>
              <a:t>VIVÍPARS</a:t>
            </a:r>
            <a:endParaRPr lang="ca-ES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8787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42" fill="hold" grpId="0" nodeType="click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16" grpId="0" animBg="1"/>
      <p:bldP spid="17" grpId="0"/>
      <p:bldP spid="18" grpId="0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9036" y="2339283"/>
            <a:ext cx="1524003" cy="1524003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6" y="6347012"/>
            <a:ext cx="1142998" cy="263769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8043" y="230455"/>
            <a:ext cx="895432" cy="500916"/>
          </a:xfrm>
          <a:prstGeom prst="rect">
            <a:avLst/>
          </a:prstGeom>
        </p:spPr>
      </p:pic>
      <p:sp>
        <p:nvSpPr>
          <p:cNvPr id="19" name="Título 1"/>
          <p:cNvSpPr txBox="1">
            <a:spLocks/>
          </p:cNvSpPr>
          <p:nvPr/>
        </p:nvSpPr>
        <p:spPr>
          <a:xfrm>
            <a:off x="4968499" y="570205"/>
            <a:ext cx="2445783" cy="5092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82563" algn="ctr"/>
            <a:r>
              <a:rPr lang="ca-ES" dirty="0" smtClean="0">
                <a:solidFill>
                  <a:srgbClr val="002060"/>
                </a:solidFill>
              </a:rPr>
              <a:t>OVÍPARS</a:t>
            </a:r>
            <a:endParaRPr lang="ca-ES" dirty="0">
              <a:solidFill>
                <a:srgbClr val="002060"/>
              </a:solidFill>
            </a:endParaRPr>
          </a:p>
        </p:txBody>
      </p:sp>
      <p:sp>
        <p:nvSpPr>
          <p:cNvPr id="24" name="Título 1"/>
          <p:cNvSpPr txBox="1">
            <a:spLocks/>
          </p:cNvSpPr>
          <p:nvPr/>
        </p:nvSpPr>
        <p:spPr>
          <a:xfrm>
            <a:off x="1381334" y="5720511"/>
            <a:ext cx="1841705" cy="37009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82563" algn="ctr"/>
            <a:r>
              <a:rPr lang="ca-ES" sz="2400" dirty="0" smtClean="0">
                <a:solidFill>
                  <a:srgbClr val="002060"/>
                </a:solidFill>
              </a:rPr>
              <a:t>OVÍPARS</a:t>
            </a:r>
            <a:endParaRPr lang="ca-ES" sz="2400" dirty="0">
              <a:solidFill>
                <a:srgbClr val="002060"/>
              </a:solidFill>
            </a:endParaRPr>
          </a:p>
        </p:txBody>
      </p:sp>
      <p:sp>
        <p:nvSpPr>
          <p:cNvPr id="26" name="Título 1"/>
          <p:cNvSpPr txBox="1">
            <a:spLocks/>
          </p:cNvSpPr>
          <p:nvPr/>
        </p:nvSpPr>
        <p:spPr>
          <a:xfrm>
            <a:off x="9031698" y="5711092"/>
            <a:ext cx="1954355" cy="37009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82563" algn="ctr"/>
            <a:r>
              <a:rPr lang="ca-ES" sz="2400" dirty="0" smtClean="0">
                <a:solidFill>
                  <a:srgbClr val="002060"/>
                </a:solidFill>
              </a:rPr>
              <a:t>VIVÍPARS</a:t>
            </a:r>
            <a:endParaRPr lang="ca-ES" sz="2400" dirty="0">
              <a:solidFill>
                <a:srgbClr val="002060"/>
              </a:solidFill>
            </a:endParaRPr>
          </a:p>
        </p:txBody>
      </p:sp>
      <p:grpSp>
        <p:nvGrpSpPr>
          <p:cNvPr id="5" name="Grupo 4"/>
          <p:cNvGrpSpPr/>
          <p:nvPr/>
        </p:nvGrpSpPr>
        <p:grpSpPr>
          <a:xfrm>
            <a:off x="1402187" y="3894334"/>
            <a:ext cx="1800000" cy="1800000"/>
            <a:chOff x="1402187" y="3894334"/>
            <a:chExt cx="1800000" cy="1800000"/>
          </a:xfrm>
        </p:grpSpPr>
        <p:sp>
          <p:nvSpPr>
            <p:cNvPr id="3" name="Rectángulo 2"/>
            <p:cNvSpPr/>
            <p:nvPr/>
          </p:nvSpPr>
          <p:spPr>
            <a:xfrm>
              <a:off x="1402187" y="3894334"/>
              <a:ext cx="1800000" cy="1800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23" name="Imagen 22" descr="C:\Users\franc\Desktop\ARCHIVOS PARA SUBIR\POR ACABAR\MEDI SOPORTE VISUAL\nacer (1).png"/>
            <p:cNvPicPr/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2186" y="4058810"/>
              <a:ext cx="1440000" cy="1440000"/>
            </a:xfrm>
            <a:prstGeom prst="ellipse">
              <a:avLst/>
            </a:prstGeom>
            <a:solidFill>
              <a:schemeClr val="bg1"/>
            </a:solidFill>
            <a:ln w="3175" cap="rnd">
              <a:solidFill>
                <a:srgbClr val="333333"/>
              </a:solidFill>
            </a:ln>
            <a:effectLst/>
          </p:spPr>
        </p:pic>
      </p:grpSp>
      <p:grpSp>
        <p:nvGrpSpPr>
          <p:cNvPr id="2" name="Grupo 1"/>
          <p:cNvGrpSpPr/>
          <p:nvPr/>
        </p:nvGrpSpPr>
        <p:grpSpPr>
          <a:xfrm>
            <a:off x="9128043" y="3894334"/>
            <a:ext cx="1800000" cy="1800000"/>
            <a:chOff x="9128043" y="3894334"/>
            <a:chExt cx="1800000" cy="1800000"/>
          </a:xfrm>
        </p:grpSpPr>
        <p:sp>
          <p:nvSpPr>
            <p:cNvPr id="14" name="Rectángulo 13"/>
            <p:cNvSpPr/>
            <p:nvPr/>
          </p:nvSpPr>
          <p:spPr>
            <a:xfrm>
              <a:off x="9128043" y="3894334"/>
              <a:ext cx="1800000" cy="1800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27" name="Imagen 26" descr="C:\Users\franc\Desktop\ARCHIVOS PARA SUBIR\POR ACABAR\MEDI SOPORTE VISUAL\parto.png"/>
            <p:cNvPicPr/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88875" y="4041015"/>
              <a:ext cx="1440000" cy="1440000"/>
            </a:xfrm>
            <a:prstGeom prst="ellipse">
              <a:avLst/>
            </a:prstGeom>
            <a:solidFill>
              <a:schemeClr val="bg1"/>
            </a:solidFill>
            <a:ln w="3175" cap="rnd">
              <a:solidFill>
                <a:srgbClr val="333333"/>
              </a:solidFill>
            </a:ln>
            <a:effectLst/>
          </p:spPr>
        </p:pic>
      </p:grpSp>
      <p:sp>
        <p:nvSpPr>
          <p:cNvPr id="13" name="Multiplicar 12"/>
          <p:cNvSpPr/>
          <p:nvPr/>
        </p:nvSpPr>
        <p:spPr>
          <a:xfrm>
            <a:off x="8614825" y="3380768"/>
            <a:ext cx="2826436" cy="2827132"/>
          </a:xfrm>
          <a:prstGeom prst="mathMultiply">
            <a:avLst>
              <a:gd name="adj1" fmla="val 584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30" name="Imagen 2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0278" y="1079500"/>
            <a:ext cx="2297308" cy="2297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817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19" grpId="0"/>
      <p:bldP spid="24" grpId="0"/>
      <p:bldP spid="26" grpId="0"/>
      <p:bldP spid="13" grpId="0" animBg="1"/>
      <p:bldP spid="13" grpId="1" animBg="1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8890" y="2413811"/>
            <a:ext cx="1524003" cy="1524003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6" y="6347012"/>
            <a:ext cx="1142998" cy="263769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8043" y="230455"/>
            <a:ext cx="895432" cy="500916"/>
          </a:xfrm>
          <a:prstGeom prst="rect">
            <a:avLst/>
          </a:prstGeom>
        </p:spPr>
      </p:pic>
      <p:sp>
        <p:nvSpPr>
          <p:cNvPr id="19" name="Título 1"/>
          <p:cNvSpPr txBox="1">
            <a:spLocks/>
          </p:cNvSpPr>
          <p:nvPr/>
        </p:nvSpPr>
        <p:spPr>
          <a:xfrm>
            <a:off x="4968499" y="570205"/>
            <a:ext cx="2445783" cy="5092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82563" algn="ctr"/>
            <a:r>
              <a:rPr lang="ca-ES" dirty="0" smtClean="0">
                <a:solidFill>
                  <a:srgbClr val="002060"/>
                </a:solidFill>
              </a:rPr>
              <a:t>VIVÍPARS</a:t>
            </a:r>
            <a:endParaRPr lang="ca-ES" dirty="0">
              <a:solidFill>
                <a:srgbClr val="002060"/>
              </a:solidFill>
            </a:endParaRPr>
          </a:p>
        </p:txBody>
      </p:sp>
      <p:sp>
        <p:nvSpPr>
          <p:cNvPr id="24" name="Título 1"/>
          <p:cNvSpPr txBox="1">
            <a:spLocks/>
          </p:cNvSpPr>
          <p:nvPr/>
        </p:nvSpPr>
        <p:spPr>
          <a:xfrm>
            <a:off x="1381334" y="5720511"/>
            <a:ext cx="1841705" cy="37009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82563" algn="ctr"/>
            <a:r>
              <a:rPr lang="ca-ES" sz="2400" dirty="0" smtClean="0">
                <a:solidFill>
                  <a:srgbClr val="002060"/>
                </a:solidFill>
              </a:rPr>
              <a:t>OVÍPARS</a:t>
            </a:r>
            <a:endParaRPr lang="ca-ES" sz="2400" dirty="0">
              <a:solidFill>
                <a:srgbClr val="002060"/>
              </a:solidFill>
            </a:endParaRPr>
          </a:p>
        </p:txBody>
      </p:sp>
      <p:sp>
        <p:nvSpPr>
          <p:cNvPr id="26" name="Título 1"/>
          <p:cNvSpPr txBox="1">
            <a:spLocks/>
          </p:cNvSpPr>
          <p:nvPr/>
        </p:nvSpPr>
        <p:spPr>
          <a:xfrm>
            <a:off x="9031698" y="5711092"/>
            <a:ext cx="1954355" cy="37009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82563" algn="ctr"/>
            <a:r>
              <a:rPr lang="ca-ES" sz="2400" dirty="0" smtClean="0">
                <a:solidFill>
                  <a:srgbClr val="002060"/>
                </a:solidFill>
              </a:rPr>
              <a:t>VIVÍPARS</a:t>
            </a:r>
            <a:endParaRPr lang="ca-ES" sz="2400" dirty="0">
              <a:solidFill>
                <a:srgbClr val="002060"/>
              </a:solidFill>
            </a:endParaRPr>
          </a:p>
        </p:txBody>
      </p:sp>
      <p:grpSp>
        <p:nvGrpSpPr>
          <p:cNvPr id="8" name="Grupo 7"/>
          <p:cNvGrpSpPr/>
          <p:nvPr/>
        </p:nvGrpSpPr>
        <p:grpSpPr>
          <a:xfrm>
            <a:off x="1402187" y="3894334"/>
            <a:ext cx="1800000" cy="1800000"/>
            <a:chOff x="1402187" y="3894334"/>
            <a:chExt cx="1800000" cy="1800000"/>
          </a:xfrm>
        </p:grpSpPr>
        <p:sp>
          <p:nvSpPr>
            <p:cNvPr id="3" name="Rectángulo 2"/>
            <p:cNvSpPr/>
            <p:nvPr/>
          </p:nvSpPr>
          <p:spPr>
            <a:xfrm>
              <a:off x="1402187" y="3894334"/>
              <a:ext cx="1800000" cy="1800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21" name="Imagen 20" descr="C:\Users\franc\Desktop\ARCHIVOS PARA SUBIR\POR ACABAR\MEDI SOPORTE VISUAL\nacer (1).png"/>
            <p:cNvPicPr/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76184" y="4141399"/>
              <a:ext cx="1440000" cy="1440000"/>
            </a:xfrm>
            <a:prstGeom prst="ellipse">
              <a:avLst/>
            </a:prstGeom>
            <a:solidFill>
              <a:schemeClr val="bg1"/>
            </a:solidFill>
            <a:ln w="3175" cap="rnd">
              <a:solidFill>
                <a:srgbClr val="333333"/>
              </a:solidFill>
            </a:ln>
            <a:effectLst/>
          </p:spPr>
        </p:pic>
      </p:grpSp>
      <p:sp>
        <p:nvSpPr>
          <p:cNvPr id="22" name="Multiplicar 21"/>
          <p:cNvSpPr/>
          <p:nvPr/>
        </p:nvSpPr>
        <p:spPr>
          <a:xfrm>
            <a:off x="882966" y="3380768"/>
            <a:ext cx="2826436" cy="2827132"/>
          </a:xfrm>
          <a:prstGeom prst="mathMultiply">
            <a:avLst>
              <a:gd name="adj1" fmla="val 584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pSp>
        <p:nvGrpSpPr>
          <p:cNvPr id="10" name="Grupo 9"/>
          <p:cNvGrpSpPr/>
          <p:nvPr/>
        </p:nvGrpSpPr>
        <p:grpSpPr>
          <a:xfrm>
            <a:off x="9128043" y="3894334"/>
            <a:ext cx="1800000" cy="1800000"/>
            <a:chOff x="9128043" y="3894334"/>
            <a:chExt cx="1800000" cy="1800000"/>
          </a:xfrm>
        </p:grpSpPr>
        <p:sp>
          <p:nvSpPr>
            <p:cNvPr id="14" name="Rectángulo 13"/>
            <p:cNvSpPr/>
            <p:nvPr/>
          </p:nvSpPr>
          <p:spPr>
            <a:xfrm>
              <a:off x="9128043" y="3894334"/>
              <a:ext cx="1800000" cy="1800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23" name="Imagen 22" descr="C:\Users\franc\Desktop\ARCHIVOS PARA SUBIR\POR ACABAR\MEDI SOPORTE VISUAL\parto.png"/>
            <p:cNvPicPr/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88875" y="4041015"/>
              <a:ext cx="1440000" cy="1440000"/>
            </a:xfrm>
            <a:prstGeom prst="ellipse">
              <a:avLst/>
            </a:prstGeom>
            <a:solidFill>
              <a:schemeClr val="bg1"/>
            </a:solidFill>
            <a:ln w="3175" cap="rnd">
              <a:solidFill>
                <a:srgbClr val="333333"/>
              </a:solidFill>
            </a:ln>
            <a:effectLst/>
          </p:spPr>
        </p:pic>
      </p:grpSp>
      <p:pic>
        <p:nvPicPr>
          <p:cNvPr id="27" name="Imagen 2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8499" y="1202855"/>
            <a:ext cx="2604072" cy="2421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2040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9" grpId="0"/>
      <p:bldP spid="24" grpId="0"/>
      <p:bldP spid="26" grpId="0"/>
      <p:bldP spid="22" grpId="0" animBg="1"/>
      <p:bldP spid="22" grpId="1" animBg="1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9036" y="2339283"/>
            <a:ext cx="1524003" cy="1524003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6" y="6347012"/>
            <a:ext cx="1142998" cy="263769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8043" y="230455"/>
            <a:ext cx="895432" cy="500916"/>
          </a:xfrm>
          <a:prstGeom prst="rect">
            <a:avLst/>
          </a:prstGeom>
        </p:spPr>
      </p:pic>
      <p:sp>
        <p:nvSpPr>
          <p:cNvPr id="19" name="Título 1"/>
          <p:cNvSpPr txBox="1">
            <a:spLocks/>
          </p:cNvSpPr>
          <p:nvPr/>
        </p:nvSpPr>
        <p:spPr>
          <a:xfrm>
            <a:off x="4968499" y="570205"/>
            <a:ext cx="2445783" cy="5092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82563" algn="ctr"/>
            <a:r>
              <a:rPr lang="ca-ES" dirty="0" smtClean="0">
                <a:solidFill>
                  <a:srgbClr val="002060"/>
                </a:solidFill>
              </a:rPr>
              <a:t>OVÍPARS</a:t>
            </a:r>
            <a:endParaRPr lang="ca-ES" dirty="0">
              <a:solidFill>
                <a:srgbClr val="002060"/>
              </a:solidFill>
            </a:endParaRPr>
          </a:p>
        </p:txBody>
      </p:sp>
      <p:sp>
        <p:nvSpPr>
          <p:cNvPr id="24" name="Título 1"/>
          <p:cNvSpPr txBox="1">
            <a:spLocks/>
          </p:cNvSpPr>
          <p:nvPr/>
        </p:nvSpPr>
        <p:spPr>
          <a:xfrm>
            <a:off x="1381334" y="5720511"/>
            <a:ext cx="1841705" cy="37009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82563" algn="ctr"/>
            <a:r>
              <a:rPr lang="ca-ES" sz="2400" dirty="0" smtClean="0">
                <a:solidFill>
                  <a:srgbClr val="002060"/>
                </a:solidFill>
              </a:rPr>
              <a:t>OVÍPARS</a:t>
            </a:r>
            <a:endParaRPr lang="ca-ES" sz="2400" dirty="0">
              <a:solidFill>
                <a:srgbClr val="002060"/>
              </a:solidFill>
            </a:endParaRPr>
          </a:p>
        </p:txBody>
      </p:sp>
      <p:sp>
        <p:nvSpPr>
          <p:cNvPr id="26" name="Título 1"/>
          <p:cNvSpPr txBox="1">
            <a:spLocks/>
          </p:cNvSpPr>
          <p:nvPr/>
        </p:nvSpPr>
        <p:spPr>
          <a:xfrm>
            <a:off x="9031698" y="5711092"/>
            <a:ext cx="1954355" cy="37009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82563" algn="ctr"/>
            <a:r>
              <a:rPr lang="ca-ES" sz="2400" dirty="0" smtClean="0">
                <a:solidFill>
                  <a:srgbClr val="002060"/>
                </a:solidFill>
              </a:rPr>
              <a:t>VIVÍPARS</a:t>
            </a:r>
            <a:endParaRPr lang="ca-ES" sz="2400" dirty="0">
              <a:solidFill>
                <a:srgbClr val="002060"/>
              </a:solidFill>
            </a:endParaRPr>
          </a:p>
        </p:txBody>
      </p:sp>
      <p:grpSp>
        <p:nvGrpSpPr>
          <p:cNvPr id="5" name="Grupo 4"/>
          <p:cNvGrpSpPr/>
          <p:nvPr/>
        </p:nvGrpSpPr>
        <p:grpSpPr>
          <a:xfrm>
            <a:off x="1402187" y="3894334"/>
            <a:ext cx="1800000" cy="1800000"/>
            <a:chOff x="1402187" y="3894334"/>
            <a:chExt cx="1800000" cy="1800000"/>
          </a:xfrm>
        </p:grpSpPr>
        <p:sp>
          <p:nvSpPr>
            <p:cNvPr id="3" name="Rectángulo 2"/>
            <p:cNvSpPr/>
            <p:nvPr/>
          </p:nvSpPr>
          <p:spPr>
            <a:xfrm>
              <a:off x="1402187" y="3894334"/>
              <a:ext cx="1800000" cy="1800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23" name="Imagen 22" descr="C:\Users\franc\Desktop\ARCHIVOS PARA SUBIR\POR ACABAR\MEDI SOPORTE VISUAL\nacer (1).png"/>
            <p:cNvPicPr/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2186" y="4058810"/>
              <a:ext cx="1440000" cy="1440000"/>
            </a:xfrm>
            <a:prstGeom prst="ellipse">
              <a:avLst/>
            </a:prstGeom>
            <a:solidFill>
              <a:schemeClr val="bg1"/>
            </a:solidFill>
            <a:ln w="3175" cap="rnd">
              <a:solidFill>
                <a:srgbClr val="333333"/>
              </a:solidFill>
            </a:ln>
            <a:effectLst/>
          </p:spPr>
        </p:pic>
      </p:grpSp>
      <p:grpSp>
        <p:nvGrpSpPr>
          <p:cNvPr id="2" name="Grupo 1"/>
          <p:cNvGrpSpPr/>
          <p:nvPr/>
        </p:nvGrpSpPr>
        <p:grpSpPr>
          <a:xfrm>
            <a:off x="9128043" y="3894334"/>
            <a:ext cx="1800000" cy="1800000"/>
            <a:chOff x="9128043" y="3894334"/>
            <a:chExt cx="1800000" cy="1800000"/>
          </a:xfrm>
        </p:grpSpPr>
        <p:sp>
          <p:nvSpPr>
            <p:cNvPr id="14" name="Rectángulo 13"/>
            <p:cNvSpPr/>
            <p:nvPr/>
          </p:nvSpPr>
          <p:spPr>
            <a:xfrm>
              <a:off x="9128043" y="3894334"/>
              <a:ext cx="1800000" cy="1800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27" name="Imagen 26" descr="C:\Users\franc\Desktop\ARCHIVOS PARA SUBIR\POR ACABAR\MEDI SOPORTE VISUAL\parto.png"/>
            <p:cNvPicPr/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88875" y="4041015"/>
              <a:ext cx="1440000" cy="1440000"/>
            </a:xfrm>
            <a:prstGeom prst="ellipse">
              <a:avLst/>
            </a:prstGeom>
            <a:solidFill>
              <a:schemeClr val="bg1"/>
            </a:solidFill>
            <a:ln w="3175" cap="rnd">
              <a:solidFill>
                <a:srgbClr val="333333"/>
              </a:solidFill>
            </a:ln>
            <a:effectLst/>
          </p:spPr>
        </p:pic>
      </p:grpSp>
      <p:sp>
        <p:nvSpPr>
          <p:cNvPr id="13" name="Multiplicar 12"/>
          <p:cNvSpPr/>
          <p:nvPr/>
        </p:nvSpPr>
        <p:spPr>
          <a:xfrm>
            <a:off x="8614825" y="3380768"/>
            <a:ext cx="2826436" cy="2827132"/>
          </a:xfrm>
          <a:prstGeom prst="mathMultiply">
            <a:avLst>
              <a:gd name="adj1" fmla="val 584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6" name="Imagen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9158" y="1483466"/>
            <a:ext cx="2328758" cy="2379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7452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19" grpId="0"/>
      <p:bldP spid="24" grpId="0"/>
      <p:bldP spid="26" grpId="0"/>
      <p:bldP spid="13" grpId="0" animBg="1"/>
      <p:bldP spid="13" grpId="1" animBg="1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8890" y="2413811"/>
            <a:ext cx="1524003" cy="1524003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6" y="6347012"/>
            <a:ext cx="1142998" cy="263769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8043" y="230455"/>
            <a:ext cx="895432" cy="500916"/>
          </a:xfrm>
          <a:prstGeom prst="rect">
            <a:avLst/>
          </a:prstGeom>
        </p:spPr>
      </p:pic>
      <p:sp>
        <p:nvSpPr>
          <p:cNvPr id="19" name="Título 1"/>
          <p:cNvSpPr txBox="1">
            <a:spLocks/>
          </p:cNvSpPr>
          <p:nvPr/>
        </p:nvSpPr>
        <p:spPr>
          <a:xfrm>
            <a:off x="4968499" y="570205"/>
            <a:ext cx="2445783" cy="5092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82563" algn="ctr"/>
            <a:r>
              <a:rPr lang="ca-ES" dirty="0" smtClean="0">
                <a:solidFill>
                  <a:srgbClr val="002060"/>
                </a:solidFill>
              </a:rPr>
              <a:t>VIVÍPARS</a:t>
            </a:r>
            <a:endParaRPr lang="ca-ES" dirty="0">
              <a:solidFill>
                <a:srgbClr val="002060"/>
              </a:solidFill>
            </a:endParaRPr>
          </a:p>
        </p:txBody>
      </p:sp>
      <p:sp>
        <p:nvSpPr>
          <p:cNvPr id="24" name="Título 1"/>
          <p:cNvSpPr txBox="1">
            <a:spLocks/>
          </p:cNvSpPr>
          <p:nvPr/>
        </p:nvSpPr>
        <p:spPr>
          <a:xfrm>
            <a:off x="1381334" y="5720511"/>
            <a:ext cx="1841705" cy="37009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82563" algn="ctr"/>
            <a:r>
              <a:rPr lang="ca-ES" sz="2400" dirty="0" smtClean="0">
                <a:solidFill>
                  <a:srgbClr val="002060"/>
                </a:solidFill>
              </a:rPr>
              <a:t>OVÍPARS</a:t>
            </a:r>
            <a:endParaRPr lang="ca-ES" sz="2400" dirty="0">
              <a:solidFill>
                <a:srgbClr val="002060"/>
              </a:solidFill>
            </a:endParaRPr>
          </a:p>
        </p:txBody>
      </p:sp>
      <p:sp>
        <p:nvSpPr>
          <p:cNvPr id="26" name="Título 1"/>
          <p:cNvSpPr txBox="1">
            <a:spLocks/>
          </p:cNvSpPr>
          <p:nvPr/>
        </p:nvSpPr>
        <p:spPr>
          <a:xfrm>
            <a:off x="9031698" y="5711092"/>
            <a:ext cx="1954355" cy="37009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82563" algn="ctr"/>
            <a:r>
              <a:rPr lang="ca-ES" sz="2400" dirty="0" smtClean="0">
                <a:solidFill>
                  <a:srgbClr val="002060"/>
                </a:solidFill>
              </a:rPr>
              <a:t>VIVÍPARS</a:t>
            </a:r>
            <a:endParaRPr lang="ca-ES" sz="2400" dirty="0">
              <a:solidFill>
                <a:srgbClr val="002060"/>
              </a:solidFill>
            </a:endParaRPr>
          </a:p>
        </p:txBody>
      </p:sp>
      <p:grpSp>
        <p:nvGrpSpPr>
          <p:cNvPr id="8" name="Grupo 7"/>
          <p:cNvGrpSpPr/>
          <p:nvPr/>
        </p:nvGrpSpPr>
        <p:grpSpPr>
          <a:xfrm>
            <a:off x="1402187" y="3894334"/>
            <a:ext cx="1800000" cy="1800000"/>
            <a:chOff x="1402187" y="3894334"/>
            <a:chExt cx="1800000" cy="1800000"/>
          </a:xfrm>
        </p:grpSpPr>
        <p:sp>
          <p:nvSpPr>
            <p:cNvPr id="3" name="Rectángulo 2"/>
            <p:cNvSpPr/>
            <p:nvPr/>
          </p:nvSpPr>
          <p:spPr>
            <a:xfrm>
              <a:off x="1402187" y="3894334"/>
              <a:ext cx="1800000" cy="1800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21" name="Imagen 20" descr="C:\Users\franc\Desktop\ARCHIVOS PARA SUBIR\POR ACABAR\MEDI SOPORTE VISUAL\nacer (1).png"/>
            <p:cNvPicPr/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76184" y="4141399"/>
              <a:ext cx="1440000" cy="1440000"/>
            </a:xfrm>
            <a:prstGeom prst="ellipse">
              <a:avLst/>
            </a:prstGeom>
            <a:solidFill>
              <a:schemeClr val="bg1"/>
            </a:solidFill>
            <a:ln w="3175" cap="rnd">
              <a:solidFill>
                <a:srgbClr val="333333"/>
              </a:solidFill>
            </a:ln>
            <a:effectLst/>
          </p:spPr>
        </p:pic>
      </p:grpSp>
      <p:sp>
        <p:nvSpPr>
          <p:cNvPr id="22" name="Multiplicar 21"/>
          <p:cNvSpPr/>
          <p:nvPr/>
        </p:nvSpPr>
        <p:spPr>
          <a:xfrm>
            <a:off x="882966" y="3380768"/>
            <a:ext cx="2826436" cy="2827132"/>
          </a:xfrm>
          <a:prstGeom prst="mathMultiply">
            <a:avLst>
              <a:gd name="adj1" fmla="val 584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pSp>
        <p:nvGrpSpPr>
          <p:cNvPr id="10" name="Grupo 9"/>
          <p:cNvGrpSpPr/>
          <p:nvPr/>
        </p:nvGrpSpPr>
        <p:grpSpPr>
          <a:xfrm>
            <a:off x="9128043" y="3894334"/>
            <a:ext cx="1800000" cy="1800000"/>
            <a:chOff x="9128043" y="3894334"/>
            <a:chExt cx="1800000" cy="1800000"/>
          </a:xfrm>
        </p:grpSpPr>
        <p:sp>
          <p:nvSpPr>
            <p:cNvPr id="14" name="Rectángulo 13"/>
            <p:cNvSpPr/>
            <p:nvPr/>
          </p:nvSpPr>
          <p:spPr>
            <a:xfrm>
              <a:off x="9128043" y="3894334"/>
              <a:ext cx="1800000" cy="1800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23" name="Imagen 22" descr="C:\Users\franc\Desktop\ARCHIVOS PARA SUBIR\POR ACABAR\MEDI SOPORTE VISUAL\parto.png"/>
            <p:cNvPicPr/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88875" y="4041015"/>
              <a:ext cx="1440000" cy="1440000"/>
            </a:xfrm>
            <a:prstGeom prst="ellipse">
              <a:avLst/>
            </a:prstGeom>
            <a:solidFill>
              <a:schemeClr val="bg1"/>
            </a:solidFill>
            <a:ln w="3175" cap="rnd">
              <a:solidFill>
                <a:srgbClr val="333333"/>
              </a:solidFill>
            </a:ln>
            <a:effectLst/>
          </p:spPr>
        </p:pic>
      </p:grpSp>
      <p:pic>
        <p:nvPicPr>
          <p:cNvPr id="17" name="Imagen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9869" y="1182746"/>
            <a:ext cx="2703041" cy="2703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3080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9" grpId="0"/>
      <p:bldP spid="24" grpId="0"/>
      <p:bldP spid="26" grpId="0"/>
      <p:bldP spid="22" grpId="0" animBg="1"/>
      <p:bldP spid="22" grpId="1" animBg="1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9036" y="2339283"/>
            <a:ext cx="1524003" cy="1524003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6" y="6347012"/>
            <a:ext cx="1142998" cy="263769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8043" y="230455"/>
            <a:ext cx="895432" cy="500916"/>
          </a:xfrm>
          <a:prstGeom prst="rect">
            <a:avLst/>
          </a:prstGeom>
        </p:spPr>
      </p:pic>
      <p:sp>
        <p:nvSpPr>
          <p:cNvPr id="19" name="Título 1"/>
          <p:cNvSpPr txBox="1">
            <a:spLocks/>
          </p:cNvSpPr>
          <p:nvPr/>
        </p:nvSpPr>
        <p:spPr>
          <a:xfrm>
            <a:off x="4968499" y="570205"/>
            <a:ext cx="2445783" cy="5092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82563" algn="ctr"/>
            <a:r>
              <a:rPr lang="ca-ES" dirty="0" smtClean="0">
                <a:solidFill>
                  <a:srgbClr val="002060"/>
                </a:solidFill>
              </a:rPr>
              <a:t>OVÍPARS</a:t>
            </a:r>
            <a:endParaRPr lang="ca-ES" dirty="0">
              <a:solidFill>
                <a:srgbClr val="002060"/>
              </a:solidFill>
            </a:endParaRPr>
          </a:p>
        </p:txBody>
      </p:sp>
      <p:sp>
        <p:nvSpPr>
          <p:cNvPr id="24" name="Título 1"/>
          <p:cNvSpPr txBox="1">
            <a:spLocks/>
          </p:cNvSpPr>
          <p:nvPr/>
        </p:nvSpPr>
        <p:spPr>
          <a:xfrm>
            <a:off x="1381334" y="5720511"/>
            <a:ext cx="1841705" cy="37009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82563" algn="ctr"/>
            <a:r>
              <a:rPr lang="ca-ES" sz="2400" dirty="0" smtClean="0">
                <a:solidFill>
                  <a:srgbClr val="002060"/>
                </a:solidFill>
              </a:rPr>
              <a:t>OVÍPARS</a:t>
            </a:r>
            <a:endParaRPr lang="ca-ES" sz="2400" dirty="0">
              <a:solidFill>
                <a:srgbClr val="002060"/>
              </a:solidFill>
            </a:endParaRPr>
          </a:p>
        </p:txBody>
      </p:sp>
      <p:sp>
        <p:nvSpPr>
          <p:cNvPr id="26" name="Título 1"/>
          <p:cNvSpPr txBox="1">
            <a:spLocks/>
          </p:cNvSpPr>
          <p:nvPr/>
        </p:nvSpPr>
        <p:spPr>
          <a:xfrm>
            <a:off x="9031698" y="5711092"/>
            <a:ext cx="1954355" cy="37009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82563" algn="ctr"/>
            <a:r>
              <a:rPr lang="ca-ES" sz="2400" dirty="0" smtClean="0">
                <a:solidFill>
                  <a:srgbClr val="002060"/>
                </a:solidFill>
              </a:rPr>
              <a:t>VIVÍPARS</a:t>
            </a:r>
            <a:endParaRPr lang="ca-ES" sz="2400" dirty="0">
              <a:solidFill>
                <a:srgbClr val="002060"/>
              </a:solidFill>
            </a:endParaRPr>
          </a:p>
        </p:txBody>
      </p:sp>
      <p:grpSp>
        <p:nvGrpSpPr>
          <p:cNvPr id="5" name="Grupo 4"/>
          <p:cNvGrpSpPr/>
          <p:nvPr/>
        </p:nvGrpSpPr>
        <p:grpSpPr>
          <a:xfrm>
            <a:off x="1402187" y="3894334"/>
            <a:ext cx="1800000" cy="1800000"/>
            <a:chOff x="1402187" y="3894334"/>
            <a:chExt cx="1800000" cy="1800000"/>
          </a:xfrm>
        </p:grpSpPr>
        <p:sp>
          <p:nvSpPr>
            <p:cNvPr id="3" name="Rectángulo 2"/>
            <p:cNvSpPr/>
            <p:nvPr/>
          </p:nvSpPr>
          <p:spPr>
            <a:xfrm>
              <a:off x="1402187" y="3894334"/>
              <a:ext cx="1800000" cy="1800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23" name="Imagen 22" descr="C:\Users\franc\Desktop\ARCHIVOS PARA SUBIR\POR ACABAR\MEDI SOPORTE VISUAL\nacer (1).png"/>
            <p:cNvPicPr/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2186" y="4058810"/>
              <a:ext cx="1440000" cy="1440000"/>
            </a:xfrm>
            <a:prstGeom prst="ellipse">
              <a:avLst/>
            </a:prstGeom>
            <a:solidFill>
              <a:schemeClr val="bg1"/>
            </a:solidFill>
            <a:ln w="3175" cap="rnd">
              <a:solidFill>
                <a:srgbClr val="333333"/>
              </a:solidFill>
            </a:ln>
            <a:effectLst/>
          </p:spPr>
        </p:pic>
      </p:grpSp>
      <p:grpSp>
        <p:nvGrpSpPr>
          <p:cNvPr id="2" name="Grupo 1"/>
          <p:cNvGrpSpPr/>
          <p:nvPr/>
        </p:nvGrpSpPr>
        <p:grpSpPr>
          <a:xfrm>
            <a:off x="9128043" y="3894334"/>
            <a:ext cx="1800000" cy="1800000"/>
            <a:chOff x="9128043" y="3894334"/>
            <a:chExt cx="1800000" cy="1800000"/>
          </a:xfrm>
        </p:grpSpPr>
        <p:sp>
          <p:nvSpPr>
            <p:cNvPr id="14" name="Rectángulo 13"/>
            <p:cNvSpPr/>
            <p:nvPr/>
          </p:nvSpPr>
          <p:spPr>
            <a:xfrm>
              <a:off x="9128043" y="3894334"/>
              <a:ext cx="1800000" cy="1800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27" name="Imagen 26" descr="C:\Users\franc\Desktop\ARCHIVOS PARA SUBIR\POR ACABAR\MEDI SOPORTE VISUAL\parto.png"/>
            <p:cNvPicPr/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88875" y="4041015"/>
              <a:ext cx="1440000" cy="1440000"/>
            </a:xfrm>
            <a:prstGeom prst="ellipse">
              <a:avLst/>
            </a:prstGeom>
            <a:solidFill>
              <a:schemeClr val="bg1"/>
            </a:solidFill>
            <a:ln w="3175" cap="rnd">
              <a:solidFill>
                <a:srgbClr val="333333"/>
              </a:solidFill>
            </a:ln>
            <a:effectLst/>
          </p:spPr>
        </p:pic>
      </p:grpSp>
      <p:sp>
        <p:nvSpPr>
          <p:cNvPr id="13" name="Multiplicar 12"/>
          <p:cNvSpPr/>
          <p:nvPr/>
        </p:nvSpPr>
        <p:spPr>
          <a:xfrm>
            <a:off x="8614825" y="3380768"/>
            <a:ext cx="2826436" cy="2827132"/>
          </a:xfrm>
          <a:prstGeom prst="mathMultiply">
            <a:avLst>
              <a:gd name="adj1" fmla="val 584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2178" y="1091573"/>
            <a:ext cx="2495419" cy="2495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923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19" grpId="0"/>
      <p:bldP spid="24" grpId="0"/>
      <p:bldP spid="26" grpId="0"/>
      <p:bldP spid="13" grpId="0" animBg="1"/>
      <p:bldP spid="13" grpId="1" animBg="1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8890" y="2413811"/>
            <a:ext cx="1524003" cy="1524003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6" y="6347012"/>
            <a:ext cx="1142998" cy="263769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8043" y="230455"/>
            <a:ext cx="895432" cy="500916"/>
          </a:xfrm>
          <a:prstGeom prst="rect">
            <a:avLst/>
          </a:prstGeom>
        </p:spPr>
      </p:pic>
      <p:sp>
        <p:nvSpPr>
          <p:cNvPr id="19" name="Título 1"/>
          <p:cNvSpPr txBox="1">
            <a:spLocks/>
          </p:cNvSpPr>
          <p:nvPr/>
        </p:nvSpPr>
        <p:spPr>
          <a:xfrm>
            <a:off x="4968499" y="570205"/>
            <a:ext cx="2445783" cy="5092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82563" algn="ctr"/>
            <a:r>
              <a:rPr lang="ca-ES" dirty="0" smtClean="0">
                <a:solidFill>
                  <a:srgbClr val="002060"/>
                </a:solidFill>
              </a:rPr>
              <a:t>VIVÍPARS</a:t>
            </a:r>
            <a:endParaRPr lang="ca-ES" dirty="0">
              <a:solidFill>
                <a:srgbClr val="002060"/>
              </a:solidFill>
            </a:endParaRPr>
          </a:p>
        </p:txBody>
      </p:sp>
      <p:sp>
        <p:nvSpPr>
          <p:cNvPr id="24" name="Título 1"/>
          <p:cNvSpPr txBox="1">
            <a:spLocks/>
          </p:cNvSpPr>
          <p:nvPr/>
        </p:nvSpPr>
        <p:spPr>
          <a:xfrm>
            <a:off x="1381334" y="5720511"/>
            <a:ext cx="1841705" cy="37009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82563" algn="ctr"/>
            <a:r>
              <a:rPr lang="ca-ES" sz="2400" dirty="0" smtClean="0">
                <a:solidFill>
                  <a:srgbClr val="002060"/>
                </a:solidFill>
              </a:rPr>
              <a:t>OVÍPARS</a:t>
            </a:r>
            <a:endParaRPr lang="ca-ES" sz="2400" dirty="0">
              <a:solidFill>
                <a:srgbClr val="002060"/>
              </a:solidFill>
            </a:endParaRPr>
          </a:p>
        </p:txBody>
      </p:sp>
      <p:sp>
        <p:nvSpPr>
          <p:cNvPr id="26" name="Título 1"/>
          <p:cNvSpPr txBox="1">
            <a:spLocks/>
          </p:cNvSpPr>
          <p:nvPr/>
        </p:nvSpPr>
        <p:spPr>
          <a:xfrm>
            <a:off x="9031698" y="5711092"/>
            <a:ext cx="1954355" cy="37009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82563" algn="ctr"/>
            <a:r>
              <a:rPr lang="ca-ES" sz="2400" dirty="0" smtClean="0">
                <a:solidFill>
                  <a:srgbClr val="002060"/>
                </a:solidFill>
              </a:rPr>
              <a:t>VIVÍPARS</a:t>
            </a:r>
            <a:endParaRPr lang="ca-ES" sz="2400" dirty="0">
              <a:solidFill>
                <a:srgbClr val="002060"/>
              </a:solidFill>
            </a:endParaRPr>
          </a:p>
        </p:txBody>
      </p:sp>
      <p:grpSp>
        <p:nvGrpSpPr>
          <p:cNvPr id="8" name="Grupo 7"/>
          <p:cNvGrpSpPr/>
          <p:nvPr/>
        </p:nvGrpSpPr>
        <p:grpSpPr>
          <a:xfrm>
            <a:off x="1402187" y="3894334"/>
            <a:ext cx="1800000" cy="1800000"/>
            <a:chOff x="1402187" y="3894334"/>
            <a:chExt cx="1800000" cy="1800000"/>
          </a:xfrm>
        </p:grpSpPr>
        <p:sp>
          <p:nvSpPr>
            <p:cNvPr id="3" name="Rectángulo 2"/>
            <p:cNvSpPr/>
            <p:nvPr/>
          </p:nvSpPr>
          <p:spPr>
            <a:xfrm>
              <a:off x="1402187" y="3894334"/>
              <a:ext cx="1800000" cy="1800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21" name="Imagen 20" descr="C:\Users\franc\Desktop\ARCHIVOS PARA SUBIR\POR ACABAR\MEDI SOPORTE VISUAL\nacer (1).png"/>
            <p:cNvPicPr/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76184" y="4141399"/>
              <a:ext cx="1440000" cy="1440000"/>
            </a:xfrm>
            <a:prstGeom prst="ellipse">
              <a:avLst/>
            </a:prstGeom>
            <a:solidFill>
              <a:schemeClr val="bg1"/>
            </a:solidFill>
            <a:ln w="3175" cap="rnd">
              <a:solidFill>
                <a:srgbClr val="333333"/>
              </a:solidFill>
            </a:ln>
            <a:effectLst/>
          </p:spPr>
        </p:pic>
      </p:grpSp>
      <p:sp>
        <p:nvSpPr>
          <p:cNvPr id="22" name="Multiplicar 21"/>
          <p:cNvSpPr/>
          <p:nvPr/>
        </p:nvSpPr>
        <p:spPr>
          <a:xfrm>
            <a:off x="882966" y="3380768"/>
            <a:ext cx="2826436" cy="2827132"/>
          </a:xfrm>
          <a:prstGeom prst="mathMultiply">
            <a:avLst>
              <a:gd name="adj1" fmla="val 584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pSp>
        <p:nvGrpSpPr>
          <p:cNvPr id="10" name="Grupo 9"/>
          <p:cNvGrpSpPr/>
          <p:nvPr/>
        </p:nvGrpSpPr>
        <p:grpSpPr>
          <a:xfrm>
            <a:off x="9128043" y="3894334"/>
            <a:ext cx="1800000" cy="1800000"/>
            <a:chOff x="9128043" y="3894334"/>
            <a:chExt cx="1800000" cy="1800000"/>
          </a:xfrm>
        </p:grpSpPr>
        <p:sp>
          <p:nvSpPr>
            <p:cNvPr id="14" name="Rectángulo 13"/>
            <p:cNvSpPr/>
            <p:nvPr/>
          </p:nvSpPr>
          <p:spPr>
            <a:xfrm>
              <a:off x="9128043" y="3894334"/>
              <a:ext cx="1800000" cy="1800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23" name="Imagen 22" descr="C:\Users\franc\Desktop\ARCHIVOS PARA SUBIR\POR ACABAR\MEDI SOPORTE VISUAL\parto.png"/>
            <p:cNvPicPr/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88875" y="4041015"/>
              <a:ext cx="1440000" cy="1440000"/>
            </a:xfrm>
            <a:prstGeom prst="ellipse">
              <a:avLst/>
            </a:prstGeom>
            <a:solidFill>
              <a:schemeClr val="bg1"/>
            </a:solidFill>
            <a:ln w="3175" cap="rnd">
              <a:solidFill>
                <a:srgbClr val="333333"/>
              </a:solidFill>
            </a:ln>
            <a:effectLst/>
          </p:spPr>
        </p:pic>
      </p:grpSp>
      <p:pic>
        <p:nvPicPr>
          <p:cNvPr id="16" name="Imagen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2877" y="480913"/>
            <a:ext cx="3911690" cy="3911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410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9" grpId="0"/>
      <p:bldP spid="24" grpId="0"/>
      <p:bldP spid="26" grpId="0"/>
      <p:bldP spid="22" grpId="0" animBg="1"/>
      <p:bldP spid="22" grpId="1" animBg="1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9036" y="2339283"/>
            <a:ext cx="1524003" cy="1524003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6" y="6347012"/>
            <a:ext cx="1142998" cy="263769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8043" y="230455"/>
            <a:ext cx="895432" cy="500916"/>
          </a:xfrm>
          <a:prstGeom prst="rect">
            <a:avLst/>
          </a:prstGeom>
        </p:spPr>
      </p:pic>
      <p:sp>
        <p:nvSpPr>
          <p:cNvPr id="19" name="Título 1"/>
          <p:cNvSpPr txBox="1">
            <a:spLocks/>
          </p:cNvSpPr>
          <p:nvPr/>
        </p:nvSpPr>
        <p:spPr>
          <a:xfrm>
            <a:off x="4968499" y="570205"/>
            <a:ext cx="2445783" cy="5092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82563" algn="ctr"/>
            <a:r>
              <a:rPr lang="ca-ES" dirty="0" smtClean="0">
                <a:solidFill>
                  <a:srgbClr val="002060"/>
                </a:solidFill>
              </a:rPr>
              <a:t>OVÍPARS</a:t>
            </a:r>
            <a:endParaRPr lang="ca-ES" dirty="0">
              <a:solidFill>
                <a:srgbClr val="002060"/>
              </a:solidFill>
            </a:endParaRPr>
          </a:p>
        </p:txBody>
      </p:sp>
      <p:sp>
        <p:nvSpPr>
          <p:cNvPr id="24" name="Título 1"/>
          <p:cNvSpPr txBox="1">
            <a:spLocks/>
          </p:cNvSpPr>
          <p:nvPr/>
        </p:nvSpPr>
        <p:spPr>
          <a:xfrm>
            <a:off x="1381334" y="5720511"/>
            <a:ext cx="1841705" cy="37009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82563" algn="ctr"/>
            <a:r>
              <a:rPr lang="ca-ES" sz="2400" dirty="0" smtClean="0">
                <a:solidFill>
                  <a:srgbClr val="002060"/>
                </a:solidFill>
              </a:rPr>
              <a:t>OVÍPARS</a:t>
            </a:r>
            <a:endParaRPr lang="ca-ES" sz="2400" dirty="0">
              <a:solidFill>
                <a:srgbClr val="002060"/>
              </a:solidFill>
            </a:endParaRPr>
          </a:p>
        </p:txBody>
      </p:sp>
      <p:sp>
        <p:nvSpPr>
          <p:cNvPr id="26" name="Título 1"/>
          <p:cNvSpPr txBox="1">
            <a:spLocks/>
          </p:cNvSpPr>
          <p:nvPr/>
        </p:nvSpPr>
        <p:spPr>
          <a:xfrm>
            <a:off x="9031698" y="5711092"/>
            <a:ext cx="1954355" cy="37009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82563" algn="ctr"/>
            <a:r>
              <a:rPr lang="ca-ES" sz="2400" dirty="0" smtClean="0">
                <a:solidFill>
                  <a:srgbClr val="002060"/>
                </a:solidFill>
              </a:rPr>
              <a:t>VIVÍPARS</a:t>
            </a:r>
            <a:endParaRPr lang="ca-ES" sz="2400" dirty="0">
              <a:solidFill>
                <a:srgbClr val="002060"/>
              </a:solidFill>
            </a:endParaRPr>
          </a:p>
        </p:txBody>
      </p:sp>
      <p:grpSp>
        <p:nvGrpSpPr>
          <p:cNvPr id="5" name="Grupo 4"/>
          <p:cNvGrpSpPr/>
          <p:nvPr/>
        </p:nvGrpSpPr>
        <p:grpSpPr>
          <a:xfrm>
            <a:off x="1402187" y="3894334"/>
            <a:ext cx="1800000" cy="1800000"/>
            <a:chOff x="1402187" y="3894334"/>
            <a:chExt cx="1800000" cy="1800000"/>
          </a:xfrm>
        </p:grpSpPr>
        <p:sp>
          <p:nvSpPr>
            <p:cNvPr id="3" name="Rectángulo 2"/>
            <p:cNvSpPr/>
            <p:nvPr/>
          </p:nvSpPr>
          <p:spPr>
            <a:xfrm>
              <a:off x="1402187" y="3894334"/>
              <a:ext cx="1800000" cy="1800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23" name="Imagen 22" descr="C:\Users\franc\Desktop\ARCHIVOS PARA SUBIR\POR ACABAR\MEDI SOPORTE VISUAL\nacer (1).png"/>
            <p:cNvPicPr/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2186" y="4058810"/>
              <a:ext cx="1440000" cy="1440000"/>
            </a:xfrm>
            <a:prstGeom prst="ellipse">
              <a:avLst/>
            </a:prstGeom>
            <a:solidFill>
              <a:schemeClr val="bg1"/>
            </a:solidFill>
            <a:ln w="3175" cap="rnd">
              <a:solidFill>
                <a:srgbClr val="333333"/>
              </a:solidFill>
            </a:ln>
            <a:effectLst/>
          </p:spPr>
        </p:pic>
      </p:grpSp>
      <p:grpSp>
        <p:nvGrpSpPr>
          <p:cNvPr id="2" name="Grupo 1"/>
          <p:cNvGrpSpPr/>
          <p:nvPr/>
        </p:nvGrpSpPr>
        <p:grpSpPr>
          <a:xfrm>
            <a:off x="9128043" y="3894334"/>
            <a:ext cx="1800000" cy="1800000"/>
            <a:chOff x="9128043" y="3894334"/>
            <a:chExt cx="1800000" cy="1800000"/>
          </a:xfrm>
        </p:grpSpPr>
        <p:sp>
          <p:nvSpPr>
            <p:cNvPr id="14" name="Rectángulo 13"/>
            <p:cNvSpPr/>
            <p:nvPr/>
          </p:nvSpPr>
          <p:spPr>
            <a:xfrm>
              <a:off x="9128043" y="3894334"/>
              <a:ext cx="1800000" cy="1800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27" name="Imagen 26" descr="C:\Users\franc\Desktop\ARCHIVOS PARA SUBIR\POR ACABAR\MEDI SOPORTE VISUAL\parto.png"/>
            <p:cNvPicPr/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88875" y="4041015"/>
              <a:ext cx="1440000" cy="1440000"/>
            </a:xfrm>
            <a:prstGeom prst="ellipse">
              <a:avLst/>
            </a:prstGeom>
            <a:solidFill>
              <a:schemeClr val="bg1"/>
            </a:solidFill>
            <a:ln w="3175" cap="rnd">
              <a:solidFill>
                <a:srgbClr val="333333"/>
              </a:solidFill>
            </a:ln>
            <a:effectLst/>
          </p:spPr>
        </p:pic>
      </p:grpSp>
      <p:sp>
        <p:nvSpPr>
          <p:cNvPr id="13" name="Multiplicar 12"/>
          <p:cNvSpPr/>
          <p:nvPr/>
        </p:nvSpPr>
        <p:spPr>
          <a:xfrm>
            <a:off x="8614825" y="3380768"/>
            <a:ext cx="2826436" cy="2827132"/>
          </a:xfrm>
          <a:prstGeom prst="mathMultiply">
            <a:avLst>
              <a:gd name="adj1" fmla="val 584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615" y="1149077"/>
            <a:ext cx="2380412" cy="2380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5641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19" grpId="0"/>
      <p:bldP spid="24" grpId="0"/>
      <p:bldP spid="26" grpId="0"/>
      <p:bldP spid="13" grpId="0" animBg="1"/>
      <p:bldP spid="13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1156986" y="3791807"/>
            <a:ext cx="326486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4625"/>
            <a:r>
              <a:rPr lang="ca-ES" sz="2800" i="1" dirty="0"/>
              <a:t>2</a:t>
            </a:r>
            <a:r>
              <a:rPr lang="ca-ES" sz="2800" b="1" i="1" dirty="0" smtClean="0"/>
              <a:t>. </a:t>
            </a:r>
            <a:r>
              <a:rPr lang="es-ES" sz="2800" i="1" dirty="0" smtClean="0">
                <a:solidFill>
                  <a:srgbClr val="00B050"/>
                </a:solidFill>
              </a:rPr>
              <a:t>ALTRES ANIMALS.</a:t>
            </a:r>
            <a:endParaRPr lang="es-ES" sz="5400" i="1" dirty="0">
              <a:solidFill>
                <a:srgbClr val="00B050"/>
              </a:solidFill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6546" y="644611"/>
            <a:ext cx="10515600" cy="760318"/>
          </a:xfrm>
        </p:spPr>
        <p:txBody>
          <a:bodyPr>
            <a:normAutofit fontScale="90000"/>
          </a:bodyPr>
          <a:lstStyle/>
          <a:p>
            <a:r>
              <a:rPr lang="ca-ES" dirty="0" smtClean="0">
                <a:solidFill>
                  <a:srgbClr val="002060"/>
                </a:solidFill>
              </a:rPr>
              <a:t>QÜESTIONARI.</a:t>
            </a:r>
            <a:r>
              <a:rPr lang="ca-ES" dirty="0">
                <a:solidFill>
                  <a:srgbClr val="002060"/>
                </a:solidFill>
              </a:rPr>
              <a:t/>
            </a:r>
            <a:br>
              <a:rPr lang="ca-ES" dirty="0">
                <a:solidFill>
                  <a:srgbClr val="002060"/>
                </a:solidFill>
              </a:rPr>
            </a:br>
            <a:endParaRPr lang="ca-ES" dirty="0">
              <a:solidFill>
                <a:srgbClr val="002060"/>
              </a:solidFill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1138711" y="5116756"/>
            <a:ext cx="20294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4625"/>
            <a:r>
              <a:rPr lang="ca-ES" sz="2800" i="1" dirty="0"/>
              <a:t>3</a:t>
            </a:r>
            <a:r>
              <a:rPr lang="ca-ES" sz="2800" i="1" dirty="0" smtClean="0"/>
              <a:t>. </a:t>
            </a:r>
            <a:r>
              <a:rPr lang="ca-ES" sz="2800" i="1" dirty="0" smtClean="0">
                <a:solidFill>
                  <a:srgbClr val="00B050"/>
                </a:solidFill>
              </a:rPr>
              <a:t>PLANTES</a:t>
            </a:r>
            <a:endParaRPr lang="ca-ES" i="1" dirty="0">
              <a:solidFill>
                <a:srgbClr val="00B050"/>
              </a:solidFill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1156986" y="2532157"/>
            <a:ext cx="49284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4625"/>
            <a:r>
              <a:rPr lang="ca-ES" sz="2800" i="1" dirty="0"/>
              <a:t>1</a:t>
            </a:r>
            <a:r>
              <a:rPr lang="ca-ES" sz="2800" i="1" dirty="0" smtClean="0"/>
              <a:t>. </a:t>
            </a:r>
            <a:r>
              <a:rPr lang="ca-ES" sz="2800" i="1" dirty="0" smtClean="0">
                <a:solidFill>
                  <a:srgbClr val="00B050"/>
                </a:solidFill>
              </a:rPr>
              <a:t>ALTRES ANIMALS I PLANTES.</a:t>
            </a:r>
            <a:endParaRPr lang="ca-ES" i="1" dirty="0">
              <a:solidFill>
                <a:srgbClr val="00B050"/>
              </a:solidFill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628" y="6413084"/>
            <a:ext cx="1292038" cy="298163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6447511" y="4547369"/>
            <a:ext cx="52647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4800" i="1" dirty="0" smtClean="0"/>
              <a:t> </a:t>
            </a:r>
            <a:r>
              <a:rPr lang="es-ES" sz="3200" dirty="0" smtClean="0">
                <a:solidFill>
                  <a:srgbClr val="00B050"/>
                </a:solidFill>
              </a:rPr>
              <a:t>ALTRES ANIMALS</a:t>
            </a:r>
            <a:endParaRPr lang="es-ES" sz="3200" dirty="0">
              <a:solidFill>
                <a:srgbClr val="00B050"/>
              </a:solidFill>
            </a:endParaRPr>
          </a:p>
        </p:txBody>
      </p:sp>
      <p:pic>
        <p:nvPicPr>
          <p:cNvPr id="16" name="Imagen 15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852"/>
          <a:stretch/>
        </p:blipFill>
        <p:spPr bwMode="auto">
          <a:xfrm>
            <a:off x="10864664" y="297870"/>
            <a:ext cx="1085850" cy="56070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7" name="Título 1"/>
          <p:cNvSpPr txBox="1">
            <a:spLocks/>
          </p:cNvSpPr>
          <p:nvPr/>
        </p:nvSpPr>
        <p:spPr>
          <a:xfrm>
            <a:off x="769275" y="1573505"/>
            <a:ext cx="10515600" cy="7603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88938" indent="-206375">
              <a:buFont typeface="Arial" panose="020B0604020202020204" pitchFamily="34" charset="0"/>
              <a:buChar char="•"/>
            </a:pPr>
            <a:r>
              <a:rPr lang="ca-ES" sz="2800" b="1" i="1" dirty="0">
                <a:solidFill>
                  <a:srgbClr val="0070C0"/>
                </a:solidFill>
              </a:rPr>
              <a:t>QUÈ  MENJA UN </a:t>
            </a:r>
            <a:r>
              <a:rPr lang="ca-ES" sz="2800" b="1" i="1" dirty="0" smtClean="0">
                <a:solidFill>
                  <a:srgbClr val="0070C0"/>
                </a:solidFill>
              </a:rPr>
              <a:t>ANIMALS </a:t>
            </a:r>
            <a:r>
              <a:rPr lang="ca-ES" sz="2800" b="1" i="1" u="sng" dirty="0" smtClean="0">
                <a:solidFill>
                  <a:srgbClr val="0070C0"/>
                </a:solidFill>
              </a:rPr>
              <a:t>CARNÍVORS</a:t>
            </a:r>
            <a:r>
              <a:rPr lang="ca-ES" sz="2800" dirty="0">
                <a:solidFill>
                  <a:srgbClr val="0070C0"/>
                </a:solidFill>
              </a:rPr>
              <a:t>?</a:t>
            </a:r>
            <a:endParaRPr lang="ca-ES" sz="2800" dirty="0">
              <a:solidFill>
                <a:srgbClr val="002060"/>
              </a:solidFill>
            </a:endParaRPr>
          </a:p>
        </p:txBody>
      </p:sp>
      <p:grpSp>
        <p:nvGrpSpPr>
          <p:cNvPr id="4" name="Grupo 3"/>
          <p:cNvGrpSpPr/>
          <p:nvPr/>
        </p:nvGrpSpPr>
        <p:grpSpPr>
          <a:xfrm>
            <a:off x="7590120" y="2532157"/>
            <a:ext cx="2925689" cy="2229318"/>
            <a:chOff x="7590120" y="2532157"/>
            <a:chExt cx="2925689" cy="2229318"/>
          </a:xfrm>
        </p:grpSpPr>
        <p:pic>
          <p:nvPicPr>
            <p:cNvPr id="20" name="Imagen 19" descr="C:\Users\franc\Desktop\ARCHIVOS PARA SUBIR\POR ACABAR\MEDI SOPORTE VISUAL\pez.png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72809" y="3618475"/>
              <a:ext cx="1143000" cy="1143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" name="Imagen 21" descr="C:\Users\franc\Desktop\ARCHIVOS PARA SUBIR\POR ACABAR\MEDI SOPORTE VISUAL\gacela.png"/>
            <p:cNvPicPr/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26049" y="2532157"/>
              <a:ext cx="1318260" cy="131826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9" name="Imagen 28" descr="C:\Users\franc\Desktop\ARCHIVOS PARA SUBIR\POR ACABAR\MEDI SOPORTE VISUAL\conejo.png"/>
            <p:cNvPicPr/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90120" y="3537559"/>
              <a:ext cx="1211580" cy="1211580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1578878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3" dur="1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100"/>
                            </p:stCondLst>
                            <p:childTnLst>
                              <p:par>
                                <p:cTn id="27" presetID="1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100"/>
                            </p:stCondLst>
                            <p:childTnLst>
                              <p:par>
                                <p:cTn id="30" presetID="9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6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4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4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6" grpId="2"/>
      <p:bldP spid="7" grpId="0"/>
      <p:bldP spid="7" grpId="1"/>
      <p:bldP spid="7" grpId="2"/>
      <p:bldP spid="7" grpId="3"/>
      <p:bldP spid="9" grpId="0"/>
      <p:bldP spid="9" grpId="1"/>
      <p:bldP spid="9" grpId="2"/>
      <p:bldP spid="9" grpId="3"/>
      <p:bldP spid="5" grpId="0"/>
      <p:bldP spid="17" grpId="0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8890" y="2413811"/>
            <a:ext cx="1524003" cy="1524003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6" y="6347012"/>
            <a:ext cx="1142998" cy="263769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8043" y="230455"/>
            <a:ext cx="895432" cy="500916"/>
          </a:xfrm>
          <a:prstGeom prst="rect">
            <a:avLst/>
          </a:prstGeom>
        </p:spPr>
      </p:pic>
      <p:sp>
        <p:nvSpPr>
          <p:cNvPr id="19" name="Título 1"/>
          <p:cNvSpPr txBox="1">
            <a:spLocks/>
          </p:cNvSpPr>
          <p:nvPr/>
        </p:nvSpPr>
        <p:spPr>
          <a:xfrm>
            <a:off x="4968499" y="570205"/>
            <a:ext cx="2445783" cy="5092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82563" algn="ctr"/>
            <a:r>
              <a:rPr lang="ca-ES" dirty="0" smtClean="0">
                <a:solidFill>
                  <a:srgbClr val="002060"/>
                </a:solidFill>
              </a:rPr>
              <a:t>VIVÍPARS</a:t>
            </a:r>
            <a:endParaRPr lang="ca-ES" dirty="0">
              <a:solidFill>
                <a:srgbClr val="002060"/>
              </a:solidFill>
            </a:endParaRPr>
          </a:p>
        </p:txBody>
      </p:sp>
      <p:sp>
        <p:nvSpPr>
          <p:cNvPr id="24" name="Título 1"/>
          <p:cNvSpPr txBox="1">
            <a:spLocks/>
          </p:cNvSpPr>
          <p:nvPr/>
        </p:nvSpPr>
        <p:spPr>
          <a:xfrm>
            <a:off x="1381334" y="5720511"/>
            <a:ext cx="1841705" cy="37009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82563" algn="ctr"/>
            <a:r>
              <a:rPr lang="ca-ES" sz="2400" dirty="0" smtClean="0">
                <a:solidFill>
                  <a:srgbClr val="002060"/>
                </a:solidFill>
              </a:rPr>
              <a:t>OVÍPARS</a:t>
            </a:r>
            <a:endParaRPr lang="ca-ES" sz="2400" dirty="0">
              <a:solidFill>
                <a:srgbClr val="002060"/>
              </a:solidFill>
            </a:endParaRPr>
          </a:p>
        </p:txBody>
      </p:sp>
      <p:sp>
        <p:nvSpPr>
          <p:cNvPr id="26" name="Título 1"/>
          <p:cNvSpPr txBox="1">
            <a:spLocks/>
          </p:cNvSpPr>
          <p:nvPr/>
        </p:nvSpPr>
        <p:spPr>
          <a:xfrm>
            <a:off x="9031698" y="5711092"/>
            <a:ext cx="1954355" cy="37009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82563" algn="ctr"/>
            <a:r>
              <a:rPr lang="ca-ES" sz="2400" dirty="0" smtClean="0">
                <a:solidFill>
                  <a:srgbClr val="002060"/>
                </a:solidFill>
              </a:rPr>
              <a:t>VIVÍPARS</a:t>
            </a:r>
            <a:endParaRPr lang="ca-ES" sz="2400" dirty="0">
              <a:solidFill>
                <a:srgbClr val="002060"/>
              </a:solidFill>
            </a:endParaRPr>
          </a:p>
        </p:txBody>
      </p:sp>
      <p:grpSp>
        <p:nvGrpSpPr>
          <p:cNvPr id="8" name="Grupo 7"/>
          <p:cNvGrpSpPr/>
          <p:nvPr/>
        </p:nvGrpSpPr>
        <p:grpSpPr>
          <a:xfrm>
            <a:off x="1402187" y="3894334"/>
            <a:ext cx="1800000" cy="1800000"/>
            <a:chOff x="1402187" y="3894334"/>
            <a:chExt cx="1800000" cy="1800000"/>
          </a:xfrm>
        </p:grpSpPr>
        <p:sp>
          <p:nvSpPr>
            <p:cNvPr id="3" name="Rectángulo 2"/>
            <p:cNvSpPr/>
            <p:nvPr/>
          </p:nvSpPr>
          <p:spPr>
            <a:xfrm>
              <a:off x="1402187" y="3894334"/>
              <a:ext cx="1800000" cy="1800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21" name="Imagen 20" descr="C:\Users\franc\Desktop\ARCHIVOS PARA SUBIR\POR ACABAR\MEDI SOPORTE VISUAL\nacer (1).png"/>
            <p:cNvPicPr/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76184" y="4141399"/>
              <a:ext cx="1440000" cy="1440000"/>
            </a:xfrm>
            <a:prstGeom prst="ellipse">
              <a:avLst/>
            </a:prstGeom>
            <a:solidFill>
              <a:schemeClr val="bg1"/>
            </a:solidFill>
            <a:ln w="3175" cap="rnd">
              <a:solidFill>
                <a:srgbClr val="333333"/>
              </a:solidFill>
            </a:ln>
            <a:effectLst/>
          </p:spPr>
        </p:pic>
      </p:grpSp>
      <p:sp>
        <p:nvSpPr>
          <p:cNvPr id="22" name="Multiplicar 21"/>
          <p:cNvSpPr/>
          <p:nvPr/>
        </p:nvSpPr>
        <p:spPr>
          <a:xfrm>
            <a:off x="882966" y="3380768"/>
            <a:ext cx="2826436" cy="2827132"/>
          </a:xfrm>
          <a:prstGeom prst="mathMultiply">
            <a:avLst>
              <a:gd name="adj1" fmla="val 584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pSp>
        <p:nvGrpSpPr>
          <p:cNvPr id="10" name="Grupo 9"/>
          <p:cNvGrpSpPr/>
          <p:nvPr/>
        </p:nvGrpSpPr>
        <p:grpSpPr>
          <a:xfrm>
            <a:off x="9128043" y="3894334"/>
            <a:ext cx="1800000" cy="1800000"/>
            <a:chOff x="9128043" y="3894334"/>
            <a:chExt cx="1800000" cy="1800000"/>
          </a:xfrm>
        </p:grpSpPr>
        <p:sp>
          <p:nvSpPr>
            <p:cNvPr id="14" name="Rectángulo 13"/>
            <p:cNvSpPr/>
            <p:nvPr/>
          </p:nvSpPr>
          <p:spPr>
            <a:xfrm>
              <a:off x="9128043" y="3894334"/>
              <a:ext cx="1800000" cy="1800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23" name="Imagen 22" descr="C:\Users\franc\Desktop\ARCHIVOS PARA SUBIR\POR ACABAR\MEDI SOPORTE VISUAL\parto.png"/>
            <p:cNvPicPr/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88875" y="4041015"/>
              <a:ext cx="1440000" cy="1440000"/>
            </a:xfrm>
            <a:prstGeom prst="ellipse">
              <a:avLst/>
            </a:prstGeom>
            <a:solidFill>
              <a:schemeClr val="bg1"/>
            </a:solidFill>
            <a:ln w="3175" cap="rnd">
              <a:solidFill>
                <a:srgbClr val="333333"/>
              </a:solidFill>
            </a:ln>
            <a:effectLst/>
          </p:spPr>
        </p:pic>
      </p:grpSp>
      <p:pic>
        <p:nvPicPr>
          <p:cNvPr id="15" name="Imagen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4671" y="1000896"/>
            <a:ext cx="2893438" cy="2893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3268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9" grpId="0"/>
      <p:bldP spid="24" grpId="0"/>
      <p:bldP spid="26" grpId="0"/>
      <p:bldP spid="22" grpId="0" animBg="1"/>
      <p:bldP spid="22" grpId="1" animBg="1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9036" y="2339283"/>
            <a:ext cx="1524003" cy="1524003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6" y="6347012"/>
            <a:ext cx="1142998" cy="263769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8043" y="230455"/>
            <a:ext cx="895432" cy="500916"/>
          </a:xfrm>
          <a:prstGeom prst="rect">
            <a:avLst/>
          </a:prstGeom>
        </p:spPr>
      </p:pic>
      <p:sp>
        <p:nvSpPr>
          <p:cNvPr id="19" name="Título 1"/>
          <p:cNvSpPr txBox="1">
            <a:spLocks/>
          </p:cNvSpPr>
          <p:nvPr/>
        </p:nvSpPr>
        <p:spPr>
          <a:xfrm>
            <a:off x="4968499" y="570205"/>
            <a:ext cx="2445783" cy="5092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82563" algn="ctr"/>
            <a:r>
              <a:rPr lang="ca-ES" dirty="0" smtClean="0">
                <a:solidFill>
                  <a:srgbClr val="002060"/>
                </a:solidFill>
              </a:rPr>
              <a:t>OVÍPARS</a:t>
            </a:r>
            <a:endParaRPr lang="ca-ES" dirty="0">
              <a:solidFill>
                <a:srgbClr val="002060"/>
              </a:solidFill>
            </a:endParaRPr>
          </a:p>
        </p:txBody>
      </p:sp>
      <p:sp>
        <p:nvSpPr>
          <p:cNvPr id="24" name="Título 1"/>
          <p:cNvSpPr txBox="1">
            <a:spLocks/>
          </p:cNvSpPr>
          <p:nvPr/>
        </p:nvSpPr>
        <p:spPr>
          <a:xfrm>
            <a:off x="1381334" y="5720511"/>
            <a:ext cx="1841705" cy="37009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82563" algn="ctr"/>
            <a:r>
              <a:rPr lang="ca-ES" sz="2400" dirty="0" smtClean="0">
                <a:solidFill>
                  <a:srgbClr val="002060"/>
                </a:solidFill>
              </a:rPr>
              <a:t>OVÍPARS</a:t>
            </a:r>
            <a:endParaRPr lang="ca-ES" sz="2400" dirty="0">
              <a:solidFill>
                <a:srgbClr val="002060"/>
              </a:solidFill>
            </a:endParaRPr>
          </a:p>
        </p:txBody>
      </p:sp>
      <p:sp>
        <p:nvSpPr>
          <p:cNvPr id="26" name="Título 1"/>
          <p:cNvSpPr txBox="1">
            <a:spLocks/>
          </p:cNvSpPr>
          <p:nvPr/>
        </p:nvSpPr>
        <p:spPr>
          <a:xfrm>
            <a:off x="9031698" y="5711092"/>
            <a:ext cx="1954355" cy="37009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82563" algn="ctr"/>
            <a:r>
              <a:rPr lang="ca-ES" sz="2400" dirty="0" smtClean="0">
                <a:solidFill>
                  <a:srgbClr val="002060"/>
                </a:solidFill>
              </a:rPr>
              <a:t>VIVÍPARS</a:t>
            </a:r>
            <a:endParaRPr lang="ca-ES" sz="2400" dirty="0">
              <a:solidFill>
                <a:srgbClr val="002060"/>
              </a:solidFill>
            </a:endParaRPr>
          </a:p>
        </p:txBody>
      </p:sp>
      <p:grpSp>
        <p:nvGrpSpPr>
          <p:cNvPr id="5" name="Grupo 4"/>
          <p:cNvGrpSpPr/>
          <p:nvPr/>
        </p:nvGrpSpPr>
        <p:grpSpPr>
          <a:xfrm>
            <a:off x="1402187" y="3894334"/>
            <a:ext cx="1800000" cy="1800000"/>
            <a:chOff x="1402187" y="3894334"/>
            <a:chExt cx="1800000" cy="1800000"/>
          </a:xfrm>
        </p:grpSpPr>
        <p:sp>
          <p:nvSpPr>
            <p:cNvPr id="3" name="Rectángulo 2"/>
            <p:cNvSpPr/>
            <p:nvPr/>
          </p:nvSpPr>
          <p:spPr>
            <a:xfrm>
              <a:off x="1402187" y="3894334"/>
              <a:ext cx="1800000" cy="1800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23" name="Imagen 22" descr="C:\Users\franc\Desktop\ARCHIVOS PARA SUBIR\POR ACABAR\MEDI SOPORTE VISUAL\nacer (1).png"/>
            <p:cNvPicPr/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2186" y="4058810"/>
              <a:ext cx="1440000" cy="1440000"/>
            </a:xfrm>
            <a:prstGeom prst="ellipse">
              <a:avLst/>
            </a:prstGeom>
            <a:solidFill>
              <a:schemeClr val="bg1"/>
            </a:solidFill>
            <a:ln w="3175" cap="rnd">
              <a:solidFill>
                <a:srgbClr val="333333"/>
              </a:solidFill>
            </a:ln>
            <a:effectLst/>
          </p:spPr>
        </p:pic>
      </p:grpSp>
      <p:grpSp>
        <p:nvGrpSpPr>
          <p:cNvPr id="2" name="Grupo 1"/>
          <p:cNvGrpSpPr/>
          <p:nvPr/>
        </p:nvGrpSpPr>
        <p:grpSpPr>
          <a:xfrm>
            <a:off x="9128043" y="3894334"/>
            <a:ext cx="1800000" cy="1800000"/>
            <a:chOff x="9128043" y="3894334"/>
            <a:chExt cx="1800000" cy="1800000"/>
          </a:xfrm>
        </p:grpSpPr>
        <p:sp>
          <p:nvSpPr>
            <p:cNvPr id="14" name="Rectángulo 13"/>
            <p:cNvSpPr/>
            <p:nvPr/>
          </p:nvSpPr>
          <p:spPr>
            <a:xfrm>
              <a:off x="9128043" y="3894334"/>
              <a:ext cx="1800000" cy="1800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27" name="Imagen 26" descr="C:\Users\franc\Desktop\ARCHIVOS PARA SUBIR\POR ACABAR\MEDI SOPORTE VISUAL\parto.png"/>
            <p:cNvPicPr/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88875" y="4041015"/>
              <a:ext cx="1440000" cy="1440000"/>
            </a:xfrm>
            <a:prstGeom prst="ellipse">
              <a:avLst/>
            </a:prstGeom>
            <a:solidFill>
              <a:schemeClr val="bg1"/>
            </a:solidFill>
            <a:ln w="3175" cap="rnd">
              <a:solidFill>
                <a:srgbClr val="333333"/>
              </a:solidFill>
            </a:ln>
            <a:effectLst/>
          </p:spPr>
        </p:pic>
      </p:grpSp>
      <p:sp>
        <p:nvSpPr>
          <p:cNvPr id="13" name="Multiplicar 12"/>
          <p:cNvSpPr/>
          <p:nvPr/>
        </p:nvSpPr>
        <p:spPr>
          <a:xfrm>
            <a:off x="8614825" y="3380768"/>
            <a:ext cx="2826436" cy="2827132"/>
          </a:xfrm>
          <a:prstGeom prst="mathMultiply">
            <a:avLst>
              <a:gd name="adj1" fmla="val 584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1810" y="1171514"/>
            <a:ext cx="2614820" cy="2614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7476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19" grpId="0"/>
      <p:bldP spid="24" grpId="0"/>
      <p:bldP spid="26" grpId="0"/>
      <p:bldP spid="13" grpId="0" animBg="1"/>
      <p:bldP spid="13" grpId="1" animBg="1"/>
    </p:bld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8890" y="2413811"/>
            <a:ext cx="1524003" cy="1524003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6" y="6347012"/>
            <a:ext cx="1142998" cy="263769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8043" y="230455"/>
            <a:ext cx="895432" cy="500916"/>
          </a:xfrm>
          <a:prstGeom prst="rect">
            <a:avLst/>
          </a:prstGeom>
        </p:spPr>
      </p:pic>
      <p:sp>
        <p:nvSpPr>
          <p:cNvPr id="19" name="Título 1"/>
          <p:cNvSpPr txBox="1">
            <a:spLocks/>
          </p:cNvSpPr>
          <p:nvPr/>
        </p:nvSpPr>
        <p:spPr>
          <a:xfrm>
            <a:off x="4968499" y="570205"/>
            <a:ext cx="2445783" cy="5092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82563" algn="ctr"/>
            <a:r>
              <a:rPr lang="ca-ES" dirty="0" smtClean="0">
                <a:solidFill>
                  <a:srgbClr val="002060"/>
                </a:solidFill>
              </a:rPr>
              <a:t>VIVÍPARS</a:t>
            </a:r>
            <a:endParaRPr lang="ca-ES" dirty="0">
              <a:solidFill>
                <a:srgbClr val="002060"/>
              </a:solidFill>
            </a:endParaRPr>
          </a:p>
        </p:txBody>
      </p:sp>
      <p:sp>
        <p:nvSpPr>
          <p:cNvPr id="24" name="Título 1"/>
          <p:cNvSpPr txBox="1">
            <a:spLocks/>
          </p:cNvSpPr>
          <p:nvPr/>
        </p:nvSpPr>
        <p:spPr>
          <a:xfrm>
            <a:off x="1381334" y="5720511"/>
            <a:ext cx="1841705" cy="37009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82563" algn="ctr"/>
            <a:r>
              <a:rPr lang="ca-ES" sz="2400" dirty="0" smtClean="0">
                <a:solidFill>
                  <a:srgbClr val="002060"/>
                </a:solidFill>
              </a:rPr>
              <a:t>OVÍPARS</a:t>
            </a:r>
            <a:endParaRPr lang="ca-ES" sz="2400" dirty="0">
              <a:solidFill>
                <a:srgbClr val="002060"/>
              </a:solidFill>
            </a:endParaRPr>
          </a:p>
        </p:txBody>
      </p:sp>
      <p:sp>
        <p:nvSpPr>
          <p:cNvPr id="26" name="Título 1"/>
          <p:cNvSpPr txBox="1">
            <a:spLocks/>
          </p:cNvSpPr>
          <p:nvPr/>
        </p:nvSpPr>
        <p:spPr>
          <a:xfrm>
            <a:off x="9031698" y="5711092"/>
            <a:ext cx="1954355" cy="37009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82563" algn="ctr"/>
            <a:r>
              <a:rPr lang="ca-ES" sz="2400" dirty="0" smtClean="0">
                <a:solidFill>
                  <a:srgbClr val="002060"/>
                </a:solidFill>
              </a:rPr>
              <a:t>VIVÍPARS</a:t>
            </a:r>
            <a:endParaRPr lang="ca-ES" sz="2400" dirty="0">
              <a:solidFill>
                <a:srgbClr val="002060"/>
              </a:solidFill>
            </a:endParaRPr>
          </a:p>
        </p:txBody>
      </p:sp>
      <p:grpSp>
        <p:nvGrpSpPr>
          <p:cNvPr id="8" name="Grupo 7"/>
          <p:cNvGrpSpPr/>
          <p:nvPr/>
        </p:nvGrpSpPr>
        <p:grpSpPr>
          <a:xfrm>
            <a:off x="1402187" y="3894334"/>
            <a:ext cx="1800000" cy="1800000"/>
            <a:chOff x="1402187" y="3894334"/>
            <a:chExt cx="1800000" cy="1800000"/>
          </a:xfrm>
        </p:grpSpPr>
        <p:sp>
          <p:nvSpPr>
            <p:cNvPr id="3" name="Rectángulo 2"/>
            <p:cNvSpPr/>
            <p:nvPr/>
          </p:nvSpPr>
          <p:spPr>
            <a:xfrm>
              <a:off x="1402187" y="3894334"/>
              <a:ext cx="1800000" cy="1800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21" name="Imagen 20" descr="C:\Users\franc\Desktop\ARCHIVOS PARA SUBIR\POR ACABAR\MEDI SOPORTE VISUAL\nacer (1).png"/>
            <p:cNvPicPr/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76184" y="4141399"/>
              <a:ext cx="1440000" cy="1440000"/>
            </a:xfrm>
            <a:prstGeom prst="ellipse">
              <a:avLst/>
            </a:prstGeom>
            <a:solidFill>
              <a:schemeClr val="bg1"/>
            </a:solidFill>
            <a:ln w="3175" cap="rnd">
              <a:solidFill>
                <a:srgbClr val="333333"/>
              </a:solidFill>
            </a:ln>
            <a:effectLst/>
          </p:spPr>
        </p:pic>
      </p:grpSp>
      <p:sp>
        <p:nvSpPr>
          <p:cNvPr id="22" name="Multiplicar 21"/>
          <p:cNvSpPr/>
          <p:nvPr/>
        </p:nvSpPr>
        <p:spPr>
          <a:xfrm>
            <a:off x="882966" y="3380768"/>
            <a:ext cx="2826436" cy="2827132"/>
          </a:xfrm>
          <a:prstGeom prst="mathMultiply">
            <a:avLst>
              <a:gd name="adj1" fmla="val 584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pSp>
        <p:nvGrpSpPr>
          <p:cNvPr id="10" name="Grupo 9"/>
          <p:cNvGrpSpPr/>
          <p:nvPr/>
        </p:nvGrpSpPr>
        <p:grpSpPr>
          <a:xfrm>
            <a:off x="9128043" y="3894334"/>
            <a:ext cx="1800000" cy="1800000"/>
            <a:chOff x="9128043" y="3894334"/>
            <a:chExt cx="1800000" cy="1800000"/>
          </a:xfrm>
        </p:grpSpPr>
        <p:sp>
          <p:nvSpPr>
            <p:cNvPr id="14" name="Rectángulo 13"/>
            <p:cNvSpPr/>
            <p:nvPr/>
          </p:nvSpPr>
          <p:spPr>
            <a:xfrm>
              <a:off x="9128043" y="3894334"/>
              <a:ext cx="1800000" cy="1800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23" name="Imagen 22" descr="C:\Users\franc\Desktop\ARCHIVOS PARA SUBIR\POR ACABAR\MEDI SOPORTE VISUAL\parto.png"/>
            <p:cNvPicPr/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88875" y="4041015"/>
              <a:ext cx="1440000" cy="1440000"/>
            </a:xfrm>
            <a:prstGeom prst="ellipse">
              <a:avLst/>
            </a:prstGeom>
            <a:solidFill>
              <a:schemeClr val="bg1"/>
            </a:solidFill>
            <a:ln w="3175" cap="rnd">
              <a:solidFill>
                <a:srgbClr val="333333"/>
              </a:solidFill>
            </a:ln>
            <a:effectLst/>
          </p:spPr>
        </p:pic>
      </p:grpSp>
      <p:pic>
        <p:nvPicPr>
          <p:cNvPr id="15" name="Imagen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0230" y="951163"/>
            <a:ext cx="3422320" cy="3422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992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9" grpId="0"/>
      <p:bldP spid="24" grpId="0"/>
      <p:bldP spid="26" grpId="0"/>
      <p:bldP spid="22" grpId="0" animBg="1"/>
      <p:bldP spid="22" grpId="1" animBg="1"/>
    </p:bld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9036" y="2339283"/>
            <a:ext cx="1524003" cy="1524003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6" y="6347012"/>
            <a:ext cx="1142998" cy="263769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8043" y="230455"/>
            <a:ext cx="895432" cy="500916"/>
          </a:xfrm>
          <a:prstGeom prst="rect">
            <a:avLst/>
          </a:prstGeom>
        </p:spPr>
      </p:pic>
      <p:sp>
        <p:nvSpPr>
          <p:cNvPr id="19" name="Título 1"/>
          <p:cNvSpPr txBox="1">
            <a:spLocks/>
          </p:cNvSpPr>
          <p:nvPr/>
        </p:nvSpPr>
        <p:spPr>
          <a:xfrm>
            <a:off x="4968499" y="570205"/>
            <a:ext cx="2445783" cy="5092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82563" algn="ctr"/>
            <a:r>
              <a:rPr lang="ca-ES" dirty="0" smtClean="0">
                <a:solidFill>
                  <a:srgbClr val="002060"/>
                </a:solidFill>
              </a:rPr>
              <a:t>OVÍPARS</a:t>
            </a:r>
            <a:endParaRPr lang="ca-ES" dirty="0">
              <a:solidFill>
                <a:srgbClr val="002060"/>
              </a:solidFill>
            </a:endParaRPr>
          </a:p>
        </p:txBody>
      </p:sp>
      <p:sp>
        <p:nvSpPr>
          <p:cNvPr id="24" name="Título 1"/>
          <p:cNvSpPr txBox="1">
            <a:spLocks/>
          </p:cNvSpPr>
          <p:nvPr/>
        </p:nvSpPr>
        <p:spPr>
          <a:xfrm>
            <a:off x="1381334" y="5720511"/>
            <a:ext cx="1841705" cy="37009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82563" algn="ctr"/>
            <a:r>
              <a:rPr lang="ca-ES" sz="2400" dirty="0" smtClean="0">
                <a:solidFill>
                  <a:srgbClr val="002060"/>
                </a:solidFill>
              </a:rPr>
              <a:t>OVÍPARS</a:t>
            </a:r>
            <a:endParaRPr lang="ca-ES" sz="2400" dirty="0">
              <a:solidFill>
                <a:srgbClr val="002060"/>
              </a:solidFill>
            </a:endParaRPr>
          </a:p>
        </p:txBody>
      </p:sp>
      <p:sp>
        <p:nvSpPr>
          <p:cNvPr id="26" name="Título 1"/>
          <p:cNvSpPr txBox="1">
            <a:spLocks/>
          </p:cNvSpPr>
          <p:nvPr/>
        </p:nvSpPr>
        <p:spPr>
          <a:xfrm>
            <a:off x="9031698" y="5711092"/>
            <a:ext cx="1954355" cy="37009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82563" algn="ctr"/>
            <a:r>
              <a:rPr lang="ca-ES" sz="2400" dirty="0" smtClean="0">
                <a:solidFill>
                  <a:srgbClr val="002060"/>
                </a:solidFill>
              </a:rPr>
              <a:t>VIVÍPARS</a:t>
            </a:r>
            <a:endParaRPr lang="ca-ES" sz="2400" dirty="0">
              <a:solidFill>
                <a:srgbClr val="002060"/>
              </a:solidFill>
            </a:endParaRPr>
          </a:p>
        </p:txBody>
      </p:sp>
      <p:grpSp>
        <p:nvGrpSpPr>
          <p:cNvPr id="5" name="Grupo 4"/>
          <p:cNvGrpSpPr/>
          <p:nvPr/>
        </p:nvGrpSpPr>
        <p:grpSpPr>
          <a:xfrm>
            <a:off x="1402187" y="3894334"/>
            <a:ext cx="1800000" cy="1800000"/>
            <a:chOff x="1402187" y="3894334"/>
            <a:chExt cx="1800000" cy="1800000"/>
          </a:xfrm>
        </p:grpSpPr>
        <p:sp>
          <p:nvSpPr>
            <p:cNvPr id="3" name="Rectángulo 2"/>
            <p:cNvSpPr/>
            <p:nvPr/>
          </p:nvSpPr>
          <p:spPr>
            <a:xfrm>
              <a:off x="1402187" y="3894334"/>
              <a:ext cx="1800000" cy="1800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23" name="Imagen 22" descr="C:\Users\franc\Desktop\ARCHIVOS PARA SUBIR\POR ACABAR\MEDI SOPORTE VISUAL\nacer (1).png"/>
            <p:cNvPicPr/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2186" y="4058810"/>
              <a:ext cx="1440000" cy="1440000"/>
            </a:xfrm>
            <a:prstGeom prst="ellipse">
              <a:avLst/>
            </a:prstGeom>
            <a:solidFill>
              <a:schemeClr val="bg1"/>
            </a:solidFill>
            <a:ln w="3175" cap="rnd">
              <a:solidFill>
                <a:srgbClr val="333333"/>
              </a:solidFill>
            </a:ln>
            <a:effectLst/>
          </p:spPr>
        </p:pic>
      </p:grpSp>
      <p:grpSp>
        <p:nvGrpSpPr>
          <p:cNvPr id="2" name="Grupo 1"/>
          <p:cNvGrpSpPr/>
          <p:nvPr/>
        </p:nvGrpSpPr>
        <p:grpSpPr>
          <a:xfrm>
            <a:off x="9128043" y="3894334"/>
            <a:ext cx="1800000" cy="1800000"/>
            <a:chOff x="9128043" y="3894334"/>
            <a:chExt cx="1800000" cy="1800000"/>
          </a:xfrm>
        </p:grpSpPr>
        <p:sp>
          <p:nvSpPr>
            <p:cNvPr id="14" name="Rectángulo 13"/>
            <p:cNvSpPr/>
            <p:nvPr/>
          </p:nvSpPr>
          <p:spPr>
            <a:xfrm>
              <a:off x="9128043" y="3894334"/>
              <a:ext cx="1800000" cy="1800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27" name="Imagen 26" descr="C:\Users\franc\Desktop\ARCHIVOS PARA SUBIR\POR ACABAR\MEDI SOPORTE VISUAL\parto.png"/>
            <p:cNvPicPr/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88875" y="4041015"/>
              <a:ext cx="1440000" cy="1440000"/>
            </a:xfrm>
            <a:prstGeom prst="ellipse">
              <a:avLst/>
            </a:prstGeom>
            <a:solidFill>
              <a:schemeClr val="bg1"/>
            </a:solidFill>
            <a:ln w="3175" cap="rnd">
              <a:solidFill>
                <a:srgbClr val="333333"/>
              </a:solidFill>
            </a:ln>
            <a:effectLst/>
          </p:spPr>
        </p:pic>
      </p:grpSp>
      <p:sp>
        <p:nvSpPr>
          <p:cNvPr id="13" name="Multiplicar 12"/>
          <p:cNvSpPr/>
          <p:nvPr/>
        </p:nvSpPr>
        <p:spPr>
          <a:xfrm>
            <a:off x="8614825" y="3380768"/>
            <a:ext cx="2826436" cy="2827132"/>
          </a:xfrm>
          <a:prstGeom prst="mathMultiply">
            <a:avLst>
              <a:gd name="adj1" fmla="val 584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4308" y="1168824"/>
            <a:ext cx="2489974" cy="2489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0990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19" grpId="0"/>
      <p:bldP spid="24" grpId="0"/>
      <p:bldP spid="26" grpId="0"/>
      <p:bldP spid="13" grpId="0" animBg="1"/>
      <p:bldP spid="13" grpId="1" animBg="1"/>
    </p:bld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9036" y="2339283"/>
            <a:ext cx="1524003" cy="1524003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6" y="6347012"/>
            <a:ext cx="1142998" cy="263769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8043" y="230455"/>
            <a:ext cx="895432" cy="500916"/>
          </a:xfrm>
          <a:prstGeom prst="rect">
            <a:avLst/>
          </a:prstGeom>
        </p:spPr>
      </p:pic>
      <p:sp>
        <p:nvSpPr>
          <p:cNvPr id="19" name="Título 1"/>
          <p:cNvSpPr txBox="1">
            <a:spLocks/>
          </p:cNvSpPr>
          <p:nvPr/>
        </p:nvSpPr>
        <p:spPr>
          <a:xfrm>
            <a:off x="4968499" y="570205"/>
            <a:ext cx="2445783" cy="5092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82563" algn="ctr"/>
            <a:r>
              <a:rPr lang="ca-ES" dirty="0" smtClean="0">
                <a:solidFill>
                  <a:srgbClr val="002060"/>
                </a:solidFill>
              </a:rPr>
              <a:t>OVÍPARS</a:t>
            </a:r>
            <a:endParaRPr lang="ca-ES" dirty="0">
              <a:solidFill>
                <a:srgbClr val="002060"/>
              </a:solidFill>
            </a:endParaRPr>
          </a:p>
        </p:txBody>
      </p:sp>
      <p:sp>
        <p:nvSpPr>
          <p:cNvPr id="24" name="Título 1"/>
          <p:cNvSpPr txBox="1">
            <a:spLocks/>
          </p:cNvSpPr>
          <p:nvPr/>
        </p:nvSpPr>
        <p:spPr>
          <a:xfrm>
            <a:off x="1381334" y="5720511"/>
            <a:ext cx="1841705" cy="37009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82563" algn="ctr"/>
            <a:r>
              <a:rPr lang="ca-ES" sz="2400" dirty="0" smtClean="0">
                <a:solidFill>
                  <a:srgbClr val="002060"/>
                </a:solidFill>
              </a:rPr>
              <a:t>OVÍPARS</a:t>
            </a:r>
            <a:endParaRPr lang="ca-ES" sz="2400" dirty="0">
              <a:solidFill>
                <a:srgbClr val="002060"/>
              </a:solidFill>
            </a:endParaRPr>
          </a:p>
        </p:txBody>
      </p:sp>
      <p:sp>
        <p:nvSpPr>
          <p:cNvPr id="26" name="Título 1"/>
          <p:cNvSpPr txBox="1">
            <a:spLocks/>
          </p:cNvSpPr>
          <p:nvPr/>
        </p:nvSpPr>
        <p:spPr>
          <a:xfrm>
            <a:off x="9031698" y="5711092"/>
            <a:ext cx="1954355" cy="37009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82563" algn="ctr"/>
            <a:r>
              <a:rPr lang="ca-ES" sz="2400" dirty="0" smtClean="0">
                <a:solidFill>
                  <a:srgbClr val="002060"/>
                </a:solidFill>
              </a:rPr>
              <a:t>VIVÍPARS</a:t>
            </a:r>
            <a:endParaRPr lang="ca-ES" sz="2400" dirty="0">
              <a:solidFill>
                <a:srgbClr val="002060"/>
              </a:solidFill>
            </a:endParaRPr>
          </a:p>
        </p:txBody>
      </p:sp>
      <p:grpSp>
        <p:nvGrpSpPr>
          <p:cNvPr id="5" name="Grupo 4"/>
          <p:cNvGrpSpPr/>
          <p:nvPr/>
        </p:nvGrpSpPr>
        <p:grpSpPr>
          <a:xfrm>
            <a:off x="1402187" y="3894334"/>
            <a:ext cx="1800000" cy="1800000"/>
            <a:chOff x="1402187" y="3894334"/>
            <a:chExt cx="1800000" cy="1800000"/>
          </a:xfrm>
        </p:grpSpPr>
        <p:sp>
          <p:nvSpPr>
            <p:cNvPr id="3" name="Rectángulo 2"/>
            <p:cNvSpPr/>
            <p:nvPr/>
          </p:nvSpPr>
          <p:spPr>
            <a:xfrm>
              <a:off x="1402187" y="3894334"/>
              <a:ext cx="1800000" cy="1800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23" name="Imagen 22" descr="C:\Users\franc\Desktop\ARCHIVOS PARA SUBIR\POR ACABAR\MEDI SOPORTE VISUAL\nacer (1).png"/>
            <p:cNvPicPr/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2186" y="4058810"/>
              <a:ext cx="1440000" cy="1440000"/>
            </a:xfrm>
            <a:prstGeom prst="ellipse">
              <a:avLst/>
            </a:prstGeom>
            <a:solidFill>
              <a:schemeClr val="bg1"/>
            </a:solidFill>
            <a:ln w="3175" cap="rnd">
              <a:solidFill>
                <a:srgbClr val="333333"/>
              </a:solidFill>
            </a:ln>
            <a:effectLst/>
          </p:spPr>
        </p:pic>
      </p:grpSp>
      <p:grpSp>
        <p:nvGrpSpPr>
          <p:cNvPr id="2" name="Grupo 1"/>
          <p:cNvGrpSpPr/>
          <p:nvPr/>
        </p:nvGrpSpPr>
        <p:grpSpPr>
          <a:xfrm>
            <a:off x="9128043" y="3894334"/>
            <a:ext cx="1800000" cy="1800000"/>
            <a:chOff x="9128043" y="3894334"/>
            <a:chExt cx="1800000" cy="1800000"/>
          </a:xfrm>
        </p:grpSpPr>
        <p:sp>
          <p:nvSpPr>
            <p:cNvPr id="14" name="Rectángulo 13"/>
            <p:cNvSpPr/>
            <p:nvPr/>
          </p:nvSpPr>
          <p:spPr>
            <a:xfrm>
              <a:off x="9128043" y="3894334"/>
              <a:ext cx="1800000" cy="1800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27" name="Imagen 26" descr="C:\Users\franc\Desktop\ARCHIVOS PARA SUBIR\POR ACABAR\MEDI SOPORTE VISUAL\parto.png"/>
            <p:cNvPicPr/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88875" y="4041015"/>
              <a:ext cx="1440000" cy="1440000"/>
            </a:xfrm>
            <a:prstGeom prst="ellipse">
              <a:avLst/>
            </a:prstGeom>
            <a:solidFill>
              <a:schemeClr val="bg1"/>
            </a:solidFill>
            <a:ln w="3175" cap="rnd">
              <a:solidFill>
                <a:srgbClr val="333333"/>
              </a:solidFill>
            </a:ln>
            <a:effectLst/>
          </p:spPr>
        </p:pic>
      </p:grpSp>
      <p:sp>
        <p:nvSpPr>
          <p:cNvPr id="13" name="Multiplicar 12"/>
          <p:cNvSpPr/>
          <p:nvPr/>
        </p:nvSpPr>
        <p:spPr>
          <a:xfrm>
            <a:off x="8614825" y="3380768"/>
            <a:ext cx="2826436" cy="2827132"/>
          </a:xfrm>
          <a:prstGeom prst="mathMultiply">
            <a:avLst>
              <a:gd name="adj1" fmla="val 584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3498" y="1356585"/>
            <a:ext cx="2365184" cy="2365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8387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19" grpId="0"/>
      <p:bldP spid="24" grpId="0"/>
      <p:bldP spid="26" grpId="0"/>
      <p:bldP spid="13" grpId="0" animBg="1"/>
      <p:bldP spid="13" grpId="1" animBg="1"/>
    </p:bld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9036" y="2339283"/>
            <a:ext cx="1524003" cy="1524003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6" y="6347012"/>
            <a:ext cx="1142998" cy="263769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8043" y="230455"/>
            <a:ext cx="895432" cy="500916"/>
          </a:xfrm>
          <a:prstGeom prst="rect">
            <a:avLst/>
          </a:prstGeom>
        </p:spPr>
      </p:pic>
      <p:sp>
        <p:nvSpPr>
          <p:cNvPr id="19" name="Título 1"/>
          <p:cNvSpPr txBox="1">
            <a:spLocks/>
          </p:cNvSpPr>
          <p:nvPr/>
        </p:nvSpPr>
        <p:spPr>
          <a:xfrm>
            <a:off x="4968499" y="570205"/>
            <a:ext cx="2445783" cy="5092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82563" algn="ctr"/>
            <a:r>
              <a:rPr lang="ca-ES" dirty="0" smtClean="0">
                <a:solidFill>
                  <a:srgbClr val="002060"/>
                </a:solidFill>
              </a:rPr>
              <a:t>OVÍPARS</a:t>
            </a:r>
            <a:endParaRPr lang="ca-ES" dirty="0">
              <a:solidFill>
                <a:srgbClr val="002060"/>
              </a:solidFill>
            </a:endParaRPr>
          </a:p>
        </p:txBody>
      </p:sp>
      <p:sp>
        <p:nvSpPr>
          <p:cNvPr id="24" name="Título 1"/>
          <p:cNvSpPr txBox="1">
            <a:spLocks/>
          </p:cNvSpPr>
          <p:nvPr/>
        </p:nvSpPr>
        <p:spPr>
          <a:xfrm>
            <a:off x="1381334" y="5720511"/>
            <a:ext cx="1841705" cy="37009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82563" algn="ctr"/>
            <a:r>
              <a:rPr lang="ca-ES" sz="2400" dirty="0" smtClean="0">
                <a:solidFill>
                  <a:srgbClr val="002060"/>
                </a:solidFill>
              </a:rPr>
              <a:t>OVÍPARS</a:t>
            </a:r>
            <a:endParaRPr lang="ca-ES" sz="2400" dirty="0">
              <a:solidFill>
                <a:srgbClr val="002060"/>
              </a:solidFill>
            </a:endParaRPr>
          </a:p>
        </p:txBody>
      </p:sp>
      <p:sp>
        <p:nvSpPr>
          <p:cNvPr id="26" name="Título 1"/>
          <p:cNvSpPr txBox="1">
            <a:spLocks/>
          </p:cNvSpPr>
          <p:nvPr/>
        </p:nvSpPr>
        <p:spPr>
          <a:xfrm>
            <a:off x="9031698" y="5711092"/>
            <a:ext cx="1954355" cy="37009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82563" algn="ctr"/>
            <a:r>
              <a:rPr lang="ca-ES" sz="2400" dirty="0" smtClean="0">
                <a:solidFill>
                  <a:srgbClr val="002060"/>
                </a:solidFill>
              </a:rPr>
              <a:t>VIVÍPARS</a:t>
            </a:r>
            <a:endParaRPr lang="ca-ES" sz="2400" dirty="0">
              <a:solidFill>
                <a:srgbClr val="002060"/>
              </a:solidFill>
            </a:endParaRPr>
          </a:p>
        </p:txBody>
      </p:sp>
      <p:grpSp>
        <p:nvGrpSpPr>
          <p:cNvPr id="5" name="Grupo 4"/>
          <p:cNvGrpSpPr/>
          <p:nvPr/>
        </p:nvGrpSpPr>
        <p:grpSpPr>
          <a:xfrm>
            <a:off x="1402187" y="3894334"/>
            <a:ext cx="1800000" cy="1800000"/>
            <a:chOff x="1402187" y="3894334"/>
            <a:chExt cx="1800000" cy="1800000"/>
          </a:xfrm>
        </p:grpSpPr>
        <p:sp>
          <p:nvSpPr>
            <p:cNvPr id="3" name="Rectángulo 2"/>
            <p:cNvSpPr/>
            <p:nvPr/>
          </p:nvSpPr>
          <p:spPr>
            <a:xfrm>
              <a:off x="1402187" y="3894334"/>
              <a:ext cx="1800000" cy="1800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23" name="Imagen 22" descr="C:\Users\franc\Desktop\ARCHIVOS PARA SUBIR\POR ACABAR\MEDI SOPORTE VISUAL\nacer (1).png"/>
            <p:cNvPicPr/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2186" y="4058810"/>
              <a:ext cx="1440000" cy="1440000"/>
            </a:xfrm>
            <a:prstGeom prst="ellipse">
              <a:avLst/>
            </a:prstGeom>
            <a:solidFill>
              <a:schemeClr val="bg1"/>
            </a:solidFill>
            <a:ln w="3175" cap="rnd">
              <a:solidFill>
                <a:srgbClr val="333333"/>
              </a:solidFill>
            </a:ln>
            <a:effectLst/>
          </p:spPr>
        </p:pic>
      </p:grpSp>
      <p:grpSp>
        <p:nvGrpSpPr>
          <p:cNvPr id="2" name="Grupo 1"/>
          <p:cNvGrpSpPr/>
          <p:nvPr/>
        </p:nvGrpSpPr>
        <p:grpSpPr>
          <a:xfrm>
            <a:off x="9128043" y="3894334"/>
            <a:ext cx="1800000" cy="1800000"/>
            <a:chOff x="9128043" y="3894334"/>
            <a:chExt cx="1800000" cy="1800000"/>
          </a:xfrm>
        </p:grpSpPr>
        <p:sp>
          <p:nvSpPr>
            <p:cNvPr id="14" name="Rectángulo 13"/>
            <p:cNvSpPr/>
            <p:nvPr/>
          </p:nvSpPr>
          <p:spPr>
            <a:xfrm>
              <a:off x="9128043" y="3894334"/>
              <a:ext cx="1800000" cy="1800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27" name="Imagen 26" descr="C:\Users\franc\Desktop\ARCHIVOS PARA SUBIR\POR ACABAR\MEDI SOPORTE VISUAL\parto.png"/>
            <p:cNvPicPr/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88875" y="4041015"/>
              <a:ext cx="1440000" cy="1440000"/>
            </a:xfrm>
            <a:prstGeom prst="ellipse">
              <a:avLst/>
            </a:prstGeom>
            <a:solidFill>
              <a:schemeClr val="bg1"/>
            </a:solidFill>
            <a:ln w="3175" cap="rnd">
              <a:solidFill>
                <a:srgbClr val="333333"/>
              </a:solidFill>
            </a:ln>
            <a:effectLst/>
          </p:spPr>
        </p:pic>
      </p:grpSp>
      <p:sp>
        <p:nvSpPr>
          <p:cNvPr id="13" name="Multiplicar 12"/>
          <p:cNvSpPr/>
          <p:nvPr/>
        </p:nvSpPr>
        <p:spPr>
          <a:xfrm>
            <a:off x="8614825" y="3380768"/>
            <a:ext cx="2826436" cy="2827132"/>
          </a:xfrm>
          <a:prstGeom prst="mathMultiply">
            <a:avLst>
              <a:gd name="adj1" fmla="val 584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9244" y="1243458"/>
            <a:ext cx="3026724" cy="3026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9215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19" grpId="0"/>
      <p:bldP spid="24" grpId="0"/>
      <p:bldP spid="26" grpId="0"/>
      <p:bldP spid="13" grpId="0" animBg="1"/>
      <p:bldP spid="13" grpId="1" animBg="1"/>
    </p:bld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8890" y="2413811"/>
            <a:ext cx="1524003" cy="1524003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6" y="6347012"/>
            <a:ext cx="1142998" cy="263769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8043" y="230455"/>
            <a:ext cx="895432" cy="500916"/>
          </a:xfrm>
          <a:prstGeom prst="rect">
            <a:avLst/>
          </a:prstGeom>
        </p:spPr>
      </p:pic>
      <p:sp>
        <p:nvSpPr>
          <p:cNvPr id="19" name="Título 1"/>
          <p:cNvSpPr txBox="1">
            <a:spLocks/>
          </p:cNvSpPr>
          <p:nvPr/>
        </p:nvSpPr>
        <p:spPr>
          <a:xfrm>
            <a:off x="4968499" y="570205"/>
            <a:ext cx="2445783" cy="5092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82563" algn="ctr"/>
            <a:r>
              <a:rPr lang="ca-ES" dirty="0" smtClean="0">
                <a:solidFill>
                  <a:srgbClr val="002060"/>
                </a:solidFill>
              </a:rPr>
              <a:t>VIVÍPARS</a:t>
            </a:r>
            <a:endParaRPr lang="ca-ES" dirty="0">
              <a:solidFill>
                <a:srgbClr val="002060"/>
              </a:solidFill>
            </a:endParaRPr>
          </a:p>
        </p:txBody>
      </p:sp>
      <p:sp>
        <p:nvSpPr>
          <p:cNvPr id="24" name="Título 1"/>
          <p:cNvSpPr txBox="1">
            <a:spLocks/>
          </p:cNvSpPr>
          <p:nvPr/>
        </p:nvSpPr>
        <p:spPr>
          <a:xfrm>
            <a:off x="1381334" y="5720511"/>
            <a:ext cx="1841705" cy="37009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82563" algn="ctr"/>
            <a:r>
              <a:rPr lang="ca-ES" sz="2400" dirty="0" smtClean="0">
                <a:solidFill>
                  <a:srgbClr val="002060"/>
                </a:solidFill>
              </a:rPr>
              <a:t>OVÍPARS</a:t>
            </a:r>
            <a:endParaRPr lang="ca-ES" sz="2400" dirty="0">
              <a:solidFill>
                <a:srgbClr val="002060"/>
              </a:solidFill>
            </a:endParaRPr>
          </a:p>
        </p:txBody>
      </p:sp>
      <p:sp>
        <p:nvSpPr>
          <p:cNvPr id="26" name="Título 1"/>
          <p:cNvSpPr txBox="1">
            <a:spLocks/>
          </p:cNvSpPr>
          <p:nvPr/>
        </p:nvSpPr>
        <p:spPr>
          <a:xfrm>
            <a:off x="9031698" y="5711092"/>
            <a:ext cx="1954355" cy="37009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82563" algn="ctr"/>
            <a:r>
              <a:rPr lang="ca-ES" sz="2400" dirty="0" smtClean="0">
                <a:solidFill>
                  <a:srgbClr val="002060"/>
                </a:solidFill>
              </a:rPr>
              <a:t>VIVÍPARS</a:t>
            </a:r>
            <a:endParaRPr lang="ca-ES" sz="2400" dirty="0">
              <a:solidFill>
                <a:srgbClr val="002060"/>
              </a:solidFill>
            </a:endParaRPr>
          </a:p>
        </p:txBody>
      </p:sp>
      <p:grpSp>
        <p:nvGrpSpPr>
          <p:cNvPr id="8" name="Grupo 7"/>
          <p:cNvGrpSpPr/>
          <p:nvPr/>
        </p:nvGrpSpPr>
        <p:grpSpPr>
          <a:xfrm>
            <a:off x="1402187" y="3894334"/>
            <a:ext cx="1800000" cy="1800000"/>
            <a:chOff x="1402187" y="3894334"/>
            <a:chExt cx="1800000" cy="1800000"/>
          </a:xfrm>
        </p:grpSpPr>
        <p:sp>
          <p:nvSpPr>
            <p:cNvPr id="3" name="Rectángulo 2"/>
            <p:cNvSpPr/>
            <p:nvPr/>
          </p:nvSpPr>
          <p:spPr>
            <a:xfrm>
              <a:off x="1402187" y="3894334"/>
              <a:ext cx="1800000" cy="1800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21" name="Imagen 20" descr="C:\Users\franc\Desktop\ARCHIVOS PARA SUBIR\POR ACABAR\MEDI SOPORTE VISUAL\nacer (1).png"/>
            <p:cNvPicPr/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76184" y="4141399"/>
              <a:ext cx="1440000" cy="1440000"/>
            </a:xfrm>
            <a:prstGeom prst="ellipse">
              <a:avLst/>
            </a:prstGeom>
            <a:solidFill>
              <a:schemeClr val="bg1"/>
            </a:solidFill>
            <a:ln w="3175" cap="rnd">
              <a:solidFill>
                <a:srgbClr val="333333"/>
              </a:solidFill>
            </a:ln>
            <a:effectLst/>
          </p:spPr>
        </p:pic>
      </p:grpSp>
      <p:sp>
        <p:nvSpPr>
          <p:cNvPr id="22" name="Multiplicar 21"/>
          <p:cNvSpPr/>
          <p:nvPr/>
        </p:nvSpPr>
        <p:spPr>
          <a:xfrm>
            <a:off x="882966" y="3380768"/>
            <a:ext cx="2826436" cy="2827132"/>
          </a:xfrm>
          <a:prstGeom prst="mathMultiply">
            <a:avLst>
              <a:gd name="adj1" fmla="val 584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pSp>
        <p:nvGrpSpPr>
          <p:cNvPr id="10" name="Grupo 9"/>
          <p:cNvGrpSpPr/>
          <p:nvPr/>
        </p:nvGrpSpPr>
        <p:grpSpPr>
          <a:xfrm>
            <a:off x="9128043" y="3894334"/>
            <a:ext cx="1800000" cy="1800000"/>
            <a:chOff x="9128043" y="3894334"/>
            <a:chExt cx="1800000" cy="1800000"/>
          </a:xfrm>
        </p:grpSpPr>
        <p:sp>
          <p:nvSpPr>
            <p:cNvPr id="14" name="Rectángulo 13"/>
            <p:cNvSpPr/>
            <p:nvPr/>
          </p:nvSpPr>
          <p:spPr>
            <a:xfrm>
              <a:off x="9128043" y="3894334"/>
              <a:ext cx="1800000" cy="1800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23" name="Imagen 22" descr="C:\Users\franc\Desktop\ARCHIVOS PARA SUBIR\POR ACABAR\MEDI SOPORTE VISUAL\parto.png"/>
            <p:cNvPicPr/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88875" y="4041015"/>
              <a:ext cx="1440000" cy="1440000"/>
            </a:xfrm>
            <a:prstGeom prst="ellipse">
              <a:avLst/>
            </a:prstGeom>
            <a:solidFill>
              <a:schemeClr val="bg1"/>
            </a:solidFill>
            <a:ln w="3175" cap="rnd">
              <a:solidFill>
                <a:srgbClr val="333333"/>
              </a:solidFill>
            </a:ln>
            <a:effectLst/>
          </p:spPr>
        </p:pic>
      </p:grpSp>
      <p:pic>
        <p:nvPicPr>
          <p:cNvPr id="15" name="Imagen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5541" y="729543"/>
            <a:ext cx="3368838" cy="3368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2541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9" grpId="0"/>
      <p:bldP spid="24" grpId="0"/>
      <p:bldP spid="26" grpId="0"/>
      <p:bldP spid="22" grpId="0" animBg="1"/>
      <p:bldP spid="22" grpId="1" animBg="1"/>
    </p:bld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9036" y="2339283"/>
            <a:ext cx="1524003" cy="1524003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6" y="6347012"/>
            <a:ext cx="1142998" cy="263769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8043" y="230455"/>
            <a:ext cx="895432" cy="500916"/>
          </a:xfrm>
          <a:prstGeom prst="rect">
            <a:avLst/>
          </a:prstGeom>
        </p:spPr>
      </p:pic>
      <p:sp>
        <p:nvSpPr>
          <p:cNvPr id="19" name="Título 1"/>
          <p:cNvSpPr txBox="1">
            <a:spLocks/>
          </p:cNvSpPr>
          <p:nvPr/>
        </p:nvSpPr>
        <p:spPr>
          <a:xfrm>
            <a:off x="4968499" y="570205"/>
            <a:ext cx="2445783" cy="5092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82563" algn="ctr"/>
            <a:r>
              <a:rPr lang="ca-ES" dirty="0" smtClean="0">
                <a:solidFill>
                  <a:srgbClr val="002060"/>
                </a:solidFill>
              </a:rPr>
              <a:t>OVÍPARS</a:t>
            </a:r>
            <a:endParaRPr lang="ca-ES" dirty="0">
              <a:solidFill>
                <a:srgbClr val="002060"/>
              </a:solidFill>
            </a:endParaRPr>
          </a:p>
        </p:txBody>
      </p:sp>
      <p:sp>
        <p:nvSpPr>
          <p:cNvPr id="24" name="Título 1"/>
          <p:cNvSpPr txBox="1">
            <a:spLocks/>
          </p:cNvSpPr>
          <p:nvPr/>
        </p:nvSpPr>
        <p:spPr>
          <a:xfrm>
            <a:off x="1381334" y="5720511"/>
            <a:ext cx="1841705" cy="37009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82563" algn="ctr"/>
            <a:r>
              <a:rPr lang="ca-ES" sz="2400" dirty="0" smtClean="0">
                <a:solidFill>
                  <a:srgbClr val="002060"/>
                </a:solidFill>
              </a:rPr>
              <a:t>OVÍPARS</a:t>
            </a:r>
            <a:endParaRPr lang="ca-ES" sz="2400" dirty="0">
              <a:solidFill>
                <a:srgbClr val="002060"/>
              </a:solidFill>
            </a:endParaRPr>
          </a:p>
        </p:txBody>
      </p:sp>
      <p:sp>
        <p:nvSpPr>
          <p:cNvPr id="26" name="Título 1"/>
          <p:cNvSpPr txBox="1">
            <a:spLocks/>
          </p:cNvSpPr>
          <p:nvPr/>
        </p:nvSpPr>
        <p:spPr>
          <a:xfrm>
            <a:off x="9031698" y="5711092"/>
            <a:ext cx="1954355" cy="37009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82563" algn="ctr"/>
            <a:r>
              <a:rPr lang="ca-ES" sz="2400" dirty="0" smtClean="0">
                <a:solidFill>
                  <a:srgbClr val="002060"/>
                </a:solidFill>
              </a:rPr>
              <a:t>VIVÍPARS</a:t>
            </a:r>
            <a:endParaRPr lang="ca-ES" sz="2400" dirty="0">
              <a:solidFill>
                <a:srgbClr val="002060"/>
              </a:solidFill>
            </a:endParaRPr>
          </a:p>
        </p:txBody>
      </p:sp>
      <p:grpSp>
        <p:nvGrpSpPr>
          <p:cNvPr id="5" name="Grupo 4"/>
          <p:cNvGrpSpPr/>
          <p:nvPr/>
        </p:nvGrpSpPr>
        <p:grpSpPr>
          <a:xfrm>
            <a:off x="1402187" y="3894334"/>
            <a:ext cx="1800000" cy="1800000"/>
            <a:chOff x="1402187" y="3894334"/>
            <a:chExt cx="1800000" cy="1800000"/>
          </a:xfrm>
        </p:grpSpPr>
        <p:sp>
          <p:nvSpPr>
            <p:cNvPr id="3" name="Rectángulo 2"/>
            <p:cNvSpPr/>
            <p:nvPr/>
          </p:nvSpPr>
          <p:spPr>
            <a:xfrm>
              <a:off x="1402187" y="3894334"/>
              <a:ext cx="1800000" cy="1800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23" name="Imagen 22" descr="C:\Users\franc\Desktop\ARCHIVOS PARA SUBIR\POR ACABAR\MEDI SOPORTE VISUAL\nacer (1).png"/>
            <p:cNvPicPr/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2186" y="4058810"/>
              <a:ext cx="1440000" cy="1440000"/>
            </a:xfrm>
            <a:prstGeom prst="ellipse">
              <a:avLst/>
            </a:prstGeom>
            <a:solidFill>
              <a:schemeClr val="bg1"/>
            </a:solidFill>
            <a:ln w="3175" cap="rnd">
              <a:solidFill>
                <a:srgbClr val="333333"/>
              </a:solidFill>
            </a:ln>
            <a:effectLst/>
          </p:spPr>
        </p:pic>
      </p:grpSp>
      <p:grpSp>
        <p:nvGrpSpPr>
          <p:cNvPr id="2" name="Grupo 1"/>
          <p:cNvGrpSpPr/>
          <p:nvPr/>
        </p:nvGrpSpPr>
        <p:grpSpPr>
          <a:xfrm>
            <a:off x="9128043" y="3894334"/>
            <a:ext cx="1800000" cy="1800000"/>
            <a:chOff x="9128043" y="3894334"/>
            <a:chExt cx="1800000" cy="1800000"/>
          </a:xfrm>
        </p:grpSpPr>
        <p:sp>
          <p:nvSpPr>
            <p:cNvPr id="14" name="Rectángulo 13"/>
            <p:cNvSpPr/>
            <p:nvPr/>
          </p:nvSpPr>
          <p:spPr>
            <a:xfrm>
              <a:off x="9128043" y="3894334"/>
              <a:ext cx="1800000" cy="1800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27" name="Imagen 26" descr="C:\Users\franc\Desktop\ARCHIVOS PARA SUBIR\POR ACABAR\MEDI SOPORTE VISUAL\parto.png"/>
            <p:cNvPicPr/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88875" y="4041015"/>
              <a:ext cx="1440000" cy="1440000"/>
            </a:xfrm>
            <a:prstGeom prst="ellipse">
              <a:avLst/>
            </a:prstGeom>
            <a:solidFill>
              <a:schemeClr val="bg1"/>
            </a:solidFill>
            <a:ln w="3175" cap="rnd">
              <a:solidFill>
                <a:srgbClr val="333333"/>
              </a:solidFill>
            </a:ln>
            <a:effectLst/>
          </p:spPr>
        </p:pic>
      </p:grpSp>
      <p:sp>
        <p:nvSpPr>
          <p:cNvPr id="13" name="Multiplicar 12"/>
          <p:cNvSpPr/>
          <p:nvPr/>
        </p:nvSpPr>
        <p:spPr>
          <a:xfrm>
            <a:off x="8614825" y="3380768"/>
            <a:ext cx="2826436" cy="2827132"/>
          </a:xfrm>
          <a:prstGeom prst="mathMultiply">
            <a:avLst>
              <a:gd name="adj1" fmla="val 584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6176" y="1079500"/>
            <a:ext cx="2570428" cy="2570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9556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19" grpId="0"/>
      <p:bldP spid="24" grpId="0"/>
      <p:bldP spid="26" grpId="0"/>
      <p:bldP spid="13" grpId="0" animBg="1"/>
      <p:bldP spid="13" grpId="1" animBg="1"/>
    </p:bld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8890" y="2413811"/>
            <a:ext cx="1524003" cy="1524003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6" y="6347012"/>
            <a:ext cx="1142998" cy="263769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8043" y="230455"/>
            <a:ext cx="895432" cy="500916"/>
          </a:xfrm>
          <a:prstGeom prst="rect">
            <a:avLst/>
          </a:prstGeom>
        </p:spPr>
      </p:pic>
      <p:sp>
        <p:nvSpPr>
          <p:cNvPr id="19" name="Título 1"/>
          <p:cNvSpPr txBox="1">
            <a:spLocks/>
          </p:cNvSpPr>
          <p:nvPr/>
        </p:nvSpPr>
        <p:spPr>
          <a:xfrm>
            <a:off x="4968499" y="570205"/>
            <a:ext cx="2445783" cy="5092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82563" algn="ctr"/>
            <a:r>
              <a:rPr lang="ca-ES" dirty="0" smtClean="0">
                <a:solidFill>
                  <a:srgbClr val="002060"/>
                </a:solidFill>
              </a:rPr>
              <a:t>VIVÍPARS</a:t>
            </a:r>
            <a:endParaRPr lang="ca-ES" dirty="0">
              <a:solidFill>
                <a:srgbClr val="002060"/>
              </a:solidFill>
            </a:endParaRPr>
          </a:p>
        </p:txBody>
      </p:sp>
      <p:sp>
        <p:nvSpPr>
          <p:cNvPr id="24" name="Título 1"/>
          <p:cNvSpPr txBox="1">
            <a:spLocks/>
          </p:cNvSpPr>
          <p:nvPr/>
        </p:nvSpPr>
        <p:spPr>
          <a:xfrm>
            <a:off x="1381334" y="5720511"/>
            <a:ext cx="1841705" cy="37009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82563" algn="ctr"/>
            <a:r>
              <a:rPr lang="ca-ES" sz="2400" dirty="0" smtClean="0">
                <a:solidFill>
                  <a:srgbClr val="002060"/>
                </a:solidFill>
              </a:rPr>
              <a:t>OVÍPARS</a:t>
            </a:r>
            <a:endParaRPr lang="ca-ES" sz="2400" dirty="0">
              <a:solidFill>
                <a:srgbClr val="002060"/>
              </a:solidFill>
            </a:endParaRPr>
          </a:p>
        </p:txBody>
      </p:sp>
      <p:sp>
        <p:nvSpPr>
          <p:cNvPr id="26" name="Título 1"/>
          <p:cNvSpPr txBox="1">
            <a:spLocks/>
          </p:cNvSpPr>
          <p:nvPr/>
        </p:nvSpPr>
        <p:spPr>
          <a:xfrm>
            <a:off x="9031698" y="5711092"/>
            <a:ext cx="1954355" cy="37009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82563" algn="ctr"/>
            <a:r>
              <a:rPr lang="ca-ES" sz="2400" dirty="0" smtClean="0">
                <a:solidFill>
                  <a:srgbClr val="002060"/>
                </a:solidFill>
              </a:rPr>
              <a:t>VIVÍPARS</a:t>
            </a:r>
            <a:endParaRPr lang="ca-ES" sz="2400" dirty="0">
              <a:solidFill>
                <a:srgbClr val="002060"/>
              </a:solidFill>
            </a:endParaRPr>
          </a:p>
        </p:txBody>
      </p:sp>
      <p:grpSp>
        <p:nvGrpSpPr>
          <p:cNvPr id="8" name="Grupo 7"/>
          <p:cNvGrpSpPr/>
          <p:nvPr/>
        </p:nvGrpSpPr>
        <p:grpSpPr>
          <a:xfrm>
            <a:off x="1402187" y="3894334"/>
            <a:ext cx="1800000" cy="1800000"/>
            <a:chOff x="1402187" y="3894334"/>
            <a:chExt cx="1800000" cy="1800000"/>
          </a:xfrm>
        </p:grpSpPr>
        <p:sp>
          <p:nvSpPr>
            <p:cNvPr id="3" name="Rectángulo 2"/>
            <p:cNvSpPr/>
            <p:nvPr/>
          </p:nvSpPr>
          <p:spPr>
            <a:xfrm>
              <a:off x="1402187" y="3894334"/>
              <a:ext cx="1800000" cy="1800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21" name="Imagen 20" descr="C:\Users\franc\Desktop\ARCHIVOS PARA SUBIR\POR ACABAR\MEDI SOPORTE VISUAL\nacer (1).png"/>
            <p:cNvPicPr/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76184" y="4141399"/>
              <a:ext cx="1440000" cy="1440000"/>
            </a:xfrm>
            <a:prstGeom prst="ellipse">
              <a:avLst/>
            </a:prstGeom>
            <a:solidFill>
              <a:schemeClr val="bg1"/>
            </a:solidFill>
            <a:ln w="3175" cap="rnd">
              <a:solidFill>
                <a:srgbClr val="333333"/>
              </a:solidFill>
            </a:ln>
            <a:effectLst/>
          </p:spPr>
        </p:pic>
      </p:grpSp>
      <p:sp>
        <p:nvSpPr>
          <p:cNvPr id="22" name="Multiplicar 21"/>
          <p:cNvSpPr/>
          <p:nvPr/>
        </p:nvSpPr>
        <p:spPr>
          <a:xfrm>
            <a:off x="882966" y="3380768"/>
            <a:ext cx="2826436" cy="2827132"/>
          </a:xfrm>
          <a:prstGeom prst="mathMultiply">
            <a:avLst>
              <a:gd name="adj1" fmla="val 584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pSp>
        <p:nvGrpSpPr>
          <p:cNvPr id="10" name="Grupo 9"/>
          <p:cNvGrpSpPr/>
          <p:nvPr/>
        </p:nvGrpSpPr>
        <p:grpSpPr>
          <a:xfrm>
            <a:off x="9128043" y="3894334"/>
            <a:ext cx="1800000" cy="1800000"/>
            <a:chOff x="9128043" y="3894334"/>
            <a:chExt cx="1800000" cy="1800000"/>
          </a:xfrm>
        </p:grpSpPr>
        <p:sp>
          <p:nvSpPr>
            <p:cNvPr id="14" name="Rectángulo 13"/>
            <p:cNvSpPr/>
            <p:nvPr/>
          </p:nvSpPr>
          <p:spPr>
            <a:xfrm>
              <a:off x="9128043" y="3894334"/>
              <a:ext cx="1800000" cy="1800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23" name="Imagen 22" descr="C:\Users\franc\Desktop\ARCHIVOS PARA SUBIR\POR ACABAR\MEDI SOPORTE VISUAL\parto.png"/>
            <p:cNvPicPr/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88875" y="4041015"/>
              <a:ext cx="1440000" cy="1440000"/>
            </a:xfrm>
            <a:prstGeom prst="ellipse">
              <a:avLst/>
            </a:prstGeom>
            <a:solidFill>
              <a:schemeClr val="bg1"/>
            </a:solidFill>
            <a:ln w="3175" cap="rnd">
              <a:solidFill>
                <a:srgbClr val="333333"/>
              </a:solidFill>
            </a:ln>
            <a:effectLst/>
          </p:spPr>
        </p:pic>
      </p:grpSp>
      <p:pic>
        <p:nvPicPr>
          <p:cNvPr id="2" name="Imagen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3413" y="824852"/>
            <a:ext cx="3339035" cy="3339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5651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9" grpId="0"/>
      <p:bldP spid="24" grpId="0"/>
      <p:bldP spid="26" grpId="0"/>
      <p:bldP spid="22" grpId="0" animBg="1"/>
      <p:bldP spid="22" grpId="1" animBg="1"/>
    </p:bld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8890" y="2413811"/>
            <a:ext cx="1524003" cy="1524003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6" y="6347012"/>
            <a:ext cx="1142998" cy="263769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8043" y="230455"/>
            <a:ext cx="895432" cy="500916"/>
          </a:xfrm>
          <a:prstGeom prst="rect">
            <a:avLst/>
          </a:prstGeom>
        </p:spPr>
      </p:pic>
      <p:sp>
        <p:nvSpPr>
          <p:cNvPr id="19" name="Título 1"/>
          <p:cNvSpPr txBox="1">
            <a:spLocks/>
          </p:cNvSpPr>
          <p:nvPr/>
        </p:nvSpPr>
        <p:spPr>
          <a:xfrm>
            <a:off x="4968499" y="570205"/>
            <a:ext cx="2445783" cy="5092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82563" algn="ctr"/>
            <a:r>
              <a:rPr lang="ca-ES" dirty="0" smtClean="0">
                <a:solidFill>
                  <a:srgbClr val="002060"/>
                </a:solidFill>
              </a:rPr>
              <a:t>VIVÍPARS</a:t>
            </a:r>
            <a:endParaRPr lang="ca-ES" dirty="0">
              <a:solidFill>
                <a:srgbClr val="002060"/>
              </a:solidFill>
            </a:endParaRPr>
          </a:p>
        </p:txBody>
      </p:sp>
      <p:sp>
        <p:nvSpPr>
          <p:cNvPr id="24" name="Título 1"/>
          <p:cNvSpPr txBox="1">
            <a:spLocks/>
          </p:cNvSpPr>
          <p:nvPr/>
        </p:nvSpPr>
        <p:spPr>
          <a:xfrm>
            <a:off x="1381334" y="5720511"/>
            <a:ext cx="1841705" cy="37009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82563" algn="ctr"/>
            <a:r>
              <a:rPr lang="ca-ES" sz="2400" dirty="0" smtClean="0">
                <a:solidFill>
                  <a:srgbClr val="002060"/>
                </a:solidFill>
              </a:rPr>
              <a:t>OVÍPARS</a:t>
            </a:r>
            <a:endParaRPr lang="ca-ES" sz="2400" dirty="0">
              <a:solidFill>
                <a:srgbClr val="002060"/>
              </a:solidFill>
            </a:endParaRPr>
          </a:p>
        </p:txBody>
      </p:sp>
      <p:sp>
        <p:nvSpPr>
          <p:cNvPr id="26" name="Título 1"/>
          <p:cNvSpPr txBox="1">
            <a:spLocks/>
          </p:cNvSpPr>
          <p:nvPr/>
        </p:nvSpPr>
        <p:spPr>
          <a:xfrm>
            <a:off x="9031698" y="5711092"/>
            <a:ext cx="1954355" cy="37009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82563" algn="ctr"/>
            <a:r>
              <a:rPr lang="ca-ES" sz="2400" dirty="0" smtClean="0">
                <a:solidFill>
                  <a:srgbClr val="002060"/>
                </a:solidFill>
              </a:rPr>
              <a:t>VIVÍPARS</a:t>
            </a:r>
            <a:endParaRPr lang="ca-ES" sz="2400" dirty="0">
              <a:solidFill>
                <a:srgbClr val="002060"/>
              </a:solidFill>
            </a:endParaRPr>
          </a:p>
        </p:txBody>
      </p:sp>
      <p:grpSp>
        <p:nvGrpSpPr>
          <p:cNvPr id="8" name="Grupo 7"/>
          <p:cNvGrpSpPr/>
          <p:nvPr/>
        </p:nvGrpSpPr>
        <p:grpSpPr>
          <a:xfrm>
            <a:off x="1402187" y="3894334"/>
            <a:ext cx="1800000" cy="1800000"/>
            <a:chOff x="1402187" y="3894334"/>
            <a:chExt cx="1800000" cy="1800000"/>
          </a:xfrm>
        </p:grpSpPr>
        <p:sp>
          <p:nvSpPr>
            <p:cNvPr id="3" name="Rectángulo 2"/>
            <p:cNvSpPr/>
            <p:nvPr/>
          </p:nvSpPr>
          <p:spPr>
            <a:xfrm>
              <a:off x="1402187" y="3894334"/>
              <a:ext cx="1800000" cy="1800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21" name="Imagen 20" descr="C:\Users\franc\Desktop\ARCHIVOS PARA SUBIR\POR ACABAR\MEDI SOPORTE VISUAL\nacer (1).png"/>
            <p:cNvPicPr/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76184" y="4141399"/>
              <a:ext cx="1440000" cy="1440000"/>
            </a:xfrm>
            <a:prstGeom prst="ellipse">
              <a:avLst/>
            </a:prstGeom>
            <a:solidFill>
              <a:schemeClr val="bg1"/>
            </a:solidFill>
            <a:ln w="3175" cap="rnd">
              <a:solidFill>
                <a:srgbClr val="333333"/>
              </a:solidFill>
            </a:ln>
            <a:effectLst/>
          </p:spPr>
        </p:pic>
      </p:grpSp>
      <p:sp>
        <p:nvSpPr>
          <p:cNvPr id="22" name="Multiplicar 21"/>
          <p:cNvSpPr/>
          <p:nvPr/>
        </p:nvSpPr>
        <p:spPr>
          <a:xfrm>
            <a:off x="882966" y="3380768"/>
            <a:ext cx="2826436" cy="2827132"/>
          </a:xfrm>
          <a:prstGeom prst="mathMultiply">
            <a:avLst>
              <a:gd name="adj1" fmla="val 584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pSp>
        <p:nvGrpSpPr>
          <p:cNvPr id="10" name="Grupo 9"/>
          <p:cNvGrpSpPr/>
          <p:nvPr/>
        </p:nvGrpSpPr>
        <p:grpSpPr>
          <a:xfrm>
            <a:off x="9128043" y="3894334"/>
            <a:ext cx="1800000" cy="1800000"/>
            <a:chOff x="9128043" y="3894334"/>
            <a:chExt cx="1800000" cy="1800000"/>
          </a:xfrm>
        </p:grpSpPr>
        <p:sp>
          <p:nvSpPr>
            <p:cNvPr id="14" name="Rectángulo 13"/>
            <p:cNvSpPr/>
            <p:nvPr/>
          </p:nvSpPr>
          <p:spPr>
            <a:xfrm>
              <a:off x="9128043" y="3894334"/>
              <a:ext cx="1800000" cy="1800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23" name="Imagen 22" descr="C:\Users\franc\Desktop\ARCHIVOS PARA SUBIR\POR ACABAR\MEDI SOPORTE VISUAL\parto.png"/>
            <p:cNvPicPr/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88875" y="4041015"/>
              <a:ext cx="1440000" cy="1440000"/>
            </a:xfrm>
            <a:prstGeom prst="ellipse">
              <a:avLst/>
            </a:prstGeom>
            <a:solidFill>
              <a:schemeClr val="bg1"/>
            </a:solidFill>
            <a:ln w="3175" cap="rnd">
              <a:solidFill>
                <a:srgbClr val="333333"/>
              </a:solidFill>
            </a:ln>
            <a:effectLst/>
          </p:spPr>
        </p:pic>
      </p:grpSp>
      <p:pic>
        <p:nvPicPr>
          <p:cNvPr id="2" name="Imagen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8499" y="1367066"/>
            <a:ext cx="2570748" cy="2570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4835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9" grpId="0"/>
      <p:bldP spid="24" grpId="0"/>
      <p:bldP spid="26" grpId="0"/>
      <p:bldP spid="22" grpId="0" animBg="1"/>
      <p:bldP spid="22" grpId="1" animBg="1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3604</TotalTime>
  <Words>1253</Words>
  <Application>Microsoft Office PowerPoint</Application>
  <PresentationFormat>Panorámica</PresentationFormat>
  <Paragraphs>526</Paragraphs>
  <Slides>123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123</vt:i4>
      </vt:variant>
    </vt:vector>
  </HeadingPairs>
  <TitlesOfParts>
    <vt:vector size="129" baseType="lpstr">
      <vt:lpstr>Arial</vt:lpstr>
      <vt:lpstr>Calibri</vt:lpstr>
      <vt:lpstr>Calibri Light</vt:lpstr>
      <vt:lpstr>Tahoma</vt:lpstr>
      <vt:lpstr>Times New Roman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QÜESTIONARI. </vt:lpstr>
      <vt:lpstr>QÜESTIONARI. </vt:lpstr>
      <vt:lpstr>QÜESTIONARI. </vt:lpstr>
      <vt:lpstr>QÜESTIONARI.</vt:lpstr>
      <vt:lpstr>QÜESTIONARI.</vt:lpstr>
      <vt:lpstr>QÜESTIONARI.</vt:lpstr>
      <vt:lpstr>QÜESTIONARI.</vt:lpstr>
      <vt:lpstr>QÜESTIONARI. </vt:lpstr>
      <vt:lpstr>QÜESTIONARI. </vt:lpstr>
      <vt:lpstr>QÜESTIONARI. </vt:lpstr>
      <vt:lpstr>QÜESTIONARI.</vt:lpstr>
      <vt:lpstr>QÜESTIONARI. </vt:lpstr>
      <vt:lpstr>QÜESTIONARI.</vt:lpstr>
      <vt:lpstr>QÜESTIONARI. </vt:lpstr>
      <vt:lpstr>QÜESTIONARI.</vt:lpstr>
      <vt:lpstr>QÜESTIONARI. </vt:lpstr>
      <vt:lpstr>QÜESTIONARI. </vt:lpstr>
      <vt:lpstr>QÜESTIONARI. </vt:lpstr>
      <vt:lpstr>QÜESTIONARI. </vt:lpstr>
      <vt:lpstr>QÜESTIONARI. </vt:lpstr>
      <vt:lpstr>QÜESTIONARI. </vt:lpstr>
      <vt:lpstr>QÜESTIONARI. </vt:lpstr>
      <vt:lpstr>QÜESTIONARI. </vt:lpstr>
      <vt:lpstr>QÜESTIONARI. </vt:lpstr>
      <vt:lpstr>QÜESTIONARI. </vt:lpstr>
      <vt:lpstr>QÜESTIONARI. </vt:lpstr>
      <vt:lpstr>QÜESTIONARI. </vt:lpstr>
      <vt:lpstr>QÜESTIONARI. </vt:lpstr>
      <vt:lpstr>QÜESTIONARI. </vt:lpstr>
      <vt:lpstr>QUÈ MENGEN ELS ANIMALS?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ON VIUEN ?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COM NEIXEN ?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FRANCISCO JAVIER VACA ROMAN</dc:creator>
  <cp:lastModifiedBy>FRANCISCO JAVIER VACA ROMAN</cp:lastModifiedBy>
  <cp:revision>107</cp:revision>
  <dcterms:created xsi:type="dcterms:W3CDTF">2020-10-25T19:47:38Z</dcterms:created>
  <dcterms:modified xsi:type="dcterms:W3CDTF">2021-01-11T17:21:20Z</dcterms:modified>
</cp:coreProperties>
</file>