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415" r:id="rId63"/>
    <p:sldId id="416" r:id="rId64"/>
    <p:sldId id="317" r:id="rId65"/>
    <p:sldId id="318" r:id="rId66"/>
    <p:sldId id="411" r:id="rId67"/>
    <p:sldId id="412" r:id="rId68"/>
    <p:sldId id="319" r:id="rId69"/>
    <p:sldId id="320" r:id="rId70"/>
    <p:sldId id="321" r:id="rId71"/>
    <p:sldId id="322" r:id="rId72"/>
    <p:sldId id="413" r:id="rId73"/>
    <p:sldId id="414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409" r:id="rId135"/>
    <p:sldId id="410" r:id="rId136"/>
    <p:sldId id="383" r:id="rId137"/>
    <p:sldId id="384" r:id="rId138"/>
    <p:sldId id="385" r:id="rId139"/>
    <p:sldId id="386" r:id="rId140"/>
    <p:sldId id="387" r:id="rId141"/>
    <p:sldId id="388" r:id="rId142"/>
    <p:sldId id="389" r:id="rId143"/>
    <p:sldId id="390" r:id="rId144"/>
    <p:sldId id="391" r:id="rId145"/>
    <p:sldId id="392" r:id="rId146"/>
    <p:sldId id="393" r:id="rId147"/>
    <p:sldId id="394" r:id="rId148"/>
    <p:sldId id="395" r:id="rId149"/>
    <p:sldId id="396" r:id="rId150"/>
    <p:sldId id="397" r:id="rId151"/>
    <p:sldId id="398" r:id="rId152"/>
    <p:sldId id="399" r:id="rId153"/>
    <p:sldId id="400" r:id="rId154"/>
    <p:sldId id="401" r:id="rId155"/>
    <p:sldId id="402" r:id="rId156"/>
    <p:sldId id="403" r:id="rId157"/>
    <p:sldId id="404" r:id="rId158"/>
    <p:sldId id="405" r:id="rId159"/>
    <p:sldId id="406" r:id="rId160"/>
    <p:sldId id="407" r:id="rId161"/>
    <p:sldId id="408" r:id="rId16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KlvRjmuBAiFUZRF2wEEeQ==" hashData="lxtfomzmsELR1vvUQL0cJr5NyLbb3JV7Hvkk0dxKMAIPn4VKFAZqnwi0jol7YlPwO8GzDt5psOUs132mxkaIm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75" autoAdjust="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881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232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52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42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89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751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715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73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878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737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339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4863-B79C-4F2A-B5CB-671C3B06AC50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1CF6-6ABF-4D99-83FA-0A85F8DED9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247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imir.org/material-didact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imir.org/material-didactico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4434" y="1230907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4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CONCIÉNCIA FONOLÒGICA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83515" y="627285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36030" y="15814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8994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1" y="1184341"/>
            <a:ext cx="5303520" cy="470567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69459" y="1102627"/>
            <a:ext cx="450028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93290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98" y="1542717"/>
            <a:ext cx="4839889" cy="423523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32411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7635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5081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pal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2502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50459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578791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2228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pas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32974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426" y="1447641"/>
            <a:ext cx="4412974" cy="442813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59305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7635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199805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pau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474022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32411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7635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35663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peu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2763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</a:t>
            </a:r>
            <a:r>
              <a:rPr lang="es-ES" sz="48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72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838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20369" y="1102627"/>
            <a:ext cx="40314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6925" y="1102627"/>
            <a:ext cx="3832002" cy="490811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8945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pi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6366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640188"/>
            <a:ext cx="9144000" cy="184167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cor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73746"/>
            <a:ext cx="9144000" cy="406644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9911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22415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pis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2295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2679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50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8949" y="4235663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pit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57242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5" y="1260960"/>
            <a:ext cx="4976949" cy="457461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4947" y="109806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02513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piu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7242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082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1305" y="109806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8949" y="428945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por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18949" y="57242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1305" y="109806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8945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pop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980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69459" y="1102627"/>
            <a:ext cx="450028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93105" y="1109354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082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4947" y="109806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0504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pot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0640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082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39037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8945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pou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6364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5931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28277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rei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1557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531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8738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90295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ric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5881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8738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5359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riu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4575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541824"/>
            <a:ext cx="9144000" cy="158410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cua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418563"/>
            <a:ext cx="9144000" cy="41560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8738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5359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ros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2780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6659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152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ruc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4573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983359"/>
            <a:ext cx="4894730" cy="489473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53857" y="977693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71836" y="98292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152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sal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57188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33596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152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sac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57188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142802"/>
            <a:ext cx="4572396" cy="457239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6659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14105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sis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46752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8950"/>
            <a:ext cx="4767485" cy="476748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69459" y="1102627"/>
            <a:ext cx="450028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97527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6653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5359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si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98003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33596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84597"/>
            <a:ext cx="9144000" cy="2227355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sol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61106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6659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88726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suc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9394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31" y="1000579"/>
            <a:ext cx="4336869" cy="478005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33596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36474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tap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750654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9722" y="98335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É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152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té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351494"/>
            <a:ext cx="9144000" cy="39439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98877"/>
            <a:ext cx="9144000" cy="184167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cuc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673094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9393" y="100057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6665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tos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58814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69482" y="983359"/>
            <a:ext cx="357496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81173" y="974453"/>
            <a:ext cx="358594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152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tu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4573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10252" y="983359"/>
            <a:ext cx="416279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1071" y="987516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882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7887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ull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7084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6" y="176172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807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VE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9393" y="974453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486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146010"/>
            <a:ext cx="9144000" cy="224475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vell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7063" y="330927"/>
            <a:ext cx="9144000" cy="384121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</a:t>
            </a:r>
            <a:endParaRPr lang="es-ES" sz="28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26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58305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XA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776284" y="983359"/>
            <a:ext cx="370790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152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xai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4573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2285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63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75887"/>
            <a:ext cx="4767485" cy="476748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91081" y="1102627"/>
            <a:ext cx="450028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19149" y="1128385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B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04830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4687" y="983359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ZO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9393" y="974453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53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5359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zoo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2780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1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7" y="4462848"/>
            <a:ext cx="9144000" cy="201509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cub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7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90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91081" y="1102627"/>
            <a:ext cx="450028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19149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80" y="4279966"/>
            <a:ext cx="9144000" cy="201509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cul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6925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98" y="1265826"/>
            <a:ext cx="4596603" cy="460770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79534" y="1106418"/>
            <a:ext cx="406908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B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48622" y="1106602"/>
            <a:ext cx="3807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É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160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 de texto 66"/>
          <p:cNvSpPr txBox="1"/>
          <p:nvPr/>
        </p:nvSpPr>
        <p:spPr>
          <a:xfrm>
            <a:off x="3215886" y="6347012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7893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52867" y="1102627"/>
            <a:ext cx="51153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DO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388524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7" y="4358344"/>
            <a:ext cx="9144000" cy="201509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dos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7" y="65437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52809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52867" y="1102627"/>
            <a:ext cx="51153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DA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388156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140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51254"/>
            <a:ext cx="9144000" cy="195327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dau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62547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654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83346" y="1102627"/>
            <a:ext cx="457349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DE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575499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51253"/>
            <a:ext cx="9144000" cy="195327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deu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62547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84603" y="1102627"/>
            <a:ext cx="360838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DI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8746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4901"/>
            <a:ext cx="9144000" cy="203398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dit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782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838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16432" y="1134100"/>
            <a:ext cx="406330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92617" y="1134100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R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4901"/>
            <a:ext cx="9144000" cy="203398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far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782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1416" y="4318952"/>
            <a:ext cx="9144000" cy="216905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bé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81416" y="270951"/>
            <a:ext cx="9144000" cy="404800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5" y="1163297"/>
            <a:ext cx="4777735" cy="477180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21223" y="1102627"/>
            <a:ext cx="393854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385524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3998260"/>
            <a:ext cx="9144000" cy="230626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fil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37698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269333"/>
            <a:ext cx="4585253" cy="456698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588650" y="1102627"/>
            <a:ext cx="345769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61" y="1102627"/>
            <a:ext cx="347002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130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45282"/>
            <a:ext cx="9144000" cy="215236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fill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61950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531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79403" y="1096369"/>
            <a:ext cx="427108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59700" y="1102627"/>
            <a:ext cx="359228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5683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foc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63104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082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31831" y="1102627"/>
            <a:ext cx="420668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7046" y="1102627"/>
            <a:ext cx="359228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9966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fum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54183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67434" y="1102627"/>
            <a:ext cx="455441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52512" y="1102627"/>
            <a:ext cx="359228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216550"/>
            <a:ext cx="9144000" cy="230743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gall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49076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898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32158" y="1089748"/>
            <a:ext cx="446787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BU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117572" y="1093539"/>
            <a:ext cx="222942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7893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12887" y="1102627"/>
            <a:ext cx="472184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78087" y="1102627"/>
            <a:ext cx="359228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gat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073500" y="1102627"/>
            <a:ext cx="437411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4786" y="1102627"/>
            <a:ext cx="297542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120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gel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6" y="1201782"/>
            <a:ext cx="4686304" cy="468630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86062" y="1102627"/>
            <a:ext cx="51153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036963" y="1094911"/>
            <a:ext cx="308583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gol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411" y="1162592"/>
            <a:ext cx="4791254" cy="479125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86062" y="1102627"/>
            <a:ext cx="51153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036964" y="1102627"/>
            <a:ext cx="257067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0332" y="4279966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got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50332" y="57801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7" y="1158648"/>
            <a:ext cx="4792123" cy="479212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31514" y="1102627"/>
            <a:ext cx="51153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73165" y="1102627"/>
            <a:ext cx="359228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got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49930"/>
            <a:ext cx="9144000" cy="216087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bus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280464"/>
            <a:ext cx="9144000" cy="39713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14409" y="1102627"/>
            <a:ext cx="314962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J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90159" y="1102627"/>
            <a:ext cx="324651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0422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jo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7844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661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10498" y="1102627"/>
            <a:ext cx="470262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JO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35214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110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18852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joc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46274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64" y="1219200"/>
            <a:ext cx="4607467" cy="460746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14762" y="1102627"/>
            <a:ext cx="522514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66408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78307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llet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52524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532" y="1246237"/>
            <a:ext cx="4613175" cy="461317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63484" y="1102627"/>
            <a:ext cx="444137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36121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llit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1219202"/>
            <a:ext cx="4640739" cy="464073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81142" y="1102627"/>
            <a:ext cx="556477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LLO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776814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llop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73808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363229" y="1102627"/>
            <a:ext cx="430651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97788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53" y="1164378"/>
            <a:ext cx="4778189" cy="477275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07306" y="1102627"/>
            <a:ext cx="40314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65585" y="1100556"/>
            <a:ext cx="383200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À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97534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mà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382921"/>
            <a:ext cx="9144000" cy="40146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69" y="1102169"/>
            <a:ext cx="4900395" cy="490039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23994" y="1102627"/>
            <a:ext cx="540745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943445" y="1102169"/>
            <a:ext cx="376305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100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06094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mal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031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401" y="1179445"/>
            <a:ext cx="4763623" cy="475801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10746" y="1102627"/>
            <a:ext cx="511590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53157" y="1102627"/>
            <a:ext cx="376305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06094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mel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031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8" y="1092653"/>
            <a:ext cx="4920343" cy="492034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37251" y="1112600"/>
            <a:ext cx="511590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53157" y="1102627"/>
            <a:ext cx="376305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06094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mes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031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661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09812" y="1102627"/>
            <a:ext cx="572285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755235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2848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moc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3706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7" y="4350304"/>
            <a:ext cx="9144000" cy="201509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cap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7" y="62452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endParaRPr lang="es-ES" sz="344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61" y="1179445"/>
            <a:ext cx="4777239" cy="477723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36316" y="1102627"/>
            <a:ext cx="572285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781739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8" grpId="2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6874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món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361392"/>
            <a:ext cx="9144000" cy="41279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83" y="1116683"/>
            <a:ext cx="4886339" cy="488633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90248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586114" y="1102169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90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5973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nan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5418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22" y="1351722"/>
            <a:ext cx="4505739" cy="450573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87052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09414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5973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nas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5418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80" y="1299956"/>
            <a:ext cx="4539152" cy="453915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54532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7876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9303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nau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6724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39" y="1231952"/>
            <a:ext cx="4583603" cy="457774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81426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7876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11016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nen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38437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73808"/>
            <a:ext cx="4767485" cy="47613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73809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363229" y="1102627"/>
            <a:ext cx="430651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693290" y="1102627"/>
            <a:ext cx="26356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082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54532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1916" y="1105324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72433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neu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663868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80825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54532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70310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80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5081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nit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555806"/>
            <a:ext cx="9144000" cy="39070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NIT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60" y="1201782"/>
            <a:ext cx="4757647" cy="476337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654532" y="1102627"/>
            <a:ext cx="459585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72118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38110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niu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63628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329" y="1267097"/>
            <a:ext cx="4548413" cy="454259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07306" y="1102627"/>
            <a:ext cx="40314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N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64844" y="1102627"/>
            <a:ext cx="383200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5081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smtClean="0">
                <a:solidFill>
                  <a:schemeClr val="bg1"/>
                </a:solidFill>
                <a:latin typeface="EscolarSD Regular" panose="00000400000000000000" pitchFamily="2" charset="2"/>
              </a:rPr>
              <a:t>no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50131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7573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17939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70709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9691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noi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67045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30468"/>
            <a:ext cx="9144000" cy="199950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cel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403927"/>
            <a:ext cx="9144000" cy="392654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</a:rPr>
              <a:t>153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54321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32411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82913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72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09594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nou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461599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71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02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64931" y="1102627"/>
            <a:ext cx="4917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20155" y="1102627"/>
            <a:ext cx="407560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70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313993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nus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88210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69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52809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07306" y="1102627"/>
            <a:ext cx="40314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67259" y="1094910"/>
            <a:ext cx="3832002" cy="490811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68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5081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ou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742246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67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65872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02802" y="1102627"/>
            <a:ext cx="40314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8924" y="1094910"/>
            <a:ext cx="3832002" cy="490811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69352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66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450811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ós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371651"/>
            <a:ext cx="9144000" cy="410426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ÓS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6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65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531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02802" y="1102627"/>
            <a:ext cx="40314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0340" y="1102438"/>
            <a:ext cx="3832002" cy="490811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64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8" y="4280992"/>
            <a:ext cx="9144000" cy="206114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/>
              <a:t/>
            </a:r>
            <a:br>
              <a:rPr lang="es-ES" sz="28700" dirty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3800" dirty="0" err="1" smtClean="0">
                <a:solidFill>
                  <a:schemeClr val="bg1"/>
                </a:solidFill>
                <a:latin typeface="EscolarSD Regular" panose="00000400000000000000" pitchFamily="2" charset="2"/>
              </a:rPr>
              <a:t>pa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36878" y="572427"/>
            <a:ext cx="9144000" cy="37257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63</a:t>
            </a:r>
            <a:endParaRPr lang="es-E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2728</Words>
  <Application>Microsoft Office PowerPoint</Application>
  <PresentationFormat>Panorámica</PresentationFormat>
  <Paragraphs>489</Paragraphs>
  <Slides>161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161</vt:i4>
      </vt:variant>
    </vt:vector>
  </HeadingPairs>
  <TitlesOfParts>
    <vt:vector size="168" baseType="lpstr">
      <vt:lpstr>Arial</vt:lpstr>
      <vt:lpstr>Calibri</vt:lpstr>
      <vt:lpstr>Calibri Light</vt:lpstr>
      <vt:lpstr>EscolarSD Regular</vt:lpstr>
      <vt:lpstr>Tahoma</vt:lpstr>
      <vt:lpstr>Times New Roman</vt:lpstr>
      <vt:lpstr>Tema de Office</vt:lpstr>
      <vt:lpstr>Presentación de PowerPoint</vt:lpstr>
      <vt:lpstr>Presentación de PowerPoint</vt:lpstr>
      <vt:lpstr>         bé</vt:lpstr>
      <vt:lpstr>Presentación de PowerPoint</vt:lpstr>
      <vt:lpstr>         bus</vt:lpstr>
      <vt:lpstr>Presentación de PowerPoint</vt:lpstr>
      <vt:lpstr>         cap</vt:lpstr>
      <vt:lpstr>Presentación de PowerPoint</vt:lpstr>
      <vt:lpstr>         cel</vt:lpstr>
      <vt:lpstr>Presentación de PowerPoint</vt:lpstr>
      <vt:lpstr>         cor</vt:lpstr>
      <vt:lpstr>Presentación de PowerPoint</vt:lpstr>
      <vt:lpstr>         cua</vt:lpstr>
      <vt:lpstr>Presentación de PowerPoint</vt:lpstr>
      <vt:lpstr>         cuc</vt:lpstr>
      <vt:lpstr>Presentación de PowerPoint</vt:lpstr>
      <vt:lpstr>         cub</vt:lpstr>
      <vt:lpstr>Presentación de PowerPoint</vt:lpstr>
      <vt:lpstr>         cul</vt:lpstr>
      <vt:lpstr>Presentación de PowerPoint</vt:lpstr>
      <vt:lpstr>         dos</vt:lpstr>
      <vt:lpstr>Presentación de PowerPoint</vt:lpstr>
      <vt:lpstr>         dau</vt:lpstr>
      <vt:lpstr>Presentación de PowerPoint</vt:lpstr>
      <vt:lpstr>         deu</vt:lpstr>
      <vt:lpstr>Presentación de PowerPoint</vt:lpstr>
      <vt:lpstr>         dit</vt:lpstr>
      <vt:lpstr>Presentación de PowerPoint</vt:lpstr>
      <vt:lpstr>         far</vt:lpstr>
      <vt:lpstr>Presentación de PowerPoint</vt:lpstr>
      <vt:lpstr>         fil</vt:lpstr>
      <vt:lpstr>Presentación de PowerPoint</vt:lpstr>
      <vt:lpstr>         fill</vt:lpstr>
      <vt:lpstr>Presentación de PowerPoint</vt:lpstr>
      <vt:lpstr>         foc</vt:lpstr>
      <vt:lpstr>Presentación de PowerPoint</vt:lpstr>
      <vt:lpstr>         fum</vt:lpstr>
      <vt:lpstr>Presentación de PowerPoint</vt:lpstr>
      <vt:lpstr>         gall</vt:lpstr>
      <vt:lpstr>Presentación de PowerPoint</vt:lpstr>
      <vt:lpstr>         gat</vt:lpstr>
      <vt:lpstr>Presentación de PowerPoint</vt:lpstr>
      <vt:lpstr>         gel</vt:lpstr>
      <vt:lpstr>Presentación de PowerPoint</vt:lpstr>
      <vt:lpstr>         gol</vt:lpstr>
      <vt:lpstr>Presentación de PowerPoint</vt:lpstr>
      <vt:lpstr>         got</vt:lpstr>
      <vt:lpstr>Presentación de PowerPoint</vt:lpstr>
      <vt:lpstr>         got</vt:lpstr>
      <vt:lpstr>Presentación de PowerPoint</vt:lpstr>
      <vt:lpstr>         jo</vt:lpstr>
      <vt:lpstr>Presentación de PowerPoint</vt:lpstr>
      <vt:lpstr>         joc</vt:lpstr>
      <vt:lpstr>Presentación de PowerPoint</vt:lpstr>
      <vt:lpstr>         llet</vt:lpstr>
      <vt:lpstr>Presentación de PowerPoint</vt:lpstr>
      <vt:lpstr>         llit</vt:lpstr>
      <vt:lpstr>Presentación de PowerPoint</vt:lpstr>
      <vt:lpstr>         llop</vt:lpstr>
      <vt:lpstr>Presentación de PowerPoint</vt:lpstr>
      <vt:lpstr>         mà</vt:lpstr>
      <vt:lpstr>Presentación de PowerPoint</vt:lpstr>
      <vt:lpstr>         mal</vt:lpstr>
      <vt:lpstr>Presentación de PowerPoint</vt:lpstr>
      <vt:lpstr>         mel</vt:lpstr>
      <vt:lpstr>Presentación de PowerPoint</vt:lpstr>
      <vt:lpstr>         mes</vt:lpstr>
      <vt:lpstr>Presentación de PowerPoint</vt:lpstr>
      <vt:lpstr>         moc</vt:lpstr>
      <vt:lpstr>Presentación de PowerPoint</vt:lpstr>
      <vt:lpstr>         món</vt:lpstr>
      <vt:lpstr>Presentación de PowerPoint</vt:lpstr>
      <vt:lpstr>         nan</vt:lpstr>
      <vt:lpstr>Presentación de PowerPoint</vt:lpstr>
      <vt:lpstr>         nas</vt:lpstr>
      <vt:lpstr>Presentación de PowerPoint</vt:lpstr>
      <vt:lpstr>         nau</vt:lpstr>
      <vt:lpstr>Presentación de PowerPoint</vt:lpstr>
      <vt:lpstr>         nen</vt:lpstr>
      <vt:lpstr>Presentación de PowerPoint</vt:lpstr>
      <vt:lpstr>         neu</vt:lpstr>
      <vt:lpstr>Presentación de PowerPoint</vt:lpstr>
      <vt:lpstr>         nit</vt:lpstr>
      <vt:lpstr>Presentación de PowerPoint</vt:lpstr>
      <vt:lpstr>         niu</vt:lpstr>
      <vt:lpstr>Presentación de PowerPoint</vt:lpstr>
      <vt:lpstr>         no</vt:lpstr>
      <vt:lpstr>Presentación de PowerPoint</vt:lpstr>
      <vt:lpstr>         noi</vt:lpstr>
      <vt:lpstr>Presentación de PowerPoint</vt:lpstr>
      <vt:lpstr>         nou</vt:lpstr>
      <vt:lpstr>Presentación de PowerPoint</vt:lpstr>
      <vt:lpstr>         nus</vt:lpstr>
      <vt:lpstr>Presentación de PowerPoint</vt:lpstr>
      <vt:lpstr>         ou</vt:lpstr>
      <vt:lpstr>Presentación de PowerPoint</vt:lpstr>
      <vt:lpstr>         ós</vt:lpstr>
      <vt:lpstr>Presentación de PowerPoint</vt:lpstr>
      <vt:lpstr>         pa</vt:lpstr>
      <vt:lpstr>Presentación de PowerPoint</vt:lpstr>
      <vt:lpstr>         pal</vt:lpstr>
      <vt:lpstr>Presentación de PowerPoint</vt:lpstr>
      <vt:lpstr>         pas</vt:lpstr>
      <vt:lpstr>Presentación de PowerPoint</vt:lpstr>
      <vt:lpstr>         pau</vt:lpstr>
      <vt:lpstr>Presentación de PowerPoint</vt:lpstr>
      <vt:lpstr>         peu</vt:lpstr>
      <vt:lpstr>Presentación de PowerPoint</vt:lpstr>
      <vt:lpstr>         pi</vt:lpstr>
      <vt:lpstr>Presentación de PowerPoint</vt:lpstr>
      <vt:lpstr>         pis</vt:lpstr>
      <vt:lpstr>Presentación de PowerPoint</vt:lpstr>
      <vt:lpstr>         pit</vt:lpstr>
      <vt:lpstr>Presentación de PowerPoint</vt:lpstr>
      <vt:lpstr>         piu</vt:lpstr>
      <vt:lpstr>Presentación de PowerPoint</vt:lpstr>
      <vt:lpstr>         por</vt:lpstr>
      <vt:lpstr>Presentación de PowerPoint</vt:lpstr>
      <vt:lpstr>         pop</vt:lpstr>
      <vt:lpstr>Presentación de PowerPoint</vt:lpstr>
      <vt:lpstr>         pot</vt:lpstr>
      <vt:lpstr>Presentación de PowerPoint</vt:lpstr>
      <vt:lpstr>         pou</vt:lpstr>
      <vt:lpstr>Presentación de PowerPoint</vt:lpstr>
      <vt:lpstr>         rei</vt:lpstr>
      <vt:lpstr>Presentación de PowerPoint</vt:lpstr>
      <vt:lpstr>         ric</vt:lpstr>
      <vt:lpstr>Presentación de PowerPoint</vt:lpstr>
      <vt:lpstr>         riu</vt:lpstr>
      <vt:lpstr>Presentación de PowerPoint</vt:lpstr>
      <vt:lpstr>         ros</vt:lpstr>
      <vt:lpstr>Presentación de PowerPoint</vt:lpstr>
      <vt:lpstr>         ruc</vt:lpstr>
      <vt:lpstr>Presentación de PowerPoint</vt:lpstr>
      <vt:lpstr>         sal</vt:lpstr>
      <vt:lpstr>Presentación de PowerPoint</vt:lpstr>
      <vt:lpstr>         sac</vt:lpstr>
      <vt:lpstr>Presentación de PowerPoint</vt:lpstr>
      <vt:lpstr>         sis</vt:lpstr>
      <vt:lpstr>Presentación de PowerPoint</vt:lpstr>
      <vt:lpstr>         si</vt:lpstr>
      <vt:lpstr>Presentación de PowerPoint</vt:lpstr>
      <vt:lpstr>         sol</vt:lpstr>
      <vt:lpstr>Presentación de PowerPoint</vt:lpstr>
      <vt:lpstr>         suc</vt:lpstr>
      <vt:lpstr>Presentación de PowerPoint</vt:lpstr>
      <vt:lpstr>         tap</vt:lpstr>
      <vt:lpstr>Presentación de PowerPoint</vt:lpstr>
      <vt:lpstr>         té</vt:lpstr>
      <vt:lpstr>Presentación de PowerPoint</vt:lpstr>
      <vt:lpstr>         tos</vt:lpstr>
      <vt:lpstr>Presentación de PowerPoint</vt:lpstr>
      <vt:lpstr>         tu</vt:lpstr>
      <vt:lpstr>Presentación de PowerPoint</vt:lpstr>
      <vt:lpstr>         ull</vt:lpstr>
      <vt:lpstr>Presentación de PowerPoint</vt:lpstr>
      <vt:lpstr>         vell</vt:lpstr>
      <vt:lpstr>Presentación de PowerPoint</vt:lpstr>
      <vt:lpstr>         xai</vt:lpstr>
      <vt:lpstr>Presentación de PowerPoint</vt:lpstr>
      <vt:lpstr>         zoo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20</cp:revision>
  <dcterms:created xsi:type="dcterms:W3CDTF">2018-12-09T22:01:19Z</dcterms:created>
  <dcterms:modified xsi:type="dcterms:W3CDTF">2025-03-26T22:00:55Z</dcterms:modified>
</cp:coreProperties>
</file>