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1" r:id="rId3"/>
    <p:sldId id="257" r:id="rId4"/>
    <p:sldId id="280" r:id="rId5"/>
    <p:sldId id="283" r:id="rId6"/>
    <p:sldId id="282" r:id="rId7"/>
    <p:sldId id="285" r:id="rId8"/>
    <p:sldId id="284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50" r:id="rId34"/>
    <p:sldId id="310" r:id="rId35"/>
    <p:sldId id="351" r:id="rId36"/>
    <p:sldId id="352" r:id="rId37"/>
    <p:sldId id="278" r:id="rId38"/>
    <p:sldId id="311" r:id="rId39"/>
    <p:sldId id="271" r:id="rId40"/>
    <p:sldId id="259" r:id="rId41"/>
    <p:sldId id="258" r:id="rId42"/>
    <p:sldId id="274" r:id="rId43"/>
    <p:sldId id="276" r:id="rId44"/>
    <p:sldId id="277" r:id="rId45"/>
    <p:sldId id="262" r:id="rId46"/>
    <p:sldId id="272" r:id="rId47"/>
    <p:sldId id="312" r:id="rId48"/>
    <p:sldId id="261" r:id="rId49"/>
    <p:sldId id="260" r:id="rId50"/>
    <p:sldId id="313" r:id="rId51"/>
    <p:sldId id="273" r:id="rId52"/>
    <p:sldId id="279" r:id="rId53"/>
    <p:sldId id="314" r:id="rId54"/>
    <p:sldId id="315" r:id="rId55"/>
    <p:sldId id="316" r:id="rId56"/>
    <p:sldId id="319" r:id="rId57"/>
    <p:sldId id="320" r:id="rId58"/>
    <p:sldId id="322" r:id="rId59"/>
    <p:sldId id="324" r:id="rId60"/>
    <p:sldId id="326" r:id="rId61"/>
    <p:sldId id="328" r:id="rId62"/>
    <p:sldId id="330" r:id="rId63"/>
    <p:sldId id="332" r:id="rId64"/>
    <p:sldId id="317" r:id="rId65"/>
    <p:sldId id="318" r:id="rId66"/>
    <p:sldId id="321" r:id="rId67"/>
    <p:sldId id="323" r:id="rId68"/>
    <p:sldId id="325" r:id="rId69"/>
    <p:sldId id="327" r:id="rId70"/>
    <p:sldId id="329" r:id="rId71"/>
    <p:sldId id="331" r:id="rId72"/>
    <p:sldId id="333" r:id="rId73"/>
    <p:sldId id="334" r:id="rId74"/>
    <p:sldId id="335" r:id="rId75"/>
    <p:sldId id="338" r:id="rId76"/>
    <p:sldId id="339" r:id="rId77"/>
    <p:sldId id="341" r:id="rId78"/>
    <p:sldId id="343" r:id="rId79"/>
    <p:sldId id="345" r:id="rId80"/>
    <p:sldId id="347" r:id="rId81"/>
    <p:sldId id="336" r:id="rId82"/>
    <p:sldId id="337" r:id="rId83"/>
    <p:sldId id="340" r:id="rId84"/>
    <p:sldId id="342" r:id="rId85"/>
    <p:sldId id="344" r:id="rId86"/>
    <p:sldId id="346" r:id="rId87"/>
    <p:sldId id="348" r:id="rId88"/>
    <p:sldId id="349" r:id="rId89"/>
    <p:sldId id="353" r:id="rId90"/>
    <p:sldId id="355" r:id="rId91"/>
    <p:sldId id="354" r:id="rId92"/>
    <p:sldId id="359" r:id="rId93"/>
    <p:sldId id="361" r:id="rId94"/>
    <p:sldId id="363" r:id="rId95"/>
    <p:sldId id="365" r:id="rId96"/>
    <p:sldId id="357" r:id="rId97"/>
    <p:sldId id="356" r:id="rId98"/>
    <p:sldId id="358" r:id="rId99"/>
    <p:sldId id="360" r:id="rId100"/>
    <p:sldId id="362" r:id="rId101"/>
    <p:sldId id="364" r:id="rId102"/>
    <p:sldId id="366" r:id="rId10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wZiP0KgeCfWvnauJgkZag==" hashData="qZImca17VyDTupQ4TfhaBa/4ZN+fC+Q4ERIuKjKmMNoqZwyPW6tzFYHUyobQXdhdKv20wzRKSgki8b7NdYsql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3842" autoAdjust="0"/>
  </p:normalViewPr>
  <p:slideViewPr>
    <p:cSldViewPr snapToGrid="0">
      <p:cViewPr varScale="1">
        <p:scale>
          <a:sx n="74" d="100"/>
          <a:sy n="74" d="100"/>
        </p:scale>
        <p:origin x="100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72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70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88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35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04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40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11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8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2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76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43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7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2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32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32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32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32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41.png"/><Relationship Id="rId9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41.png"/><Relationship Id="rId9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7" y="73488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0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 DE LA CARA I EL COS- L’ESQUELET I LA MUSCULATURA </a:t>
            </a:r>
            <a:r>
              <a:rPr lang="ca-ES" sz="3600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7" y="571354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</a:t>
            </a:r>
            <a:b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r>
              <a:rPr lang="ca-ES" sz="11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ES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43453" y="5207627"/>
            <a:ext cx="51009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EXTREMITATS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089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PARTS DEL COS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EFF2F8-2B94-4906-A3D9-A751EDE23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47" y="1699949"/>
            <a:ext cx="3240000" cy="3240000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B2F1D4C-C408-4D5C-B6E8-5072387BF79D}"/>
              </a:ext>
            </a:extLst>
          </p:cNvPr>
          <p:cNvCxnSpPr>
            <a:cxnSpLocks/>
          </p:cNvCxnSpPr>
          <p:nvPr/>
        </p:nvCxnSpPr>
        <p:spPr>
          <a:xfrm flipV="1">
            <a:off x="6432859" y="1876912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C6F5F83-C98E-4553-97B1-74FBBA6D789A}"/>
              </a:ext>
            </a:extLst>
          </p:cNvPr>
          <p:cNvCxnSpPr>
            <a:cxnSpLocks/>
          </p:cNvCxnSpPr>
          <p:nvPr/>
        </p:nvCxnSpPr>
        <p:spPr>
          <a:xfrm flipH="1" flipV="1">
            <a:off x="3219450" y="3429000"/>
            <a:ext cx="2238377" cy="47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3FAC9C77-9814-492F-8881-ABA9835016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284" y="125452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AEEFF57-77E7-4C5F-BC33-A97B64BBFF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5" y="215452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37E5ED0-D433-46A9-ABCF-F56F9CDF1D31}"/>
              </a:ext>
            </a:extLst>
          </p:cNvPr>
          <p:cNvSpPr txBox="1"/>
          <p:nvPr/>
        </p:nvSpPr>
        <p:spPr>
          <a:xfrm>
            <a:off x="9150096" y="3349249"/>
            <a:ext cx="199384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BRAÇ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04282BF-AC83-4D69-8B83-D2A00D717760}"/>
              </a:ext>
            </a:extLst>
          </p:cNvPr>
          <p:cNvSpPr txBox="1"/>
          <p:nvPr/>
        </p:nvSpPr>
        <p:spPr>
          <a:xfrm>
            <a:off x="643951" y="4207463"/>
            <a:ext cx="235642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CAMA</a:t>
            </a:r>
          </a:p>
        </p:txBody>
      </p:sp>
      <p:pic>
        <p:nvPicPr>
          <p:cNvPr id="5" name="EXTREMITATS BRAÇ I CAMA">
            <a:hlinkClick r:id="" action="ppaction://media"/>
            <a:extLst>
              <a:ext uri="{FF2B5EF4-FFF2-40B4-BE49-F238E27FC236}">
                <a16:creationId xmlns:a16="http://schemas.microsoft.com/office/drawing/2014/main" id="{C93200A8-5091-4635-82FB-D59BCC7FFF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60084" y="592156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TRAPEZI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83344" y="4594501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ECCD93A-A7EB-46D3-BBAB-1E3F08B5C3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50" y="190334"/>
            <a:ext cx="1689187" cy="3238666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FC89A7DB-9007-40E4-B8A0-89B83DB3FFE6}"/>
              </a:ext>
            </a:extLst>
          </p:cNvPr>
          <p:cNvCxnSpPr>
            <a:cxnSpLocks/>
          </p:cNvCxnSpPr>
          <p:nvPr/>
        </p:nvCxnSpPr>
        <p:spPr>
          <a:xfrm>
            <a:off x="5864085" y="1066800"/>
            <a:ext cx="2228850" cy="9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71001648-BB71-4983-BC74-2B5F29D971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22" y="867333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TRAPEZI">
            <a:hlinkClick r:id="" action="ppaction://media"/>
            <a:extLst>
              <a:ext uri="{FF2B5EF4-FFF2-40B4-BE49-F238E27FC236}">
                <a16:creationId xmlns:a16="http://schemas.microsoft.com/office/drawing/2014/main" id="{315BFDEC-57A1-4F78-9450-383E2A1285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04690" y="6072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3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GLUTI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LLENGUA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42" y="287473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6664A5-F815-4213-9A8A-54853F557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2" y="591671"/>
            <a:ext cx="1689187" cy="3238666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F1639C3-5D16-46F2-88E3-CADC6B613403}"/>
              </a:ext>
            </a:extLst>
          </p:cNvPr>
          <p:cNvCxnSpPr>
            <a:cxnSpLocks/>
          </p:cNvCxnSpPr>
          <p:nvPr/>
        </p:nvCxnSpPr>
        <p:spPr>
          <a:xfrm>
            <a:off x="6036823" y="2211004"/>
            <a:ext cx="2289012" cy="11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BAA304AA-965A-4505-B8F4-CC8F99B77C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82" y="108307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GLUTI">
            <a:hlinkClick r:id="" action="ppaction://media"/>
            <a:extLst>
              <a:ext uri="{FF2B5EF4-FFF2-40B4-BE49-F238E27FC236}">
                <a16:creationId xmlns:a16="http://schemas.microsoft.com/office/drawing/2014/main" id="{420795A0-E331-4FB7-9D2D-55023768B9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43934" y="60105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BESSONS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83344" y="4594501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DENTS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F6B4E0D-4C4A-41F1-9028-28236736D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50" y="472518"/>
            <a:ext cx="1689187" cy="3238666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60943DD5-DAFA-4C64-8836-5AD9BAAD6020}"/>
              </a:ext>
            </a:extLst>
          </p:cNvPr>
          <p:cNvCxnSpPr>
            <a:cxnSpLocks/>
          </p:cNvCxnSpPr>
          <p:nvPr/>
        </p:nvCxnSpPr>
        <p:spPr>
          <a:xfrm flipV="1">
            <a:off x="6019800" y="2057004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B16B050A-43E2-4B06-8134-30B90A9BA3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72" y="793086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BESSONS">
            <a:hlinkClick r:id="" action="ppaction://media"/>
            <a:extLst>
              <a:ext uri="{FF2B5EF4-FFF2-40B4-BE49-F238E27FC236}">
                <a16:creationId xmlns:a16="http://schemas.microsoft.com/office/drawing/2014/main" id="{F9E2050F-C974-4874-8502-FFFC5F4C04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04690" y="61094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9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7" y="73488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L’ESQUELET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7" y="571354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</a:t>
            </a:r>
            <a:b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r>
              <a:rPr lang="ca-ES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E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8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62297" y="5217231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CRANI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2870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ESQUELET 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027FC31-77AA-4B5B-88F5-53550E4EEFDA}"/>
              </a:ext>
            </a:extLst>
          </p:cNvPr>
          <p:cNvCxnSpPr>
            <a:cxnSpLocks/>
          </p:cNvCxnSpPr>
          <p:nvPr/>
        </p:nvCxnSpPr>
        <p:spPr>
          <a:xfrm flipV="1">
            <a:off x="6467475" y="1422669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E01DBA5-0650-45B4-96C9-553F164FF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18" y="1616472"/>
            <a:ext cx="3240000" cy="324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E838A04-3A9F-4F9E-BA60-B35EE7E36D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62" y="104368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CRANI">
            <a:hlinkClick r:id="" action="ppaction://media"/>
            <a:extLst>
              <a:ext uri="{FF2B5EF4-FFF2-40B4-BE49-F238E27FC236}">
                <a16:creationId xmlns:a16="http://schemas.microsoft.com/office/drawing/2014/main" id="{E640E84D-B564-42E7-BC24-CAE9581EDE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45800" y="58264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500248" y="5112456"/>
            <a:ext cx="719150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COLUMNA VERTEBRAL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2870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ESQUELET 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027FC31-77AA-4B5B-88F5-53550E4EEFDA}"/>
              </a:ext>
            </a:extLst>
          </p:cNvPr>
          <p:cNvCxnSpPr>
            <a:cxnSpLocks/>
          </p:cNvCxnSpPr>
          <p:nvPr/>
        </p:nvCxnSpPr>
        <p:spPr>
          <a:xfrm flipV="1">
            <a:off x="6096000" y="2537094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E01DBA5-0650-45B4-96C9-553F164FF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71" y="1559059"/>
            <a:ext cx="3240000" cy="324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3D2686-0339-43D6-8513-77FD915B32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1" y="978819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COLUMNA VERTEBAL">
            <a:hlinkClick r:id="" action="ppaction://media"/>
            <a:extLst>
              <a:ext uri="{FF2B5EF4-FFF2-40B4-BE49-F238E27FC236}">
                <a16:creationId xmlns:a16="http://schemas.microsoft.com/office/drawing/2014/main" id="{D6078694-92B1-4B28-AF60-BA36154AB6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0743" y="56645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62297" y="5217231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HÚMER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2870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ESQUELET 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027FC31-77AA-4B5B-88F5-53550E4EEFDA}"/>
              </a:ext>
            </a:extLst>
          </p:cNvPr>
          <p:cNvCxnSpPr>
            <a:cxnSpLocks/>
          </p:cNvCxnSpPr>
          <p:nvPr/>
        </p:nvCxnSpPr>
        <p:spPr>
          <a:xfrm flipV="1">
            <a:off x="6542621" y="2279919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E01DBA5-0650-45B4-96C9-553F164FF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18" y="1616472"/>
            <a:ext cx="3240000" cy="324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85ECAFA-428C-46D6-8469-6E3E3F5DB7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97" y="1379919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HÚMER">
            <a:hlinkClick r:id="" action="ppaction://media"/>
            <a:extLst>
              <a:ext uri="{FF2B5EF4-FFF2-40B4-BE49-F238E27FC236}">
                <a16:creationId xmlns:a16="http://schemas.microsoft.com/office/drawing/2014/main" id="{55C70E7F-38F2-4D86-96D3-F657E2CF03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37543" y="576316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62297" y="5217231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CÚBIT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2870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ESQUELET 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027FC31-77AA-4B5B-88F5-53550E4EEFDA}"/>
              </a:ext>
            </a:extLst>
          </p:cNvPr>
          <p:cNvCxnSpPr>
            <a:cxnSpLocks/>
          </p:cNvCxnSpPr>
          <p:nvPr/>
        </p:nvCxnSpPr>
        <p:spPr>
          <a:xfrm flipV="1">
            <a:off x="6626059" y="2737119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E01DBA5-0650-45B4-96C9-553F164FF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18" y="1616472"/>
            <a:ext cx="3240000" cy="32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8C7DCBD-4ECB-4449-A033-55F07CF8F7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93" y="143647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CÚBIT">
            <a:hlinkClick r:id="" action="ppaction://media"/>
            <a:extLst>
              <a:ext uri="{FF2B5EF4-FFF2-40B4-BE49-F238E27FC236}">
                <a16:creationId xmlns:a16="http://schemas.microsoft.com/office/drawing/2014/main" id="{D05F56F7-82B8-4DBC-9FAC-6D9B02AEF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96318" y="58264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62297" y="5217231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RADI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2870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ESQUELET 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027FC31-77AA-4B5B-88F5-53550E4EEFDA}"/>
              </a:ext>
            </a:extLst>
          </p:cNvPr>
          <p:cNvCxnSpPr>
            <a:cxnSpLocks/>
          </p:cNvCxnSpPr>
          <p:nvPr/>
        </p:nvCxnSpPr>
        <p:spPr>
          <a:xfrm flipV="1">
            <a:off x="6626059" y="2737119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E01DBA5-0650-45B4-96C9-553F164FF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18" y="1616472"/>
            <a:ext cx="3240000" cy="324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BBA2D30-91B2-49AC-9EBD-558373BE6F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93" y="154027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RADI">
            <a:hlinkClick r:id="" action="ppaction://media"/>
            <a:extLst>
              <a:ext uri="{FF2B5EF4-FFF2-40B4-BE49-F238E27FC236}">
                <a16:creationId xmlns:a16="http://schemas.microsoft.com/office/drawing/2014/main" id="{967903A5-CBBD-44FB-B379-5FBF1AE4E4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70893" y="5940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62297" y="5217231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COSTELLES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2870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ESQUELET 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027FC31-77AA-4B5B-88F5-53550E4EEFDA}"/>
              </a:ext>
            </a:extLst>
          </p:cNvPr>
          <p:cNvCxnSpPr>
            <a:cxnSpLocks/>
          </p:cNvCxnSpPr>
          <p:nvPr/>
        </p:nvCxnSpPr>
        <p:spPr>
          <a:xfrm flipV="1">
            <a:off x="6273634" y="2260869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E01DBA5-0650-45B4-96C9-553F164FF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18" y="1616472"/>
            <a:ext cx="3240000" cy="32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86F15D-CB17-4C46-8423-842BF8C7A6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397" y="127357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COSTELLESS">
            <a:hlinkClick r:id="" action="ppaction://media"/>
            <a:extLst>
              <a:ext uri="{FF2B5EF4-FFF2-40B4-BE49-F238E27FC236}">
                <a16:creationId xmlns:a16="http://schemas.microsoft.com/office/drawing/2014/main" id="{7E615C1D-9913-4DA1-8EC0-1F5DB3E33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14197" y="5940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8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62297" y="5217231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FÈMUR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2870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ESQUELET 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027FC31-77AA-4B5B-88F5-53550E4EEFDA}"/>
              </a:ext>
            </a:extLst>
          </p:cNvPr>
          <p:cNvCxnSpPr>
            <a:cxnSpLocks/>
          </p:cNvCxnSpPr>
          <p:nvPr/>
        </p:nvCxnSpPr>
        <p:spPr>
          <a:xfrm flipV="1">
            <a:off x="6349834" y="3429000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E01DBA5-0650-45B4-96C9-553F164FF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18" y="1616472"/>
            <a:ext cx="3240000" cy="324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DE376B-F169-48C7-B84D-AC493DAF3E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922" y="2221159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FÉMUR">
            <a:hlinkClick r:id="" action="ppaction://media"/>
            <a:extLst>
              <a:ext uri="{FF2B5EF4-FFF2-40B4-BE49-F238E27FC236}">
                <a16:creationId xmlns:a16="http://schemas.microsoft.com/office/drawing/2014/main" id="{AB83A977-7E2E-438C-A5A9-AE11339025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0743" y="58264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0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62297" y="5217231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PERONÉ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2870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ESQUELET 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027FC31-77AA-4B5B-88F5-53550E4EEFDA}"/>
              </a:ext>
            </a:extLst>
          </p:cNvPr>
          <p:cNvCxnSpPr>
            <a:cxnSpLocks/>
          </p:cNvCxnSpPr>
          <p:nvPr/>
        </p:nvCxnSpPr>
        <p:spPr>
          <a:xfrm flipV="1">
            <a:off x="6330784" y="4076700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E01DBA5-0650-45B4-96C9-553F164FF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18" y="1616472"/>
            <a:ext cx="3240000" cy="32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AE9532-B0C4-4541-862A-2D5F3E2ACA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197" y="305647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ERONÉ">
            <a:hlinkClick r:id="" action="ppaction://media"/>
            <a:extLst>
              <a:ext uri="{FF2B5EF4-FFF2-40B4-BE49-F238E27FC236}">
                <a16:creationId xmlns:a16="http://schemas.microsoft.com/office/drawing/2014/main" id="{2608A193-5ACF-4F09-8A6A-914B83B268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08968" y="572506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7" y="73488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 DE LA CARA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7" y="571354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</a:t>
            </a:r>
            <a:b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r>
              <a:rPr lang="ca-E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ES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62297" y="5217231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TÍBIA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2870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ESQUELET 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027FC31-77AA-4B5B-88F5-53550E4EEFDA}"/>
              </a:ext>
            </a:extLst>
          </p:cNvPr>
          <p:cNvCxnSpPr>
            <a:cxnSpLocks/>
          </p:cNvCxnSpPr>
          <p:nvPr/>
        </p:nvCxnSpPr>
        <p:spPr>
          <a:xfrm flipV="1">
            <a:off x="6330784" y="4076700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E01DBA5-0650-45B4-96C9-553F164FF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18" y="1616472"/>
            <a:ext cx="3240000" cy="324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5DE68D-9FB4-49E5-A604-4FC7F86793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22" y="305647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TÍBIA">
            <a:hlinkClick r:id="" action="ppaction://media"/>
            <a:extLst>
              <a:ext uri="{FF2B5EF4-FFF2-40B4-BE49-F238E27FC236}">
                <a16:creationId xmlns:a16="http://schemas.microsoft.com/office/drawing/2014/main" id="{C0B16498-EB0C-459D-83BE-E4200F4E1D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03122" y="572506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7" y="73488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ARTICULACIONS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7" y="571354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</a:t>
            </a:r>
            <a:b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r>
              <a:rPr lang="ca-ES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5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029254" y="5162853"/>
            <a:ext cx="371457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228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ARTICULACIONS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B2F1D4C-C408-4D5C-B6E8-5072387BF79D}"/>
              </a:ext>
            </a:extLst>
          </p:cNvPr>
          <p:cNvCxnSpPr>
            <a:cxnSpLocks/>
          </p:cNvCxnSpPr>
          <p:nvPr/>
        </p:nvCxnSpPr>
        <p:spPr>
          <a:xfrm flipV="1">
            <a:off x="6029325" y="1876913"/>
            <a:ext cx="2565709" cy="361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06F7F9C1-DD37-43DB-AD41-DD158EECC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42" y="1695147"/>
            <a:ext cx="3240000" cy="32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8741194-C592-4643-9541-FCCA5CFF82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47" y="133072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COLL">
            <a:hlinkClick r:id="" action="ppaction://media"/>
            <a:extLst>
              <a:ext uri="{FF2B5EF4-FFF2-40B4-BE49-F238E27FC236}">
                <a16:creationId xmlns:a16="http://schemas.microsoft.com/office/drawing/2014/main" id="{C330F37C-EA9F-4D89-A5EC-7DC2506E11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0743" y="57721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43453" y="5207627"/>
            <a:ext cx="51009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ESPATLLA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228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ARTICULACIONS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B2F1D4C-C408-4D5C-B6E8-5072387BF79D}"/>
              </a:ext>
            </a:extLst>
          </p:cNvPr>
          <p:cNvCxnSpPr>
            <a:cxnSpLocks/>
          </p:cNvCxnSpPr>
          <p:nvPr/>
        </p:nvCxnSpPr>
        <p:spPr>
          <a:xfrm flipV="1">
            <a:off x="6351767" y="1847850"/>
            <a:ext cx="2344558" cy="619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06F7F9C1-DD37-43DB-AD41-DD158EECC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42" y="1695147"/>
            <a:ext cx="3240000" cy="324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0C26DCD-F171-4F34-9544-EB1DC57F4D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43" y="1257656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ESPATLLA">
            <a:hlinkClick r:id="" action="ppaction://media"/>
            <a:extLst>
              <a:ext uri="{FF2B5EF4-FFF2-40B4-BE49-F238E27FC236}">
                <a16:creationId xmlns:a16="http://schemas.microsoft.com/office/drawing/2014/main" id="{31285391-AA42-4CC0-AC9E-FE0B6CCE93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43943" y="5940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2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43453" y="5207627"/>
            <a:ext cx="51009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COLZE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228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ARTICULACIONS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B2F1D4C-C408-4D5C-B6E8-5072387BF79D}"/>
              </a:ext>
            </a:extLst>
          </p:cNvPr>
          <p:cNvCxnSpPr>
            <a:cxnSpLocks/>
          </p:cNvCxnSpPr>
          <p:nvPr/>
        </p:nvCxnSpPr>
        <p:spPr>
          <a:xfrm flipV="1">
            <a:off x="6432859" y="1912221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06F7F9C1-DD37-43DB-AD41-DD158EECC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42" y="1628472"/>
            <a:ext cx="3240000" cy="324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FC8E20-B9B1-443D-A08D-1DFE63EFB1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43" y="1340386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COLZE">
            <a:hlinkClick r:id="" action="ppaction://media"/>
            <a:extLst>
              <a:ext uri="{FF2B5EF4-FFF2-40B4-BE49-F238E27FC236}">
                <a16:creationId xmlns:a16="http://schemas.microsoft.com/office/drawing/2014/main" id="{770FC956-B53F-4876-A370-F4C10F423F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36300" y="5715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43453" y="5207627"/>
            <a:ext cx="51009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CANELL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228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ARTICULACIONS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B2F1D4C-C408-4D5C-B6E8-5072387BF79D}"/>
              </a:ext>
            </a:extLst>
          </p:cNvPr>
          <p:cNvCxnSpPr>
            <a:cxnSpLocks/>
          </p:cNvCxnSpPr>
          <p:nvPr/>
        </p:nvCxnSpPr>
        <p:spPr>
          <a:xfrm flipV="1">
            <a:off x="6432859" y="2353122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06F7F9C1-DD37-43DB-AD41-DD158EECC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42" y="1695147"/>
            <a:ext cx="3240000" cy="324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E51DE8-F82D-4009-8E88-9EAD3725D4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593" y="1422668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CANELL">
            <a:hlinkClick r:id="" action="ppaction://media"/>
            <a:extLst>
              <a:ext uri="{FF2B5EF4-FFF2-40B4-BE49-F238E27FC236}">
                <a16:creationId xmlns:a16="http://schemas.microsoft.com/office/drawing/2014/main" id="{A00596E8-F9A4-4DC5-8608-155F07B202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0743" y="58454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43453" y="5207627"/>
            <a:ext cx="51009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MALUC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228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ARTICULACIONS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B2F1D4C-C408-4D5C-B6E8-5072387BF79D}"/>
              </a:ext>
            </a:extLst>
          </p:cNvPr>
          <p:cNvCxnSpPr>
            <a:cxnSpLocks/>
          </p:cNvCxnSpPr>
          <p:nvPr/>
        </p:nvCxnSpPr>
        <p:spPr>
          <a:xfrm flipV="1">
            <a:off x="6096000" y="2466975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06F7F9C1-DD37-43DB-AD41-DD158EECC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42" y="1695147"/>
            <a:ext cx="3240000" cy="32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2F338B3-5472-44D9-BDE0-024B2ED97D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697" y="131167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MALUC">
            <a:hlinkClick r:id="" action="ppaction://media"/>
            <a:extLst>
              <a:ext uri="{FF2B5EF4-FFF2-40B4-BE49-F238E27FC236}">
                <a16:creationId xmlns:a16="http://schemas.microsoft.com/office/drawing/2014/main" id="{E55572C3-90BA-49EC-8E49-737ADFA3DB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79322" y="5715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43453" y="5207627"/>
            <a:ext cx="51009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GENOLL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228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ARTICULACIONS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B2F1D4C-C408-4D5C-B6E8-5072387BF79D}"/>
              </a:ext>
            </a:extLst>
          </p:cNvPr>
          <p:cNvCxnSpPr>
            <a:cxnSpLocks/>
          </p:cNvCxnSpPr>
          <p:nvPr/>
        </p:nvCxnSpPr>
        <p:spPr>
          <a:xfrm flipV="1">
            <a:off x="6298054" y="2947987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06F7F9C1-DD37-43DB-AD41-DD158EECC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42" y="1695147"/>
            <a:ext cx="3240000" cy="324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C6D83E5-A09B-4F39-980B-02FA0E9E8C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47" y="133072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GENOLL">
            <a:hlinkClick r:id="" action="ppaction://media"/>
            <a:extLst>
              <a:ext uri="{FF2B5EF4-FFF2-40B4-BE49-F238E27FC236}">
                <a16:creationId xmlns:a16="http://schemas.microsoft.com/office/drawing/2014/main" id="{342D5EFA-1511-4462-8CEE-51AD5D2765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0743" y="58168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43453" y="5207627"/>
            <a:ext cx="51009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TURMELL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228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ARTICULACIONS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B2F1D4C-C408-4D5C-B6E8-5072387BF79D}"/>
              </a:ext>
            </a:extLst>
          </p:cNvPr>
          <p:cNvCxnSpPr>
            <a:cxnSpLocks/>
          </p:cNvCxnSpPr>
          <p:nvPr/>
        </p:nvCxnSpPr>
        <p:spPr>
          <a:xfrm flipV="1">
            <a:off x="6298054" y="3429000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06F7F9C1-DD37-43DB-AD41-DD158EECC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42" y="1695147"/>
            <a:ext cx="3240000" cy="324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7E7E1CC-D172-43EB-9561-C107FBB077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141" y="178087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TURMELL">
            <a:hlinkClick r:id="" action="ppaction://media"/>
            <a:extLst>
              <a:ext uri="{FF2B5EF4-FFF2-40B4-BE49-F238E27FC236}">
                <a16:creationId xmlns:a16="http://schemas.microsoft.com/office/drawing/2014/main" id="{3616F54F-917E-4FA1-987D-26FE00FCC3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0743" y="58168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7" y="73488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MUSCULATURA 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7" y="571354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</a:t>
            </a:r>
            <a:b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r>
              <a:rPr lang="ca-ES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E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62297" y="5217231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6CAE68-7496-44C6-82E9-60405CC34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1635522"/>
            <a:ext cx="3240000" cy="3240000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1AC47C6-808A-417C-9F95-F0CB7687E548}"/>
              </a:ext>
            </a:extLst>
          </p:cNvPr>
          <p:cNvCxnSpPr/>
          <p:nvPr/>
        </p:nvCxnSpPr>
        <p:spPr>
          <a:xfrm flipV="1">
            <a:off x="6769568" y="2095500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7E21C36C-B480-4823-BC83-D1B943CF8A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11" y="1035447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94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PARTS DE LA CARA </a:t>
            </a:r>
          </a:p>
        </p:txBody>
      </p:sp>
      <p:pic>
        <p:nvPicPr>
          <p:cNvPr id="2" name="ULL">
            <a:hlinkClick r:id="" action="ppaction://media"/>
            <a:extLst>
              <a:ext uri="{FF2B5EF4-FFF2-40B4-BE49-F238E27FC236}">
                <a16:creationId xmlns:a16="http://schemas.microsoft.com/office/drawing/2014/main" id="{6FFF430A-5294-42CD-A1DB-666E0AFD2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0743" y="58264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3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43453" y="5207627"/>
            <a:ext cx="51009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FRONTAL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200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MUSCULATURA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7BB13D-5BE9-401D-889A-885BB36C0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31" y="1809000"/>
            <a:ext cx="1689883" cy="3240000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B2F1D4C-C408-4D5C-B6E8-5072387BF79D}"/>
              </a:ext>
            </a:extLst>
          </p:cNvPr>
          <p:cNvCxnSpPr>
            <a:cxnSpLocks/>
          </p:cNvCxnSpPr>
          <p:nvPr/>
        </p:nvCxnSpPr>
        <p:spPr>
          <a:xfrm flipV="1">
            <a:off x="5894284" y="1650373"/>
            <a:ext cx="2550156" cy="318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C991FB56-9863-496F-9A40-5CDCDE2C7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8" y="1047817"/>
            <a:ext cx="1800000" cy="14667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FRONTAL">
            <a:hlinkClick r:id="" action="ppaction://media"/>
            <a:extLst>
              <a:ext uri="{FF2B5EF4-FFF2-40B4-BE49-F238E27FC236}">
                <a16:creationId xmlns:a16="http://schemas.microsoft.com/office/drawing/2014/main" id="{D381743E-ADDC-413A-B8A1-093958F700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55325" y="58168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1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43453" y="5207627"/>
            <a:ext cx="51009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BÍCEPS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200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MUSCULATURA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722570E-381D-4A98-BF7C-5CC0C105AB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81" y="1809000"/>
            <a:ext cx="1689883" cy="3240000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B2F1D4C-C408-4D5C-B6E8-5072387BF79D}"/>
              </a:ext>
            </a:extLst>
          </p:cNvPr>
          <p:cNvCxnSpPr>
            <a:cxnSpLocks/>
          </p:cNvCxnSpPr>
          <p:nvPr/>
        </p:nvCxnSpPr>
        <p:spPr>
          <a:xfrm flipV="1">
            <a:off x="5893946" y="2000250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EEDE764-2017-42B4-88AB-BE5A200D3B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990" y="1100250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BÍCEPS">
            <a:hlinkClick r:id="" action="ppaction://media"/>
            <a:extLst>
              <a:ext uri="{FF2B5EF4-FFF2-40B4-BE49-F238E27FC236}">
                <a16:creationId xmlns:a16="http://schemas.microsoft.com/office/drawing/2014/main" id="{926751AF-C091-4A63-B2E9-FEEB3F88FB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0743" y="58929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43453" y="5207627"/>
            <a:ext cx="51009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PECTORAL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200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MUSCULATURA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29C3AB2-16A5-485A-BD45-69A3C376F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31" y="1809000"/>
            <a:ext cx="1689883" cy="324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AA84C2B-4FA5-4BAC-B0BB-87F0CA904E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25" y="1100060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B2F1D4C-C408-4D5C-B6E8-5072387BF79D}"/>
              </a:ext>
            </a:extLst>
          </p:cNvPr>
          <p:cNvCxnSpPr>
            <a:cxnSpLocks/>
          </p:cNvCxnSpPr>
          <p:nvPr/>
        </p:nvCxnSpPr>
        <p:spPr>
          <a:xfrm flipV="1">
            <a:off x="5794406" y="2111548"/>
            <a:ext cx="2511394" cy="646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ECTORAL">
            <a:hlinkClick r:id="" action="ppaction://media"/>
            <a:extLst>
              <a:ext uri="{FF2B5EF4-FFF2-40B4-BE49-F238E27FC236}">
                <a16:creationId xmlns:a16="http://schemas.microsoft.com/office/drawing/2014/main" id="{3C2CB3F3-39D6-47C2-969C-17835DDB2E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63125" y="5940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2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43453" y="5207627"/>
            <a:ext cx="51009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ABDOMEN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200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MUSCULATURA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7F1A61C-8823-453C-865E-6DB2A4E795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31" y="1809000"/>
            <a:ext cx="1689883" cy="3240000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B2F1D4C-C408-4D5C-B6E8-5072387BF79D}"/>
              </a:ext>
            </a:extLst>
          </p:cNvPr>
          <p:cNvCxnSpPr>
            <a:cxnSpLocks/>
          </p:cNvCxnSpPr>
          <p:nvPr/>
        </p:nvCxnSpPr>
        <p:spPr>
          <a:xfrm flipV="1">
            <a:off x="5893946" y="2219325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6C5AF86-EAE1-4BEA-84E4-948E4B60B8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097" y="1007169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ABDOMEN">
            <a:hlinkClick r:id="" action="ppaction://media"/>
            <a:extLst>
              <a:ext uri="{FF2B5EF4-FFF2-40B4-BE49-F238E27FC236}">
                <a16:creationId xmlns:a16="http://schemas.microsoft.com/office/drawing/2014/main" id="{EE5CA83C-1E72-4204-970F-E8CFB17D8E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17200" y="5715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0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43453" y="5207627"/>
            <a:ext cx="51009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TRAPEZI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200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MUSCULATURA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D41590-74EA-4CBE-9CF1-3B00C2EDC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52" y="1809667"/>
            <a:ext cx="1689187" cy="3238666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B2F1D4C-C408-4D5C-B6E8-5072387BF79D}"/>
              </a:ext>
            </a:extLst>
          </p:cNvPr>
          <p:cNvCxnSpPr>
            <a:cxnSpLocks/>
          </p:cNvCxnSpPr>
          <p:nvPr/>
        </p:nvCxnSpPr>
        <p:spPr>
          <a:xfrm flipV="1">
            <a:off x="6096000" y="1650373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8DE8164B-E53B-4278-AFE5-7B264C4B43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22" y="867333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TRAPEZI">
            <a:hlinkClick r:id="" action="ppaction://media"/>
            <a:extLst>
              <a:ext uri="{FF2B5EF4-FFF2-40B4-BE49-F238E27FC236}">
                <a16:creationId xmlns:a16="http://schemas.microsoft.com/office/drawing/2014/main" id="{372504FA-F7E9-417E-B173-ED920839D7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37543" y="58168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43453" y="5207627"/>
            <a:ext cx="51009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GLUTI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200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MUSCULATURA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D41590-74EA-4CBE-9CF1-3B00C2EDC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52" y="1809667"/>
            <a:ext cx="1689187" cy="3238666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B2F1D4C-C408-4D5C-B6E8-5072387BF79D}"/>
              </a:ext>
            </a:extLst>
          </p:cNvPr>
          <p:cNvCxnSpPr>
            <a:cxnSpLocks/>
          </p:cNvCxnSpPr>
          <p:nvPr/>
        </p:nvCxnSpPr>
        <p:spPr>
          <a:xfrm flipV="1">
            <a:off x="6096000" y="2466975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7C4685D6-D01F-4060-88E5-DA0F4293FF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22" y="1225947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GLUTI">
            <a:hlinkClick r:id="" action="ppaction://media"/>
            <a:extLst>
              <a:ext uri="{FF2B5EF4-FFF2-40B4-BE49-F238E27FC236}">
                <a16:creationId xmlns:a16="http://schemas.microsoft.com/office/drawing/2014/main" id="{A1723FE4-420A-4CC3-9215-3471ACA072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17372" y="58168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2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43453" y="5207627"/>
            <a:ext cx="51009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BESSONS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200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MUSCULATURA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D41590-74EA-4CBE-9CF1-3B00C2EDC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52" y="1809667"/>
            <a:ext cx="1689187" cy="3238666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B2F1D4C-C408-4D5C-B6E8-5072387BF79D}"/>
              </a:ext>
            </a:extLst>
          </p:cNvPr>
          <p:cNvCxnSpPr>
            <a:cxnSpLocks/>
          </p:cNvCxnSpPr>
          <p:nvPr/>
        </p:nvCxnSpPr>
        <p:spPr>
          <a:xfrm flipV="1">
            <a:off x="6096000" y="3200400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B4AE767-F666-433A-9FEC-F3BBE38349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47" y="1731069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BESSONS">
            <a:hlinkClick r:id="" action="ppaction://media"/>
            <a:extLst>
              <a:ext uri="{FF2B5EF4-FFF2-40B4-BE49-F238E27FC236}">
                <a16:creationId xmlns:a16="http://schemas.microsoft.com/office/drawing/2014/main" id="{F27E8A47-E16C-4E23-BD5A-3F6778BE7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37543" y="58168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9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39ECF2E3-6C73-45EB-8E83-ACF14F19B669}"/>
              </a:ext>
            </a:extLst>
          </p:cNvPr>
          <p:cNvSpPr/>
          <p:nvPr/>
        </p:nvSpPr>
        <p:spPr>
          <a:xfrm>
            <a:off x="1693817" y="1657832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6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ACTIVITATS</a:t>
            </a:r>
            <a:r>
              <a:rPr lang="es-ES" sz="1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8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7" y="73488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 DE LA CARA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7" y="571354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</a:t>
            </a:r>
            <a:b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r>
              <a:rPr lang="ca-ES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7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7356" y="4835544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1974" y="4750553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32" y="306363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317507" y="3783649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1775633-4808-4C6A-8CFD-DF74670F4E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25" y="768747"/>
            <a:ext cx="3240000" cy="3240000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084D58F-3CF5-4B0D-B24E-4C1F0ACD1E49}"/>
              </a:ext>
            </a:extLst>
          </p:cNvPr>
          <p:cNvCxnSpPr/>
          <p:nvPr/>
        </p:nvCxnSpPr>
        <p:spPr>
          <a:xfrm flipV="1">
            <a:off x="6537740" y="1228075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D3214866-485B-45FF-986B-4ED6202C64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236" y="47347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ULL">
            <a:hlinkClick r:id="" action="ppaction://media"/>
            <a:extLst>
              <a:ext uri="{FF2B5EF4-FFF2-40B4-BE49-F238E27FC236}">
                <a16:creationId xmlns:a16="http://schemas.microsoft.com/office/drawing/2014/main" id="{FEB6B301-CE09-441B-AE36-289A33C9D5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43943" y="61438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0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95833E-6 4.81481E-6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-463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62297" y="5217231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ORELLA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6CAE68-7496-44C6-82E9-60405CC34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1635522"/>
            <a:ext cx="3240000" cy="3240000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1AC47C6-808A-417C-9F95-F0CB7687E548}"/>
              </a:ext>
            </a:extLst>
          </p:cNvPr>
          <p:cNvCxnSpPr/>
          <p:nvPr/>
        </p:nvCxnSpPr>
        <p:spPr>
          <a:xfrm flipV="1">
            <a:off x="7448884" y="2225552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94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PARTS DE LA CARA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F0DEB6-9279-4C0C-9749-AC2BAB43A7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43" y="1045868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ORELLA">
            <a:hlinkClick r:id="" action="ppaction://media"/>
            <a:extLst>
              <a:ext uri="{FF2B5EF4-FFF2-40B4-BE49-F238E27FC236}">
                <a16:creationId xmlns:a16="http://schemas.microsoft.com/office/drawing/2014/main" id="{7414AF7B-2B43-477D-A888-AA499EFF56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0743" y="58121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ORELLA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14A394A-36FD-4055-975D-E209986AED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74" y="699871"/>
            <a:ext cx="3240000" cy="3240000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090AD21A-B5C0-4DC6-AE0B-64B505988F62}"/>
              </a:ext>
            </a:extLst>
          </p:cNvPr>
          <p:cNvCxnSpPr/>
          <p:nvPr/>
        </p:nvCxnSpPr>
        <p:spPr>
          <a:xfrm flipV="1">
            <a:off x="7343979" y="1318704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28F0B354-93D4-4D5D-9B72-E87E737E63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639" y="729665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ORELLA">
            <a:hlinkClick r:id="" action="ppaction://media"/>
            <a:extLst>
              <a:ext uri="{FF2B5EF4-FFF2-40B4-BE49-F238E27FC236}">
                <a16:creationId xmlns:a16="http://schemas.microsoft.com/office/drawing/2014/main" id="{03C62F2E-AC32-4E60-BFF8-037AEA3714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5259" y="60391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71952" y="4559320"/>
            <a:ext cx="337488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GALTA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AECF97D-1569-43EE-8FAB-F9FB7B8A13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18" y="832791"/>
            <a:ext cx="3240000" cy="3240000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542E4AA-50FA-4678-8812-9C74F0F1AC7A}"/>
              </a:ext>
            </a:extLst>
          </p:cNvPr>
          <p:cNvCxnSpPr/>
          <p:nvPr/>
        </p:nvCxnSpPr>
        <p:spPr>
          <a:xfrm flipV="1">
            <a:off x="6220129" y="1817667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556030C9-1C51-49B0-B73D-C223A760EC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64" y="652791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NAS">
            <a:hlinkClick r:id="" action="ppaction://media"/>
            <a:extLst>
              <a:ext uri="{FF2B5EF4-FFF2-40B4-BE49-F238E27FC236}">
                <a16:creationId xmlns:a16="http://schemas.microsoft.com/office/drawing/2014/main" id="{A4BB6395-6789-4A05-BF80-A69EF94AC3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34964" y="59615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71952" y="4559320"/>
            <a:ext cx="337488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ORELLA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A7389FC-5D49-4FC1-9CF8-5381A7F085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65" y="394210"/>
            <a:ext cx="3240000" cy="3240000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E48B4E0-6BEB-460C-9B47-0EB48E047031}"/>
              </a:ext>
            </a:extLst>
          </p:cNvPr>
          <p:cNvCxnSpPr/>
          <p:nvPr/>
        </p:nvCxnSpPr>
        <p:spPr>
          <a:xfrm flipV="1">
            <a:off x="6561277" y="1817667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E8F04705-F80F-4075-8DAA-BE9DB9082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693" y="699388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BOCA">
            <a:hlinkClick r:id="" action="ppaction://media"/>
            <a:extLst>
              <a:ext uri="{FF2B5EF4-FFF2-40B4-BE49-F238E27FC236}">
                <a16:creationId xmlns:a16="http://schemas.microsoft.com/office/drawing/2014/main" id="{741829D7-86DC-48C4-8880-0F3F104EBE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5259" y="5940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5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67152" y="4559320"/>
            <a:ext cx="37674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BB2DC0-01FB-47CA-B8D1-56E5457FFE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90" y="591671"/>
            <a:ext cx="3240000" cy="3240000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D50FC62-E3FE-4F30-9557-D7F52DDF5D52}"/>
              </a:ext>
            </a:extLst>
          </p:cNvPr>
          <p:cNvCxnSpPr/>
          <p:nvPr/>
        </p:nvCxnSpPr>
        <p:spPr>
          <a:xfrm flipV="1">
            <a:off x="6589758" y="1138232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293DE4C3-FD5B-41CC-A054-5EC513A447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01" y="719245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ULL">
            <a:hlinkClick r:id="" action="ppaction://media"/>
            <a:extLst>
              <a:ext uri="{FF2B5EF4-FFF2-40B4-BE49-F238E27FC236}">
                <a16:creationId xmlns:a16="http://schemas.microsoft.com/office/drawing/2014/main" id="{10188D26-44FD-4F4B-BA35-60B2C26ED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5259" y="6072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67152" y="4559320"/>
            <a:ext cx="37674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ORELLA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79523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7C5F2D9-71E5-43B4-9A32-72B33B0AB8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62" y="693363"/>
            <a:ext cx="3240000" cy="3240000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399FD53-D307-4F10-A270-B482502E5176}"/>
              </a:ext>
            </a:extLst>
          </p:cNvPr>
          <p:cNvCxnSpPr/>
          <p:nvPr/>
        </p:nvCxnSpPr>
        <p:spPr>
          <a:xfrm flipV="1">
            <a:off x="7258887" y="1283017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F613E9D6-A8BF-470F-8073-240575A767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314" y="693363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ORELLA">
            <a:hlinkClick r:id="" action="ppaction://media"/>
            <a:extLst>
              <a:ext uri="{FF2B5EF4-FFF2-40B4-BE49-F238E27FC236}">
                <a16:creationId xmlns:a16="http://schemas.microsoft.com/office/drawing/2014/main" id="{D04DA4EA-CCA3-4E97-A725-78A78359AE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5259" y="60391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5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19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GALTA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4D4DD0A-5687-4721-830E-52D12FC1F1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74" y="773369"/>
            <a:ext cx="3240000" cy="3240000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B1C4C25-99C7-4B12-B78F-03B4937E1710}"/>
              </a:ext>
            </a:extLst>
          </p:cNvPr>
          <p:cNvCxnSpPr/>
          <p:nvPr/>
        </p:nvCxnSpPr>
        <p:spPr>
          <a:xfrm flipV="1">
            <a:off x="6368821" y="1688031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BA5B72FF-02CF-494F-9ADC-AC720DFD2D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221" y="773369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NAS">
            <a:hlinkClick r:id="" action="ppaction://media"/>
            <a:extLst>
              <a:ext uri="{FF2B5EF4-FFF2-40B4-BE49-F238E27FC236}">
                <a16:creationId xmlns:a16="http://schemas.microsoft.com/office/drawing/2014/main" id="{448D12C3-4548-4249-A38B-5A2AACFE08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34964" y="59615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78735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19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ORELLA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2BA634-9A7A-471D-AD1E-E2ABECD60F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46" y="591671"/>
            <a:ext cx="3240000" cy="3240000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B6068DD-8277-402E-8818-89D2CA87051C}"/>
              </a:ext>
            </a:extLst>
          </p:cNvPr>
          <p:cNvCxnSpPr/>
          <p:nvPr/>
        </p:nvCxnSpPr>
        <p:spPr>
          <a:xfrm flipV="1">
            <a:off x="6580887" y="1964741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7F3A6B2B-0D54-49CF-A4E2-DDBE5C31CD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43" y="903305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BOCA">
            <a:hlinkClick r:id="" action="ppaction://media"/>
            <a:extLst>
              <a:ext uri="{FF2B5EF4-FFF2-40B4-BE49-F238E27FC236}">
                <a16:creationId xmlns:a16="http://schemas.microsoft.com/office/drawing/2014/main" id="{920AECCE-572C-4B31-BED2-F508FDE093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5259" y="5940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7" y="73488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 DEL COS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7" y="571354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</a:t>
            </a:r>
            <a:b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r>
              <a:rPr lang="ca-ES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4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007531" y="4559320"/>
            <a:ext cx="363930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CAP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ESQUENA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C2E9556-0AD8-43F3-A2D2-6EAD5440D3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01" y="678680"/>
            <a:ext cx="3240000" cy="3240000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156C746-0538-4237-B0D3-90E079914D9D}"/>
              </a:ext>
            </a:extLst>
          </p:cNvPr>
          <p:cNvCxnSpPr>
            <a:cxnSpLocks/>
          </p:cNvCxnSpPr>
          <p:nvPr/>
        </p:nvCxnSpPr>
        <p:spPr>
          <a:xfrm flipV="1">
            <a:off x="6926442" y="1143000"/>
            <a:ext cx="2455683" cy="39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37EA79B6-22FF-430F-BE7C-6EFC440FB3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561" y="794050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CAP">
            <a:hlinkClick r:id="" action="ppaction://media"/>
            <a:extLst>
              <a:ext uri="{FF2B5EF4-FFF2-40B4-BE49-F238E27FC236}">
                <a16:creationId xmlns:a16="http://schemas.microsoft.com/office/drawing/2014/main" id="{D1069FCF-8548-44FC-BA11-3C6951309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71361" y="6063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8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71952" y="4559320"/>
            <a:ext cx="337488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B05B280-9F40-4EEB-8B57-7F5DC98B6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83" y="547291"/>
            <a:ext cx="3240000" cy="3240000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FBD5A73-FB4E-45FF-8A2E-E4E8FBA6D531}"/>
              </a:ext>
            </a:extLst>
          </p:cNvPr>
          <p:cNvCxnSpPr>
            <a:cxnSpLocks/>
          </p:cNvCxnSpPr>
          <p:nvPr/>
        </p:nvCxnSpPr>
        <p:spPr>
          <a:xfrm flipV="1">
            <a:off x="6575131" y="1283017"/>
            <a:ext cx="2225969" cy="742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344EE4A0-933E-442F-8562-BC1E23EA03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1667" y="775496"/>
            <a:ext cx="1780882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TRONC">
            <a:hlinkClick r:id="" action="ppaction://media"/>
            <a:extLst>
              <a:ext uri="{FF2B5EF4-FFF2-40B4-BE49-F238E27FC236}">
                <a16:creationId xmlns:a16="http://schemas.microsoft.com/office/drawing/2014/main" id="{2E9B07C9-B877-489C-A4E3-ED8E4B6A5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24677" y="58593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62297" y="5217231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6CAE68-7496-44C6-82E9-60405CC34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1635522"/>
            <a:ext cx="3240000" cy="3240000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1AC47C6-808A-417C-9F95-F0CB7687E548}"/>
              </a:ext>
            </a:extLst>
          </p:cNvPr>
          <p:cNvCxnSpPr/>
          <p:nvPr/>
        </p:nvCxnSpPr>
        <p:spPr>
          <a:xfrm flipV="1">
            <a:off x="6367796" y="2663702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94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PARTS DE LA CARA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160030-DB7E-47AC-B472-AD92CE92C5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246" y="119812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NAS">
            <a:hlinkClick r:id="" action="ppaction://media"/>
            <a:extLst>
              <a:ext uri="{FF2B5EF4-FFF2-40B4-BE49-F238E27FC236}">
                <a16:creationId xmlns:a16="http://schemas.microsoft.com/office/drawing/2014/main" id="{E25950F4-F3C1-4BCC-BC82-35ECFABC23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60246" y="58264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4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581940" y="4372418"/>
            <a:ext cx="4322107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EXTREMITATS BRAÇ I CAMA 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42074" y="433034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COLZE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70" y="267911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26375" y="329477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00C2E70-8348-4B7F-BFB0-FE5F68E925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40" y="545458"/>
            <a:ext cx="3240000" cy="3240000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240D9029-F7A4-4064-95C0-E1D445B5D6BD}"/>
              </a:ext>
            </a:extLst>
          </p:cNvPr>
          <p:cNvCxnSpPr>
            <a:cxnSpLocks/>
          </p:cNvCxnSpPr>
          <p:nvPr/>
        </p:nvCxnSpPr>
        <p:spPr>
          <a:xfrm flipV="1">
            <a:off x="6513518" y="1267312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5B6C748-DAF3-4DFF-AF9A-2D27333272A6}"/>
              </a:ext>
            </a:extLst>
          </p:cNvPr>
          <p:cNvCxnSpPr>
            <a:cxnSpLocks/>
          </p:cNvCxnSpPr>
          <p:nvPr/>
        </p:nvCxnSpPr>
        <p:spPr>
          <a:xfrm flipH="1" flipV="1">
            <a:off x="3036230" y="2724150"/>
            <a:ext cx="2502256" cy="570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CBED1475-2F74-4E9B-AA1D-1A30D8AE0B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43" y="64492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2F9C174-E641-4AD9-A96B-B45E5F9DD1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8" y="1440566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EXTREMITATS BRAÇ I CAMA">
            <a:hlinkClick r:id="" action="ppaction://media"/>
            <a:extLst>
              <a:ext uri="{FF2B5EF4-FFF2-40B4-BE49-F238E27FC236}">
                <a16:creationId xmlns:a16="http://schemas.microsoft.com/office/drawing/2014/main" id="{2B10B7D7-C2A9-4ACA-951A-4487989CD1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88459" y="63470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7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-2.22222E-6 L -0.31224 -0.0740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87879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49887" y="4559320"/>
            <a:ext cx="410044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EQUENA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53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79FB0E4-5EBF-4DB1-8D2F-F5BD8FCC0A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691563"/>
            <a:ext cx="3240000" cy="3240000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89DF257-4E03-4D84-91BD-53C7C0579985}"/>
              </a:ext>
            </a:extLst>
          </p:cNvPr>
          <p:cNvCxnSpPr>
            <a:cxnSpLocks/>
          </p:cNvCxnSpPr>
          <p:nvPr/>
        </p:nvCxnSpPr>
        <p:spPr>
          <a:xfrm flipV="1">
            <a:off x="7249887" y="1283017"/>
            <a:ext cx="2050224" cy="270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B23C597F-1E44-4C44-8949-FA2FDB1143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561" y="930550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CAP">
            <a:hlinkClick r:id="" action="ppaction://media"/>
            <a:extLst>
              <a:ext uri="{FF2B5EF4-FFF2-40B4-BE49-F238E27FC236}">
                <a16:creationId xmlns:a16="http://schemas.microsoft.com/office/drawing/2014/main" id="{6472AEB7-DD39-42BD-B556-6BB015696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80383" y="5940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78735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19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534FCCE-B2B9-4838-A483-5955B6A496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74" y="413258"/>
            <a:ext cx="3240000" cy="3240000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FF575BC6-7326-4FFA-8DE8-E3E376C00BF7}"/>
              </a:ext>
            </a:extLst>
          </p:cNvPr>
          <p:cNvCxnSpPr>
            <a:cxnSpLocks/>
          </p:cNvCxnSpPr>
          <p:nvPr/>
        </p:nvCxnSpPr>
        <p:spPr>
          <a:xfrm flipV="1">
            <a:off x="6661437" y="1409700"/>
            <a:ext cx="2415888" cy="593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260AD5A2-173E-4674-8991-B234B7900F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2152" y="742817"/>
            <a:ext cx="1780882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TRONC">
            <a:hlinkClick r:id="" action="ppaction://media"/>
            <a:extLst>
              <a:ext uri="{FF2B5EF4-FFF2-40B4-BE49-F238E27FC236}">
                <a16:creationId xmlns:a16="http://schemas.microsoft.com/office/drawing/2014/main" id="{98FC91F9-74B4-494B-BE4C-27B008F008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26775" y="59119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3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28772" y="4521370"/>
            <a:ext cx="458935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EXTREMITATS BRAÇ I CAMA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19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COLZE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AFAD776-3B06-484A-BA60-66B161DE80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58" y="323228"/>
            <a:ext cx="3240000" cy="3240000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A23977C-40C6-4BA7-A938-FCA59E356D4C}"/>
              </a:ext>
            </a:extLst>
          </p:cNvPr>
          <p:cNvCxnSpPr>
            <a:cxnSpLocks/>
          </p:cNvCxnSpPr>
          <p:nvPr/>
        </p:nvCxnSpPr>
        <p:spPr>
          <a:xfrm flipV="1">
            <a:off x="6580887" y="1085850"/>
            <a:ext cx="2296413" cy="619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EBBCB52-0196-41BD-8D8D-54B439F02984}"/>
              </a:ext>
            </a:extLst>
          </p:cNvPr>
          <p:cNvCxnSpPr>
            <a:cxnSpLocks/>
          </p:cNvCxnSpPr>
          <p:nvPr/>
        </p:nvCxnSpPr>
        <p:spPr>
          <a:xfrm flipH="1" flipV="1">
            <a:off x="3036230" y="2288566"/>
            <a:ext cx="2502256" cy="570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FE859BF9-337E-4CF7-BA5A-98F10BD771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43" y="64492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5C67FB8-4C68-4D67-9731-09761B857C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5" y="927155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EXTREMITATS BRAÇ I CAMA">
            <a:hlinkClick r:id="" action="ppaction://media"/>
            <a:extLst>
              <a:ext uri="{FF2B5EF4-FFF2-40B4-BE49-F238E27FC236}">
                <a16:creationId xmlns:a16="http://schemas.microsoft.com/office/drawing/2014/main" id="{D4EF447E-41DD-4985-8825-01038284B0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88459" y="63470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2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9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7" y="73488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L’ESQUELET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7" y="571354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</a:t>
            </a:r>
            <a:b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r>
              <a:rPr lang="ca-ES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CRANI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ULL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E055C11-AFF7-44E3-9758-1C0966F64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29" y="547289"/>
            <a:ext cx="3240000" cy="324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B6BEB7A-42E9-4DB0-AE55-BB997DB59D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218" y="746529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E6BD252-CC87-4FC2-A8FA-4CE7A2FB6BE3}"/>
              </a:ext>
            </a:extLst>
          </p:cNvPr>
          <p:cNvCxnSpPr>
            <a:cxnSpLocks/>
          </p:cNvCxnSpPr>
          <p:nvPr/>
        </p:nvCxnSpPr>
        <p:spPr>
          <a:xfrm>
            <a:off x="6096000" y="746529"/>
            <a:ext cx="2665865" cy="436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CRANI">
            <a:hlinkClick r:id="" action="ppaction://media"/>
            <a:extLst>
              <a:ext uri="{FF2B5EF4-FFF2-40B4-BE49-F238E27FC236}">
                <a16:creationId xmlns:a16="http://schemas.microsoft.com/office/drawing/2014/main" id="{4E76DDE0-87D8-4002-9CA8-0883BAAF65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78164" y="5940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285552" y="4224398"/>
            <a:ext cx="43221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COLUMNA VERTEBRAL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4" y="432754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65" y="266699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5" y="342180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74D784F-5584-4EF3-8969-995EC6898368}"/>
              </a:ext>
            </a:extLst>
          </p:cNvPr>
          <p:cNvCxnSpPr>
            <a:cxnSpLocks/>
          </p:cNvCxnSpPr>
          <p:nvPr/>
        </p:nvCxnSpPr>
        <p:spPr>
          <a:xfrm flipV="1">
            <a:off x="5749662" y="1329996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40F99A6A-B919-474C-956A-BDA44272C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52" y="334264"/>
            <a:ext cx="3240000" cy="324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9FDCD4F-F599-4F29-93FB-424928F953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00" y="702777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COLUMNA VERTEBAL">
            <a:hlinkClick r:id="" action="ppaction://media"/>
            <a:extLst>
              <a:ext uri="{FF2B5EF4-FFF2-40B4-BE49-F238E27FC236}">
                <a16:creationId xmlns:a16="http://schemas.microsoft.com/office/drawing/2014/main" id="{DF39F985-F12C-47FB-B138-06D5AF95A7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01259" y="63470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6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HÚMER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C6EA7D56-0537-46A3-B111-43882208EF2F}"/>
              </a:ext>
            </a:extLst>
          </p:cNvPr>
          <p:cNvCxnSpPr>
            <a:cxnSpLocks/>
          </p:cNvCxnSpPr>
          <p:nvPr/>
        </p:nvCxnSpPr>
        <p:spPr>
          <a:xfrm>
            <a:off x="6524625" y="1568552"/>
            <a:ext cx="2415971" cy="305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0FC87B05-EC48-4F4F-9550-0444CFAC62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20" y="341213"/>
            <a:ext cx="3240000" cy="324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E9B1517-5B76-4F06-A9C7-232C6997C6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79" y="974216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HÚMER">
            <a:hlinkClick r:id="" action="ppaction://media"/>
            <a:extLst>
              <a:ext uri="{FF2B5EF4-FFF2-40B4-BE49-F238E27FC236}">
                <a16:creationId xmlns:a16="http://schemas.microsoft.com/office/drawing/2014/main" id="{B5A728C1-A826-415D-918B-9835F40F4C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20179" y="595966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CÚBIT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9674668-9D47-482F-A33E-1D54A53B2DF2}"/>
              </a:ext>
            </a:extLst>
          </p:cNvPr>
          <p:cNvCxnSpPr>
            <a:cxnSpLocks/>
          </p:cNvCxnSpPr>
          <p:nvPr/>
        </p:nvCxnSpPr>
        <p:spPr>
          <a:xfrm flipV="1">
            <a:off x="6748197" y="1430006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94A842C4-6783-4072-9BFA-56D922FF3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68" y="259122"/>
            <a:ext cx="3240000" cy="324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6A4DEDB-00BA-48A2-96B7-F6875BB5D2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918" y="865495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CÚBIT">
            <a:hlinkClick r:id="" action="ppaction://media"/>
            <a:extLst>
              <a:ext uri="{FF2B5EF4-FFF2-40B4-BE49-F238E27FC236}">
                <a16:creationId xmlns:a16="http://schemas.microsoft.com/office/drawing/2014/main" id="{8CA28E91-15A3-4EA1-99AE-55FE8C52A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92807" y="6072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5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RADI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PEU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C9CB937C-9AFE-43D6-9F7A-6704BE7AE97E}"/>
              </a:ext>
            </a:extLst>
          </p:cNvPr>
          <p:cNvCxnSpPr>
            <a:cxnSpLocks/>
          </p:cNvCxnSpPr>
          <p:nvPr/>
        </p:nvCxnSpPr>
        <p:spPr>
          <a:xfrm flipV="1">
            <a:off x="6559384" y="1528243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BF85DDF3-CD32-4E7B-8797-45A42368C9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17" y="341213"/>
            <a:ext cx="3240000" cy="324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83A287F-7AAE-41CE-9AC8-EDBD7622A6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768" y="1134569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RADI">
            <a:hlinkClick r:id="" action="ppaction://media"/>
            <a:extLst>
              <a:ext uri="{FF2B5EF4-FFF2-40B4-BE49-F238E27FC236}">
                <a16:creationId xmlns:a16="http://schemas.microsoft.com/office/drawing/2014/main" id="{36E01046-43D1-4BDB-9E07-7969C7A0D6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75215" y="60105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62297" y="5217231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BOCA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6CAE68-7496-44C6-82E9-60405CC34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1635522"/>
            <a:ext cx="3240000" cy="3240000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1AC47C6-808A-417C-9F95-F0CB7687E548}"/>
              </a:ext>
            </a:extLst>
          </p:cNvPr>
          <p:cNvCxnSpPr/>
          <p:nvPr/>
        </p:nvCxnSpPr>
        <p:spPr>
          <a:xfrm flipV="1">
            <a:off x="6563059" y="3044702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94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PARTS DE LA CARA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666488-001C-4C22-987E-004DB0DCBF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43" y="145552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BOCA">
            <a:hlinkClick r:id="" action="ppaction://media"/>
            <a:extLst>
              <a:ext uri="{FF2B5EF4-FFF2-40B4-BE49-F238E27FC236}">
                <a16:creationId xmlns:a16="http://schemas.microsoft.com/office/drawing/2014/main" id="{202559E5-DFEA-48BD-AD25-E32BD706C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0743" y="5940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4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COSTELLES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F063D16-AD71-4AF3-B5AD-C6458B0D1768}"/>
              </a:ext>
            </a:extLst>
          </p:cNvPr>
          <p:cNvCxnSpPr>
            <a:cxnSpLocks/>
          </p:cNvCxnSpPr>
          <p:nvPr/>
        </p:nvCxnSpPr>
        <p:spPr>
          <a:xfrm flipV="1">
            <a:off x="5845139" y="1146626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69730D42-2A31-4FBA-8483-191694A04A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74" y="378403"/>
            <a:ext cx="3240000" cy="324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AC576D4-8923-4691-B473-2330335D5D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12" y="940117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COSTELLESS">
            <a:hlinkClick r:id="" action="ppaction://media"/>
            <a:extLst>
              <a:ext uri="{FF2B5EF4-FFF2-40B4-BE49-F238E27FC236}">
                <a16:creationId xmlns:a16="http://schemas.microsoft.com/office/drawing/2014/main" id="{15CC771E-D475-4294-8CCE-229AE8D107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90389" y="59882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FÈMUR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65" y="3012632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E769FF7-4FD1-45F1-8A7E-918DCCC067B7}"/>
              </a:ext>
            </a:extLst>
          </p:cNvPr>
          <p:cNvCxnSpPr>
            <a:cxnSpLocks/>
          </p:cNvCxnSpPr>
          <p:nvPr/>
        </p:nvCxnSpPr>
        <p:spPr>
          <a:xfrm flipV="1">
            <a:off x="5945441" y="2239215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C489E1F3-BE3D-484D-A05A-A29814871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446" y="341213"/>
            <a:ext cx="3240000" cy="324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A3DA931-B341-454A-B529-ED7D90504A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29" y="1283367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FÉMUR">
            <a:hlinkClick r:id="" action="ppaction://media"/>
            <a:extLst>
              <a:ext uri="{FF2B5EF4-FFF2-40B4-BE49-F238E27FC236}">
                <a16:creationId xmlns:a16="http://schemas.microsoft.com/office/drawing/2014/main" id="{90A414F9-2FD3-4691-B090-1C0CC5E68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45268" y="60124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2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PERONÉ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LLENGUA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0BF7D60D-1801-45B1-8497-E36DBAFB24E4}"/>
              </a:ext>
            </a:extLst>
          </p:cNvPr>
          <p:cNvCxnSpPr>
            <a:cxnSpLocks/>
          </p:cNvCxnSpPr>
          <p:nvPr/>
        </p:nvCxnSpPr>
        <p:spPr>
          <a:xfrm flipV="1">
            <a:off x="6060894" y="2705841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F755EC39-3A19-44FA-A8F2-91F37993D7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44" y="341213"/>
            <a:ext cx="3240000" cy="324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5B6ADD2-2540-4651-93F4-A0AA96B7C2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773" y="1675496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ERONÉ">
            <a:hlinkClick r:id="" action="ppaction://media"/>
            <a:extLst>
              <a:ext uri="{FF2B5EF4-FFF2-40B4-BE49-F238E27FC236}">
                <a16:creationId xmlns:a16="http://schemas.microsoft.com/office/drawing/2014/main" id="{6D079291-8922-44FC-BC09-F15CD454A6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68639" y="60124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TÍBIA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CAP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C55078A-765D-4895-B847-5B85BE92D790}"/>
              </a:ext>
            </a:extLst>
          </p:cNvPr>
          <p:cNvCxnSpPr>
            <a:cxnSpLocks/>
          </p:cNvCxnSpPr>
          <p:nvPr/>
        </p:nvCxnSpPr>
        <p:spPr>
          <a:xfrm flipV="1">
            <a:off x="6225540" y="2940162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C501F695-2DD7-4C20-BF59-859A333B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61" y="299934"/>
            <a:ext cx="3240000" cy="324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AC5DD3A-AC65-426E-8F98-79EACB18E0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878" y="1919934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TÍBIA">
            <a:hlinkClick r:id="" action="ppaction://media"/>
            <a:extLst>
              <a:ext uri="{FF2B5EF4-FFF2-40B4-BE49-F238E27FC236}">
                <a16:creationId xmlns:a16="http://schemas.microsoft.com/office/drawing/2014/main" id="{ED380B1F-ECBA-4765-AA54-D30EA6E8E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71839" y="6072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CRANI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ULL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558BA3F-CFB7-49D5-B4B2-04E29013E9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72" y="312925"/>
            <a:ext cx="3240000" cy="324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9D1B286-869C-4139-AD24-2F1BC2E25B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218" y="746529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C211CF5-9507-44DB-A4A0-9317BDF86354}"/>
              </a:ext>
            </a:extLst>
          </p:cNvPr>
          <p:cNvCxnSpPr>
            <a:cxnSpLocks/>
          </p:cNvCxnSpPr>
          <p:nvPr/>
        </p:nvCxnSpPr>
        <p:spPr>
          <a:xfrm>
            <a:off x="6096000" y="477604"/>
            <a:ext cx="2562225" cy="427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CRANI">
            <a:hlinkClick r:id="" action="ppaction://media"/>
            <a:extLst>
              <a:ext uri="{FF2B5EF4-FFF2-40B4-BE49-F238E27FC236}">
                <a16:creationId xmlns:a16="http://schemas.microsoft.com/office/drawing/2014/main" id="{4F535D48-617F-4028-8EA2-90D442F9E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75734" y="6072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95118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COLUMNA VERTEBRAL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1130D37-725C-49EC-96AB-2676B0401634}"/>
              </a:ext>
            </a:extLst>
          </p:cNvPr>
          <p:cNvCxnSpPr>
            <a:cxnSpLocks/>
          </p:cNvCxnSpPr>
          <p:nvPr/>
        </p:nvCxnSpPr>
        <p:spPr>
          <a:xfrm flipV="1">
            <a:off x="5822944" y="1146626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27FE2DFE-625D-4C0A-8242-3C8A490890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44" y="209704"/>
            <a:ext cx="3240000" cy="324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A6CEE61-DB69-4908-B84A-131C3189E3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00" y="630529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COLUMNA VERTEBAL">
            <a:hlinkClick r:id="" action="ppaction://media"/>
            <a:extLst>
              <a:ext uri="{FF2B5EF4-FFF2-40B4-BE49-F238E27FC236}">
                <a16:creationId xmlns:a16="http://schemas.microsoft.com/office/drawing/2014/main" id="{EEDE7F71-4255-4BBE-AFAE-CC9851191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5259" y="5940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1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HÚMER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A473171D-034F-4846-ADC5-581C080E7A4A}"/>
              </a:ext>
            </a:extLst>
          </p:cNvPr>
          <p:cNvCxnSpPr>
            <a:cxnSpLocks/>
          </p:cNvCxnSpPr>
          <p:nvPr/>
        </p:nvCxnSpPr>
        <p:spPr>
          <a:xfrm>
            <a:off x="6256871" y="1098055"/>
            <a:ext cx="2439454" cy="184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694EADEC-7E99-4AEC-BBB5-4AB82ADC4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56" y="189000"/>
            <a:ext cx="3240000" cy="324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A3E4B03-901C-47C8-AB57-76717D7482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775496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HÚMER">
            <a:hlinkClick r:id="" action="ppaction://media"/>
            <a:extLst>
              <a:ext uri="{FF2B5EF4-FFF2-40B4-BE49-F238E27FC236}">
                <a16:creationId xmlns:a16="http://schemas.microsoft.com/office/drawing/2014/main" id="{4CFC8B37-87B7-4FAE-8A56-B2CF56B4CA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20179" y="595966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CÚBIT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019C735E-F85A-4BD0-8543-3F55FC0B1AE3}"/>
              </a:ext>
            </a:extLst>
          </p:cNvPr>
          <p:cNvCxnSpPr>
            <a:cxnSpLocks/>
          </p:cNvCxnSpPr>
          <p:nvPr/>
        </p:nvCxnSpPr>
        <p:spPr>
          <a:xfrm flipV="1">
            <a:off x="6312672" y="1766538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625A745B-1C67-4890-87F7-1D275F4B08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69" y="582146"/>
            <a:ext cx="3240000" cy="324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F972932-85E3-4F89-8F8C-95E660024A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72" y="769998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CÚBIT">
            <a:hlinkClick r:id="" action="ppaction://media"/>
            <a:extLst>
              <a:ext uri="{FF2B5EF4-FFF2-40B4-BE49-F238E27FC236}">
                <a16:creationId xmlns:a16="http://schemas.microsoft.com/office/drawing/2014/main" id="{6D54DDEC-C0F5-497B-AE10-999A1798F8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34418" y="60391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RADI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PEU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292676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A0E7A03-0A37-41EB-A83A-00931775DD2E}"/>
              </a:ext>
            </a:extLst>
          </p:cNvPr>
          <p:cNvCxnSpPr>
            <a:cxnSpLocks/>
          </p:cNvCxnSpPr>
          <p:nvPr/>
        </p:nvCxnSpPr>
        <p:spPr>
          <a:xfrm flipV="1">
            <a:off x="6483184" y="1552602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19C7C6B0-E6E6-40D7-BD9D-C665FAA0A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3" y="433009"/>
            <a:ext cx="3240000" cy="324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CB22D30-5405-4A37-8400-4F63E925D1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78899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RADI">
            <a:hlinkClick r:id="" action="ppaction://media"/>
            <a:extLst>
              <a:ext uri="{FF2B5EF4-FFF2-40B4-BE49-F238E27FC236}">
                <a16:creationId xmlns:a16="http://schemas.microsoft.com/office/drawing/2014/main" id="{B76DB1BC-EFE0-43A3-8047-1514B69895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75215" y="60105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COSTELLES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36D85B1-B8D3-4E03-89DC-5AC8BCA673BB}"/>
              </a:ext>
            </a:extLst>
          </p:cNvPr>
          <p:cNvCxnSpPr>
            <a:cxnSpLocks/>
          </p:cNvCxnSpPr>
          <p:nvPr/>
        </p:nvCxnSpPr>
        <p:spPr>
          <a:xfrm flipV="1">
            <a:off x="6143444" y="1432161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D92CB2FB-E819-43E2-AD20-2FDD0B8A07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01" y="470408"/>
            <a:ext cx="3240000" cy="324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25304F-6F7E-4ECE-BCD4-25A73A0FD4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72" y="775496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COSTELLESS">
            <a:hlinkClick r:id="" action="ppaction://media"/>
            <a:extLst>
              <a:ext uri="{FF2B5EF4-FFF2-40B4-BE49-F238E27FC236}">
                <a16:creationId xmlns:a16="http://schemas.microsoft.com/office/drawing/2014/main" id="{91FDB793-69EB-4073-8DA6-DD074ADA2B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68639" y="59691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5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7" y="73488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 DEL COS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7" y="571354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</a:t>
            </a:r>
            <a:b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r>
              <a:rPr lang="ca-ES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FÈMUR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32AC02D-F1E7-4A76-B988-B72E31977481}"/>
              </a:ext>
            </a:extLst>
          </p:cNvPr>
          <p:cNvCxnSpPr>
            <a:cxnSpLocks/>
          </p:cNvCxnSpPr>
          <p:nvPr/>
        </p:nvCxnSpPr>
        <p:spPr>
          <a:xfrm flipV="1">
            <a:off x="6312672" y="2046976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39680AF1-9F56-4E4A-90CF-5B2F74AE25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21" y="189000"/>
            <a:ext cx="3240000" cy="324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6BB860D-F538-42A2-B02F-75B8F2C408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704" y="1283367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FÉMUR">
            <a:hlinkClick r:id="" action="ppaction://media"/>
            <a:extLst>
              <a:ext uri="{FF2B5EF4-FFF2-40B4-BE49-F238E27FC236}">
                <a16:creationId xmlns:a16="http://schemas.microsoft.com/office/drawing/2014/main" id="{C5369DA7-FA1D-4542-A00E-1AFA8A1B6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47134" y="6072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PERONÉ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LLENGUA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42" y="287473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0AE5D78E-B4DA-4FEC-9993-0C8CF05E4C7B}"/>
              </a:ext>
            </a:extLst>
          </p:cNvPr>
          <p:cNvCxnSpPr>
            <a:cxnSpLocks/>
          </p:cNvCxnSpPr>
          <p:nvPr/>
        </p:nvCxnSpPr>
        <p:spPr>
          <a:xfrm flipV="1">
            <a:off x="6216484" y="2521668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724AF8E3-3371-4B04-A397-0874ACEEE0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31" y="274449"/>
            <a:ext cx="3240000" cy="324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A5AF4E6-933C-4A31-9677-412B166E06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19" y="994449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ERONÉ">
            <a:hlinkClick r:id="" action="ppaction://media"/>
            <a:extLst>
              <a:ext uri="{FF2B5EF4-FFF2-40B4-BE49-F238E27FC236}">
                <a16:creationId xmlns:a16="http://schemas.microsoft.com/office/drawing/2014/main" id="{A9AE363A-98F9-4618-8AF3-D3D52691F2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64343" y="60439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6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TÍBIA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42" y="287473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84581C6-B7E9-4D35-9189-E66772F50DF8}"/>
              </a:ext>
            </a:extLst>
          </p:cNvPr>
          <p:cNvCxnSpPr>
            <a:cxnSpLocks/>
          </p:cNvCxnSpPr>
          <p:nvPr/>
        </p:nvCxnSpPr>
        <p:spPr>
          <a:xfrm flipV="1">
            <a:off x="5721184" y="2658890"/>
            <a:ext cx="2449193" cy="2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F488DD0B-5BC5-421C-968E-2550FA1B76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14" y="189000"/>
            <a:ext cx="3240000" cy="324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AB5A72E-8FE4-4808-BE50-ABC60F5A84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97" y="2031671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TÍBIA">
            <a:hlinkClick r:id="" action="ppaction://media"/>
            <a:extLst>
              <a:ext uri="{FF2B5EF4-FFF2-40B4-BE49-F238E27FC236}">
                <a16:creationId xmlns:a16="http://schemas.microsoft.com/office/drawing/2014/main" id="{C5C50196-EFC3-461E-AAEC-77D4733510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64343" y="5940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8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7" y="73488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ARTICULACIONS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7" y="571354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</a:t>
            </a:r>
            <a:b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r>
              <a:rPr lang="ca-ES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PERONÉ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77DF0E8-A48C-4C64-911D-3D4AEAFADA88}"/>
              </a:ext>
            </a:extLst>
          </p:cNvPr>
          <p:cNvCxnSpPr>
            <a:cxnSpLocks/>
          </p:cNvCxnSpPr>
          <p:nvPr/>
        </p:nvCxnSpPr>
        <p:spPr>
          <a:xfrm>
            <a:off x="6339852" y="1050318"/>
            <a:ext cx="2442198" cy="149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0C9CB207-90AB-4443-9F5C-3904B54A9F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69" y="464818"/>
            <a:ext cx="3240000" cy="324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50B3EE1-68EE-4B9F-8E07-949218BA29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74" y="1050318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COLL">
            <a:hlinkClick r:id="" action="ppaction://media"/>
            <a:extLst>
              <a:ext uri="{FF2B5EF4-FFF2-40B4-BE49-F238E27FC236}">
                <a16:creationId xmlns:a16="http://schemas.microsoft.com/office/drawing/2014/main" id="{90CB1D3D-85B7-4B2B-B804-C1692DA22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43934" y="60391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ESPATLLA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COSTELLES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3C87A89-2CF3-4ADC-8EC1-A904364CFEF7}"/>
              </a:ext>
            </a:extLst>
          </p:cNvPr>
          <p:cNvCxnSpPr>
            <a:cxnSpLocks/>
          </p:cNvCxnSpPr>
          <p:nvPr/>
        </p:nvCxnSpPr>
        <p:spPr>
          <a:xfrm>
            <a:off x="6614669" y="1592824"/>
            <a:ext cx="2291206" cy="255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1DC5640D-5E80-4C84-9EC9-C68094C4A5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61" y="341213"/>
            <a:ext cx="3240000" cy="324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3A7025E-D31F-4E08-8611-778DA0A14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870" y="1024733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ESPATLLA">
            <a:hlinkClick r:id="" action="ppaction://media"/>
            <a:extLst>
              <a:ext uri="{FF2B5EF4-FFF2-40B4-BE49-F238E27FC236}">
                <a16:creationId xmlns:a16="http://schemas.microsoft.com/office/drawing/2014/main" id="{0ECB97E4-6C6D-4C31-B34D-959EB64A7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43934" y="588986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8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COLZE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42" y="287473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03176AA-326E-4E64-9D91-47179FF83F03}"/>
              </a:ext>
            </a:extLst>
          </p:cNvPr>
          <p:cNvCxnSpPr>
            <a:cxnSpLocks/>
          </p:cNvCxnSpPr>
          <p:nvPr/>
        </p:nvCxnSpPr>
        <p:spPr>
          <a:xfrm flipV="1">
            <a:off x="6382701" y="1504950"/>
            <a:ext cx="2618424" cy="41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BE123753-7B6A-4864-BBFE-FB1E41C239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89" y="547291"/>
            <a:ext cx="3240000" cy="324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4DB8354-8BF0-449E-A638-6EB266F326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43" y="870655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COLZE">
            <a:hlinkClick r:id="" action="ppaction://media"/>
            <a:extLst>
              <a:ext uri="{FF2B5EF4-FFF2-40B4-BE49-F238E27FC236}">
                <a16:creationId xmlns:a16="http://schemas.microsoft.com/office/drawing/2014/main" id="{5B958FAA-EB92-4B57-ACF8-BDCED37C4F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5259" y="6072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3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CANELL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56A187F-4478-4D36-8C21-849D1EC1DD42}"/>
              </a:ext>
            </a:extLst>
          </p:cNvPr>
          <p:cNvCxnSpPr>
            <a:cxnSpLocks/>
          </p:cNvCxnSpPr>
          <p:nvPr/>
        </p:nvCxnSpPr>
        <p:spPr>
          <a:xfrm flipV="1">
            <a:off x="6715450" y="1283017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BAB55896-AF37-4C62-B1AD-E98F91F443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74" y="591671"/>
            <a:ext cx="3240000" cy="324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4B9AB2A-7766-41D4-B49A-434AC47A78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98" y="775496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CANELL">
            <a:hlinkClick r:id="" action="ppaction://media"/>
            <a:extLst>
              <a:ext uri="{FF2B5EF4-FFF2-40B4-BE49-F238E27FC236}">
                <a16:creationId xmlns:a16="http://schemas.microsoft.com/office/drawing/2014/main" id="{8C935D1C-5F3F-44EB-A135-708232079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87025" y="59101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6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MALUC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ORELLA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42" y="287473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8EB7071-FCCC-4EE2-8449-1B75EA18DE64}"/>
              </a:ext>
            </a:extLst>
          </p:cNvPr>
          <p:cNvCxnSpPr>
            <a:cxnSpLocks/>
          </p:cNvCxnSpPr>
          <p:nvPr/>
        </p:nvCxnSpPr>
        <p:spPr>
          <a:xfrm flipV="1">
            <a:off x="6184844" y="1647825"/>
            <a:ext cx="2273356" cy="597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4E4D6F9E-1EA3-434B-AAFB-DD2509322C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92" y="562736"/>
            <a:ext cx="3240000" cy="324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F597F4-0535-48C7-8B17-24715760A1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7" y="89954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MALUC">
            <a:hlinkClick r:id="" action="ppaction://media"/>
            <a:extLst>
              <a:ext uri="{FF2B5EF4-FFF2-40B4-BE49-F238E27FC236}">
                <a16:creationId xmlns:a16="http://schemas.microsoft.com/office/drawing/2014/main" id="{5D0840A6-C47D-4D3C-8438-0B378E877F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28147" y="60820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1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GENOLL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42" y="287473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B47DEC1-B23F-4868-B318-E1AB5A07899A}"/>
              </a:ext>
            </a:extLst>
          </p:cNvPr>
          <p:cNvCxnSpPr>
            <a:cxnSpLocks/>
          </p:cNvCxnSpPr>
          <p:nvPr/>
        </p:nvCxnSpPr>
        <p:spPr>
          <a:xfrm flipV="1">
            <a:off x="6243637" y="1817667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0AD411AE-0D3E-4075-AD33-179C96FA0B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266" y="547291"/>
            <a:ext cx="3240000" cy="324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5FEB07C-DB08-4A16-9992-4366540D58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77" y="794316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GENOLL">
            <a:hlinkClick r:id="" action="ppaction://media"/>
            <a:extLst>
              <a:ext uri="{FF2B5EF4-FFF2-40B4-BE49-F238E27FC236}">
                <a16:creationId xmlns:a16="http://schemas.microsoft.com/office/drawing/2014/main" id="{3F675377-4F96-48E7-A17E-7A088B2902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34418" y="606472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6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62297" y="5217231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6CAE68-7496-44C6-82E9-60405CC34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1635522"/>
            <a:ext cx="3240000" cy="3240000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1AC47C6-808A-417C-9F95-F0CB7687E548}"/>
              </a:ext>
            </a:extLst>
          </p:cNvPr>
          <p:cNvCxnSpPr>
            <a:cxnSpLocks/>
          </p:cNvCxnSpPr>
          <p:nvPr/>
        </p:nvCxnSpPr>
        <p:spPr>
          <a:xfrm flipV="1">
            <a:off x="7234561" y="1565543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089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PARTS DEL COS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9A5C97-3FA9-497C-AE57-1005827D28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561" y="1146555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CAP">
            <a:hlinkClick r:id="" action="ppaction://media"/>
            <a:extLst>
              <a:ext uri="{FF2B5EF4-FFF2-40B4-BE49-F238E27FC236}">
                <a16:creationId xmlns:a16="http://schemas.microsoft.com/office/drawing/2014/main" id="{F9C17FBD-3345-4EF0-8413-C2B740DE1A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68161" y="58645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5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TURMELL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LLENGUA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42C53C0-EF23-42E1-A3EF-4DB57D16684A}"/>
              </a:ext>
            </a:extLst>
          </p:cNvPr>
          <p:cNvCxnSpPr>
            <a:cxnSpLocks/>
          </p:cNvCxnSpPr>
          <p:nvPr/>
        </p:nvCxnSpPr>
        <p:spPr>
          <a:xfrm flipV="1">
            <a:off x="6634912" y="2207208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9F5061D3-999F-4584-9875-5FB9C9A918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378403"/>
            <a:ext cx="3240000" cy="324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F4CA31A-8CB3-46BC-A390-FF9D2745D1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43" y="1041220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TURMELL">
            <a:hlinkClick r:id="" action="ppaction://media"/>
            <a:extLst>
              <a:ext uri="{FF2B5EF4-FFF2-40B4-BE49-F238E27FC236}">
                <a16:creationId xmlns:a16="http://schemas.microsoft.com/office/drawing/2014/main" id="{CB64A4B6-FC4E-4CA7-8A48-8A063B4644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94639" y="60391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3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COLL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PERONÉ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42" y="287473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EDF58A3-3A1F-4365-A061-65B59B0F5A85}"/>
              </a:ext>
            </a:extLst>
          </p:cNvPr>
          <p:cNvCxnSpPr>
            <a:cxnSpLocks/>
          </p:cNvCxnSpPr>
          <p:nvPr/>
        </p:nvCxnSpPr>
        <p:spPr>
          <a:xfrm>
            <a:off x="6096000" y="1099323"/>
            <a:ext cx="2552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07A07329-E0E7-4CA9-823A-A663B92F9E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72" y="547291"/>
            <a:ext cx="3240000" cy="324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906C204-1D54-4F6F-B761-895AE91151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43" y="918592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COLL">
            <a:hlinkClick r:id="" action="ppaction://media"/>
            <a:extLst>
              <a:ext uri="{FF2B5EF4-FFF2-40B4-BE49-F238E27FC236}">
                <a16:creationId xmlns:a16="http://schemas.microsoft.com/office/drawing/2014/main" id="{2FF1D88A-9B43-4338-88D4-809C6A14E0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15368" y="6072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ESPATLLA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COSTELLES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42" y="287473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DB356A0-2E5B-4DB6-BDCF-835BF14A2DAC}"/>
              </a:ext>
            </a:extLst>
          </p:cNvPr>
          <p:cNvCxnSpPr>
            <a:cxnSpLocks/>
          </p:cNvCxnSpPr>
          <p:nvPr/>
        </p:nvCxnSpPr>
        <p:spPr>
          <a:xfrm flipV="1">
            <a:off x="6359722" y="1283017"/>
            <a:ext cx="2450903" cy="309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08812B71-2478-44F8-8A1F-E98BC7A0CD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64" y="378403"/>
            <a:ext cx="3240000" cy="324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14FE563-1CBD-4EF6-B323-600C2693B8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73" y="721250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ESPATLLA">
            <a:hlinkClick r:id="" action="ppaction://media"/>
            <a:extLst>
              <a:ext uri="{FF2B5EF4-FFF2-40B4-BE49-F238E27FC236}">
                <a16:creationId xmlns:a16="http://schemas.microsoft.com/office/drawing/2014/main" id="{ED8487C7-7122-4276-AD22-2B67142D6B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43934" y="588986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COLZE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988D286-E76E-42EF-B220-EF62CB3EFDB9}"/>
              </a:ext>
            </a:extLst>
          </p:cNvPr>
          <p:cNvCxnSpPr>
            <a:cxnSpLocks/>
          </p:cNvCxnSpPr>
          <p:nvPr/>
        </p:nvCxnSpPr>
        <p:spPr>
          <a:xfrm flipV="1">
            <a:off x="6760192" y="1590675"/>
            <a:ext cx="2393333" cy="91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51171AE8-355D-46D5-8F7D-B89F43876C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47" y="290164"/>
            <a:ext cx="3240000" cy="324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3EAD8B1-9A98-4801-BFF6-CAF30261AF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801" y="967149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COLZE">
            <a:hlinkClick r:id="" action="ppaction://media"/>
            <a:extLst>
              <a:ext uri="{FF2B5EF4-FFF2-40B4-BE49-F238E27FC236}">
                <a16:creationId xmlns:a16="http://schemas.microsoft.com/office/drawing/2014/main" id="{CB8C1A4C-3D91-40A1-A046-A3EC916DE1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30539" y="5940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CANELL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42" y="287473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BFA36EE2-9F7D-4C23-B3D9-24C48EF05D2B}"/>
              </a:ext>
            </a:extLst>
          </p:cNvPr>
          <p:cNvCxnSpPr>
            <a:cxnSpLocks/>
          </p:cNvCxnSpPr>
          <p:nvPr/>
        </p:nvCxnSpPr>
        <p:spPr>
          <a:xfrm flipV="1">
            <a:off x="6633650" y="1543050"/>
            <a:ext cx="2605600" cy="401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5E705A00-C441-473E-B14E-1BE641804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33" y="378403"/>
            <a:ext cx="3240000" cy="324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45020C5-8B7B-4FB3-8864-977A09DBB4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84" y="982259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CANELL">
            <a:hlinkClick r:id="" action="ppaction://media"/>
            <a:extLst>
              <a:ext uri="{FF2B5EF4-FFF2-40B4-BE49-F238E27FC236}">
                <a16:creationId xmlns:a16="http://schemas.microsoft.com/office/drawing/2014/main" id="{C3C55069-10C1-429A-B92C-32BAB14989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87025" y="59101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MALUC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ORELLA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1523D79-C91D-4F81-8E1C-51FE74789564}"/>
              </a:ext>
            </a:extLst>
          </p:cNvPr>
          <p:cNvCxnSpPr>
            <a:cxnSpLocks/>
          </p:cNvCxnSpPr>
          <p:nvPr/>
        </p:nvCxnSpPr>
        <p:spPr>
          <a:xfrm flipV="1">
            <a:off x="6261408" y="1571625"/>
            <a:ext cx="2511117" cy="522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7C6F7566-26C8-4D65-9853-034475ED77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69" y="448767"/>
            <a:ext cx="3240000" cy="324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402CBB0-3EEC-4B46-805A-50BF6A9C01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43" y="914145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MALUC">
            <a:hlinkClick r:id="" action="ppaction://media"/>
            <a:extLst>
              <a:ext uri="{FF2B5EF4-FFF2-40B4-BE49-F238E27FC236}">
                <a16:creationId xmlns:a16="http://schemas.microsoft.com/office/drawing/2014/main" id="{14FDF452-64D6-48CC-B1CD-390AFE09C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28147" y="60820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GENOLL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7C4FFB5-AD35-4524-BF5B-C11249A39A56}"/>
              </a:ext>
            </a:extLst>
          </p:cNvPr>
          <p:cNvCxnSpPr>
            <a:cxnSpLocks/>
          </p:cNvCxnSpPr>
          <p:nvPr/>
        </p:nvCxnSpPr>
        <p:spPr>
          <a:xfrm flipV="1">
            <a:off x="6581264" y="2167289"/>
            <a:ext cx="2400176" cy="605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F765041E-F784-4C08-8F22-542ACEDA00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03" y="448767"/>
            <a:ext cx="3240000" cy="324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1674370-9E6A-447C-9EC8-AB5891A025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97" y="1097799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GENOLL">
            <a:hlinkClick r:id="" action="ppaction://media"/>
            <a:extLst>
              <a:ext uri="{FF2B5EF4-FFF2-40B4-BE49-F238E27FC236}">
                <a16:creationId xmlns:a16="http://schemas.microsoft.com/office/drawing/2014/main" id="{6DFD06F4-4EBE-46E7-9FC6-28EBF535CD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68639" y="60391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TURMELL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LLENGUA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42" y="287473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07F4726-54B9-453E-BBB1-BD3EBA3D6DF0}"/>
              </a:ext>
            </a:extLst>
          </p:cNvPr>
          <p:cNvCxnSpPr>
            <a:cxnSpLocks/>
          </p:cNvCxnSpPr>
          <p:nvPr/>
        </p:nvCxnSpPr>
        <p:spPr>
          <a:xfrm flipV="1">
            <a:off x="6483577" y="2224174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B1946FEC-C13B-437E-A977-9F72028FE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14" y="448768"/>
            <a:ext cx="3240000" cy="324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F0F0EC-EBE1-4280-97FF-540A2F705F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64" y="905187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TURMELL">
            <a:hlinkClick r:id="" action="ppaction://media"/>
            <a:extLst>
              <a:ext uri="{FF2B5EF4-FFF2-40B4-BE49-F238E27FC236}">
                <a16:creationId xmlns:a16="http://schemas.microsoft.com/office/drawing/2014/main" id="{E6B57902-E67A-4A27-9D27-0505CCBEB8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94639" y="60391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3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7" y="73488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MUSCULATURA 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7" y="571354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</a:t>
            </a:r>
            <a:b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r>
              <a:rPr lang="ca-ES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FRONTAL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42" y="287473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33CA616-1726-4D28-B3DF-14524B522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57" y="448768"/>
            <a:ext cx="1689883" cy="3240000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076A6BB-E527-4E43-8772-F0F94B58D198}"/>
              </a:ext>
            </a:extLst>
          </p:cNvPr>
          <p:cNvCxnSpPr>
            <a:cxnSpLocks/>
          </p:cNvCxnSpPr>
          <p:nvPr/>
        </p:nvCxnSpPr>
        <p:spPr>
          <a:xfrm>
            <a:off x="5962650" y="942975"/>
            <a:ext cx="2637153" cy="166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AC3C5DE2-257C-48A8-8CF8-54A4C438A9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354" y="695392"/>
            <a:ext cx="1800000" cy="14667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FRONTAL">
            <a:hlinkClick r:id="" action="ppaction://media"/>
            <a:extLst>
              <a:ext uri="{FF2B5EF4-FFF2-40B4-BE49-F238E27FC236}">
                <a16:creationId xmlns:a16="http://schemas.microsoft.com/office/drawing/2014/main" id="{58661C93-D605-4C52-8A07-D49F07AA91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83393" y="6071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62297" y="5217231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TRONC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438150" y="591671"/>
            <a:ext cx="4089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PARTS DEL COS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EFF2F8-2B94-4906-A3D9-A751EDE23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47" y="1699949"/>
            <a:ext cx="3240000" cy="3240000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027FC31-77AA-4B5B-88F5-53550E4EEFDA}"/>
              </a:ext>
            </a:extLst>
          </p:cNvPr>
          <p:cNvCxnSpPr>
            <a:cxnSpLocks/>
          </p:cNvCxnSpPr>
          <p:nvPr/>
        </p:nvCxnSpPr>
        <p:spPr>
          <a:xfrm flipV="1">
            <a:off x="6432859" y="1946543"/>
            <a:ext cx="2162175" cy="9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0CA501C7-E9DE-4616-95E1-BC664AB548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9299" y="1009517"/>
            <a:ext cx="1780882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TRONC">
            <a:hlinkClick r:id="" action="ppaction://media"/>
            <a:extLst>
              <a:ext uri="{FF2B5EF4-FFF2-40B4-BE49-F238E27FC236}">
                <a16:creationId xmlns:a16="http://schemas.microsoft.com/office/drawing/2014/main" id="{1073054D-5640-4A07-82D9-0E448EE69D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0743" y="59310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2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BÍCEPS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42" y="287473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33CA616-1726-4D28-B3DF-14524B522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57" y="396739"/>
            <a:ext cx="1689883" cy="3240000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284246F-17CD-4EFF-A138-E6C14D9C1A5C}"/>
              </a:ext>
            </a:extLst>
          </p:cNvPr>
          <p:cNvCxnSpPr>
            <a:cxnSpLocks/>
          </p:cNvCxnSpPr>
          <p:nvPr/>
        </p:nvCxnSpPr>
        <p:spPr>
          <a:xfrm flipV="1">
            <a:off x="6096000" y="1400175"/>
            <a:ext cx="2628900" cy="153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2EB1D28A-DCB3-4F82-B98E-96A16EF0AD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44" y="700200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BÍCEPS">
            <a:hlinkClick r:id="" action="ppaction://media"/>
            <a:extLst>
              <a:ext uri="{FF2B5EF4-FFF2-40B4-BE49-F238E27FC236}">
                <a16:creationId xmlns:a16="http://schemas.microsoft.com/office/drawing/2014/main" id="{567BCB3B-F1B0-4132-AE1A-2D8814C744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37634" y="5940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5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PECTORAL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92B4966-9017-4F89-A35B-92C979939A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06" y="415348"/>
            <a:ext cx="1689883" cy="324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E28B6D0-18D4-4DB3-848D-BA52149DAA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43" y="1023860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750D8859-6525-4E6A-B02E-CA011EA16E77}"/>
              </a:ext>
            </a:extLst>
          </p:cNvPr>
          <p:cNvCxnSpPr>
            <a:cxnSpLocks/>
          </p:cNvCxnSpPr>
          <p:nvPr/>
        </p:nvCxnSpPr>
        <p:spPr>
          <a:xfrm>
            <a:off x="6001808" y="1381750"/>
            <a:ext cx="2513542" cy="104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ECTORAL">
            <a:hlinkClick r:id="" action="ppaction://media"/>
            <a:extLst>
              <a:ext uri="{FF2B5EF4-FFF2-40B4-BE49-F238E27FC236}">
                <a16:creationId xmlns:a16="http://schemas.microsoft.com/office/drawing/2014/main" id="{5D7C9985-2F93-47EB-BA4C-16AA195021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43934" y="61094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7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ABDOMEN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ORELLA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42" y="287473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33CA616-1726-4D28-B3DF-14524B522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58" y="448768"/>
            <a:ext cx="1689883" cy="3240000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97A12C4-7AB4-48D3-B2C7-D9F2188D913A}"/>
              </a:ext>
            </a:extLst>
          </p:cNvPr>
          <p:cNvCxnSpPr>
            <a:cxnSpLocks/>
          </p:cNvCxnSpPr>
          <p:nvPr/>
        </p:nvCxnSpPr>
        <p:spPr>
          <a:xfrm flipV="1">
            <a:off x="5798695" y="1524000"/>
            <a:ext cx="2592830" cy="360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2451AC0C-76D1-4049-BF51-BAE4A6774E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47" y="700557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ABDOMEN">
            <a:hlinkClick r:id="" action="ppaction://media"/>
            <a:extLst>
              <a:ext uri="{FF2B5EF4-FFF2-40B4-BE49-F238E27FC236}">
                <a16:creationId xmlns:a16="http://schemas.microsoft.com/office/drawing/2014/main" id="{0AB4E5AB-57A0-40D4-B93C-5FE5D2F6B6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40743" y="595966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8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TRAPEZI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42" y="287473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522C5A1-4046-44F8-A825-E3FA59BECC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75" y="341213"/>
            <a:ext cx="1689187" cy="3238666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8C8B851-E2D9-4A20-8E2F-D4C6EC960211}"/>
              </a:ext>
            </a:extLst>
          </p:cNvPr>
          <p:cNvCxnSpPr>
            <a:cxnSpLocks/>
          </p:cNvCxnSpPr>
          <p:nvPr/>
        </p:nvCxnSpPr>
        <p:spPr>
          <a:xfrm>
            <a:off x="5737968" y="1283017"/>
            <a:ext cx="2558307" cy="79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3BA21F00-CFB3-4196-9529-BFB87B7AA3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65" y="676833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TRAPEZI">
            <a:hlinkClick r:id="" action="ppaction://media"/>
            <a:extLst>
              <a:ext uri="{FF2B5EF4-FFF2-40B4-BE49-F238E27FC236}">
                <a16:creationId xmlns:a16="http://schemas.microsoft.com/office/drawing/2014/main" id="{10EB5AEE-1097-4F73-9628-1D77217FE0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5259" y="5940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GLUTI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LLENGUA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654478D-739A-478E-880E-CE423C99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57" y="358628"/>
            <a:ext cx="1689187" cy="3238666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3755552-CC5A-4F4B-9EB2-E16F4CF476BF}"/>
              </a:ext>
            </a:extLst>
          </p:cNvPr>
          <p:cNvCxnSpPr>
            <a:cxnSpLocks/>
          </p:cNvCxnSpPr>
          <p:nvPr/>
        </p:nvCxnSpPr>
        <p:spPr>
          <a:xfrm flipV="1">
            <a:off x="6096000" y="1466850"/>
            <a:ext cx="2505075" cy="495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E08EA386-2BD2-4AD6-8515-CFA19E11E9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346" y="736933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GLUTI">
            <a:hlinkClick r:id="" action="ppaction://media"/>
            <a:extLst>
              <a:ext uri="{FF2B5EF4-FFF2-40B4-BE49-F238E27FC236}">
                <a16:creationId xmlns:a16="http://schemas.microsoft.com/office/drawing/2014/main" id="{3E7AF90F-8719-4D72-B06B-0174FA381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43934" y="60105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7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BESSONS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DENTS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42" y="287473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4F2B9F1-2B1E-4750-AD9D-CE749B39C7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05" y="398073"/>
            <a:ext cx="1689187" cy="3238666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4DF6004-E14D-46E2-ABD7-AD88DECDCA0D}"/>
              </a:ext>
            </a:extLst>
          </p:cNvPr>
          <p:cNvCxnSpPr>
            <a:cxnSpLocks/>
          </p:cNvCxnSpPr>
          <p:nvPr/>
        </p:nvCxnSpPr>
        <p:spPr>
          <a:xfrm flipV="1">
            <a:off x="5924550" y="2017406"/>
            <a:ext cx="2371725" cy="684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E10F4182-423C-4F32-844D-3C9F4E22E1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72" y="902394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BESSONS">
            <a:hlinkClick r:id="" action="ppaction://media"/>
            <a:extLst>
              <a:ext uri="{FF2B5EF4-FFF2-40B4-BE49-F238E27FC236}">
                <a16:creationId xmlns:a16="http://schemas.microsoft.com/office/drawing/2014/main" id="{B5164FC1-6681-46AE-9624-0308A5952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43943" y="618533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FRONTAL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92B4966-9017-4F89-A35B-92C979939A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02" y="448767"/>
            <a:ext cx="1689883" cy="3240000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91693AF-569D-4CE0-84E2-DF61D56C9F26}"/>
              </a:ext>
            </a:extLst>
          </p:cNvPr>
          <p:cNvCxnSpPr>
            <a:cxnSpLocks/>
          </p:cNvCxnSpPr>
          <p:nvPr/>
        </p:nvCxnSpPr>
        <p:spPr>
          <a:xfrm>
            <a:off x="6039912" y="660068"/>
            <a:ext cx="2656413" cy="806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8ACBFA1E-20DD-4395-B28A-924A63F09D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18" y="1047817"/>
            <a:ext cx="1800000" cy="14667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FRONTAL">
            <a:hlinkClick r:id="" action="ppaction://media"/>
            <a:extLst>
              <a:ext uri="{FF2B5EF4-FFF2-40B4-BE49-F238E27FC236}">
                <a16:creationId xmlns:a16="http://schemas.microsoft.com/office/drawing/2014/main" id="{04BEA527-BBF6-40C1-AC65-6CE1DBA54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68639" y="60391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1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BÍCEPS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559320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92B4966-9017-4F89-A35B-92C979939A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77" y="634085"/>
            <a:ext cx="1689883" cy="3240000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067AD3F-3CC6-4A61-8179-1112FCAE9BC6}"/>
              </a:ext>
            </a:extLst>
          </p:cNvPr>
          <p:cNvCxnSpPr>
            <a:cxnSpLocks/>
          </p:cNvCxnSpPr>
          <p:nvPr/>
        </p:nvCxnSpPr>
        <p:spPr>
          <a:xfrm>
            <a:off x="6344661" y="1622514"/>
            <a:ext cx="2656464" cy="72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DC2A34E1-7A0B-49C0-ABB7-F569383145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65" y="1064741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BÍCEPS">
            <a:hlinkClick r:id="" action="ppaction://media"/>
            <a:extLst>
              <a:ext uri="{FF2B5EF4-FFF2-40B4-BE49-F238E27FC236}">
                <a16:creationId xmlns:a16="http://schemas.microsoft.com/office/drawing/2014/main" id="{577942B0-E5ED-4B6E-B110-267B0862DF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1365" y="60391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5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0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24725" y="4559320"/>
            <a:ext cx="43221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PECTORAL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4559320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42" y="2874738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3688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33CA616-1726-4D28-B3DF-14524B522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67" y="591671"/>
            <a:ext cx="1689883" cy="324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59D4C43-CB36-4A88-B611-349BD3CEEB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00" y="747635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8019796-2415-4B9E-9393-718CE08C2287}"/>
              </a:ext>
            </a:extLst>
          </p:cNvPr>
          <p:cNvCxnSpPr>
            <a:cxnSpLocks/>
          </p:cNvCxnSpPr>
          <p:nvPr/>
        </p:nvCxnSpPr>
        <p:spPr>
          <a:xfrm>
            <a:off x="5629308" y="1571625"/>
            <a:ext cx="2666967" cy="187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ECTORAL">
            <a:hlinkClick r:id="" action="ppaction://media"/>
            <a:extLst>
              <a:ext uri="{FF2B5EF4-FFF2-40B4-BE49-F238E27FC236}">
                <a16:creationId xmlns:a16="http://schemas.microsoft.com/office/drawing/2014/main" id="{56019DEE-F855-4967-B8D5-1DBF44EB07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02443" y="6109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6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11111E-6 L -0.31224 -0.074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8966" y="4559319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ABDOMEN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83344" y="4594501"/>
            <a:ext cx="38130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ORELLA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292676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68876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92B4966-9017-4F89-A35B-92C979939A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70" y="436651"/>
            <a:ext cx="1689883" cy="3240000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78A5B4B-E993-49FF-92A9-01FAC35CD3AD}"/>
              </a:ext>
            </a:extLst>
          </p:cNvPr>
          <p:cNvCxnSpPr>
            <a:cxnSpLocks/>
          </p:cNvCxnSpPr>
          <p:nvPr/>
        </p:nvCxnSpPr>
        <p:spPr>
          <a:xfrm flipV="1">
            <a:off x="6068696" y="1657350"/>
            <a:ext cx="2484754" cy="71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0E820CFA-C3B7-4377-816E-409093AA95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47" y="828849"/>
            <a:ext cx="18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ABDOMEN">
            <a:hlinkClick r:id="" action="ppaction://media"/>
            <a:extLst>
              <a:ext uri="{FF2B5EF4-FFF2-40B4-BE49-F238E27FC236}">
                <a16:creationId xmlns:a16="http://schemas.microsoft.com/office/drawing/2014/main" id="{1D03B27B-E4A6-437A-BE75-22924A6B3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04690" y="585983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73 0.02778 L 0.26198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610</Words>
  <Application>Microsoft Office PowerPoint</Application>
  <PresentationFormat>Panorámica</PresentationFormat>
  <Paragraphs>215</Paragraphs>
  <Slides>102</Slides>
  <Notes>0</Notes>
  <HiddenSlides>0</HiddenSlides>
  <MMClips>90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102</vt:i4>
      </vt:variant>
    </vt:vector>
  </HeadingPairs>
  <TitlesOfParts>
    <vt:vector size="107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73</cp:revision>
  <dcterms:created xsi:type="dcterms:W3CDTF">2020-04-09T18:31:45Z</dcterms:created>
  <dcterms:modified xsi:type="dcterms:W3CDTF">2026-02-18T07:06:00Z</dcterms:modified>
</cp:coreProperties>
</file>