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69" r:id="rId2"/>
    <p:sldId id="286" r:id="rId3"/>
    <p:sldId id="285" r:id="rId4"/>
    <p:sldId id="284" r:id="rId5"/>
    <p:sldId id="283" r:id="rId6"/>
    <p:sldId id="282" r:id="rId7"/>
    <p:sldId id="281" r:id="rId8"/>
    <p:sldId id="280" r:id="rId9"/>
    <p:sldId id="301" r:id="rId10"/>
    <p:sldId id="279" r:id="rId11"/>
    <p:sldId id="302" r:id="rId12"/>
    <p:sldId id="278" r:id="rId13"/>
    <p:sldId id="265" r:id="rId14"/>
    <p:sldId id="274" r:id="rId15"/>
    <p:sldId id="269" r:id="rId16"/>
    <p:sldId id="268" r:id="rId17"/>
    <p:sldId id="300" r:id="rId18"/>
    <p:sldId id="270" r:id="rId19"/>
    <p:sldId id="299" r:id="rId20"/>
    <p:sldId id="298" r:id="rId21"/>
    <p:sldId id="296" r:id="rId22"/>
    <p:sldId id="287" r:id="rId23"/>
    <p:sldId id="288" r:id="rId24"/>
    <p:sldId id="294" r:id="rId25"/>
    <p:sldId id="289" r:id="rId26"/>
    <p:sldId id="290" r:id="rId27"/>
    <p:sldId id="291" r:id="rId28"/>
    <p:sldId id="292" r:id="rId29"/>
    <p:sldId id="297" r:id="rId30"/>
    <p:sldId id="293" r:id="rId31"/>
    <p:sldId id="303" r:id="rId32"/>
    <p:sldId id="368" r:id="rId33"/>
    <p:sldId id="304" r:id="rId34"/>
    <p:sldId id="305" r:id="rId35"/>
    <p:sldId id="306" r:id="rId36"/>
    <p:sldId id="308" r:id="rId37"/>
    <p:sldId id="307" r:id="rId38"/>
    <p:sldId id="367" r:id="rId39"/>
    <p:sldId id="309" r:id="rId40"/>
    <p:sldId id="310" r:id="rId41"/>
    <p:sldId id="311" r:id="rId42"/>
    <p:sldId id="312" r:id="rId43"/>
    <p:sldId id="313" r:id="rId44"/>
    <p:sldId id="366" r:id="rId45"/>
    <p:sldId id="314" r:id="rId46"/>
    <p:sldId id="315" r:id="rId47"/>
    <p:sldId id="316" r:id="rId48"/>
    <p:sldId id="317" r:id="rId49"/>
    <p:sldId id="323" r:id="rId50"/>
    <p:sldId id="365" r:id="rId51"/>
    <p:sldId id="318" r:id="rId52"/>
    <p:sldId id="319" r:id="rId53"/>
    <p:sldId id="320" r:id="rId54"/>
    <p:sldId id="321" r:id="rId55"/>
    <p:sldId id="322" r:id="rId56"/>
    <p:sldId id="324" r:id="rId57"/>
    <p:sldId id="325" r:id="rId58"/>
    <p:sldId id="326" r:id="rId59"/>
    <p:sldId id="327" r:id="rId60"/>
    <p:sldId id="329" r:id="rId61"/>
    <p:sldId id="330" r:id="rId62"/>
    <p:sldId id="331" r:id="rId63"/>
    <p:sldId id="332" r:id="rId64"/>
    <p:sldId id="357" r:id="rId65"/>
    <p:sldId id="333" r:id="rId66"/>
    <p:sldId id="364" r:id="rId67"/>
    <p:sldId id="334" r:id="rId68"/>
    <p:sldId id="335" r:id="rId69"/>
    <p:sldId id="358" r:id="rId70"/>
    <p:sldId id="336" r:id="rId71"/>
    <p:sldId id="337" r:id="rId72"/>
    <p:sldId id="338" r:id="rId73"/>
    <p:sldId id="339" r:id="rId74"/>
    <p:sldId id="340" r:id="rId75"/>
    <p:sldId id="341" r:id="rId76"/>
    <p:sldId id="359" r:id="rId77"/>
    <p:sldId id="342" r:id="rId78"/>
    <p:sldId id="343" r:id="rId79"/>
    <p:sldId id="344" r:id="rId80"/>
    <p:sldId id="345" r:id="rId81"/>
    <p:sldId id="360" r:id="rId82"/>
    <p:sldId id="349" r:id="rId83"/>
    <p:sldId id="346" r:id="rId84"/>
    <p:sldId id="347" r:id="rId85"/>
    <p:sldId id="361" r:id="rId86"/>
    <p:sldId id="348" r:id="rId87"/>
    <p:sldId id="350" r:id="rId88"/>
    <p:sldId id="351" r:id="rId89"/>
    <p:sldId id="363" r:id="rId90"/>
    <p:sldId id="352" r:id="rId91"/>
    <p:sldId id="355" r:id="rId92"/>
    <p:sldId id="295" r:id="rId9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Doh4U+JL6KCKf9ouMfSw==" hashData="pykgErp9hZNASsII8Yr97msODiVnU5s7qWm1QM9v9yC7vLw7FXnu3ilseMJe1HH6hD677VzyBXd5rcXIj3l4S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20BD-D75B-46C0-BF4B-D4282CB4F1A1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6C90-5653-472B-BA50-29F0D260FC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46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47BB-863F-477E-8BEE-0D63A274660E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8435-0370-41A6-9680-DE8F939487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5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8435-0370-41A6-9680-DE8F9394872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3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0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8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35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F39F-2FD1-4480-8532-5D5A557185D2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3F99-B557-429F-9A24-D0F2A0C6C2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1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ARTICLES DETERMINATS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6832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8050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67" y="644143"/>
            <a:ext cx="3396345" cy="33963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587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-1.48148E-6 L 0.23438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RIU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6" y="500743"/>
            <a:ext cx="3672250" cy="36613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0929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5" y="119298"/>
            <a:ext cx="3996925" cy="39969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568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6 -1.48148E-6 L -0.4281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50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8050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029" y="456195"/>
            <a:ext cx="3460564" cy="34649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4943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82 -1.48148E-6 L 0.2362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CEL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34" y="334081"/>
            <a:ext cx="3602246" cy="35871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3893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79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0446" y="4023863"/>
            <a:ext cx="321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PILOTA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20980" y="5058780"/>
            <a:ext cx="119236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349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404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221" y="342160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9144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4.375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463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98 -0.00972 L 0.23568 -0.147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07422" y="4018717"/>
            <a:ext cx="390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BALENA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755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13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06" y="292465"/>
            <a:ext cx="3726252" cy="37262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4063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68 -0.00324 L 0.19817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88" y="370113"/>
            <a:ext cx="3615871" cy="37461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4483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76730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POMA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1818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13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33" y="286305"/>
            <a:ext cx="3817605" cy="38176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877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11 -0.0162 L 0.2283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PEU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4" y="583637"/>
            <a:ext cx="3337553" cy="333755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3846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16 -1.48148E-6 L -0.41536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77064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CAP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3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2277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63" y="395519"/>
            <a:ext cx="3684494" cy="36385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91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6" name="Imagen 15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ctángulo 16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91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29 -1.48148E-6 L -0.41549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33643" y="4072660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NOU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06338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80506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90" y="522514"/>
            <a:ext cx="3660118" cy="35937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7</a:t>
            </a:r>
            <a:r>
              <a:rPr lang="es-ES" sz="6000" b="1" dirty="0" smtClean="0">
                <a:solidFill>
                  <a:srgbClr val="00B050"/>
                </a:solidFill>
              </a:rPr>
              <a:t>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0012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48148E-6 L -0.447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00981" y="5058780"/>
            <a:ext cx="109120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1701" y="4013571"/>
            <a:ext cx="209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</a:t>
            </a:r>
            <a:r>
              <a:rPr lang="es-ES" sz="7200" b="1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71602" y="5058780"/>
            <a:ext cx="116351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62459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519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457199"/>
            <a:ext cx="3766457" cy="35615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0588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2.91667E-6 -2.22222E-6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2.22222E-6 L 0.25416 -0.15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BUS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27222" b="33680"/>
          <a:stretch/>
        </p:blipFill>
        <p:spPr>
          <a:xfrm>
            <a:off x="2079988" y="868815"/>
            <a:ext cx="7867911" cy="307621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563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71" y="192840"/>
            <a:ext cx="3783155" cy="37879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70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0490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DAU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42" y="254652"/>
            <a:ext cx="3982266" cy="3861571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6423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76730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1818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13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0" y="686721"/>
            <a:ext cx="3974937" cy="30360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05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COR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02" y="458499"/>
            <a:ext cx="3918683" cy="34626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67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9266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721 -1.48148E-6 L -0.43541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57" y="457884"/>
            <a:ext cx="3571192" cy="35711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1228098" y="889808"/>
            <a:ext cx="904875" cy="171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83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60608" y="4056303"/>
            <a:ext cx="3083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CUBELL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42443" y="4116222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42" y="694570"/>
            <a:ext cx="3362004" cy="33620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  <p:sp>
        <p:nvSpPr>
          <p:cNvPr id="46" name="Rectángulo 45"/>
          <p:cNvSpPr/>
          <p:nvPr/>
        </p:nvSpPr>
        <p:spPr>
          <a:xfrm>
            <a:off x="12447298" y="2109008"/>
            <a:ext cx="904875" cy="171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55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NAS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9" y="357714"/>
            <a:ext cx="3367087" cy="36827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566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3996946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VACA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8936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7072" b="16261"/>
          <a:stretch/>
        </p:blipFill>
        <p:spPr>
          <a:xfrm>
            <a:off x="3621706" y="936171"/>
            <a:ext cx="4212701" cy="28085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90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3195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0.24167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CUC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2" y="413028"/>
            <a:ext cx="3941391" cy="36814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6</a:t>
            </a:r>
            <a:r>
              <a:rPr lang="es-ES" sz="6000" b="1" dirty="0" smtClean="0">
                <a:solidFill>
                  <a:srgbClr val="00B050"/>
                </a:solidFill>
              </a:rPr>
              <a:t>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3718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2" y="429699"/>
            <a:ext cx="3578878" cy="3605578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5479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8702" y="4040488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FILL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0946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14" y="693689"/>
            <a:ext cx="3474068" cy="324451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0483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"/>
                            </p:stCondLst>
                            <p:childTnLst>
                              <p:par>
                                <p:cTn id="4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2" y="389305"/>
            <a:ext cx="3574382" cy="3629391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60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2540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256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24" y="659778"/>
            <a:ext cx="4136971" cy="3402481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4417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0.0162 L 0.237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BOTÓ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3" y="336998"/>
            <a:ext cx="3602205" cy="3725261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9576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37" y="320374"/>
            <a:ext cx="3914775" cy="360081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2752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23863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CAVA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10" y="439284"/>
            <a:ext cx="4119826" cy="348190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9744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8702" y="4040488"/>
            <a:ext cx="273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COTXE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6" y="881016"/>
            <a:ext cx="3403647" cy="340364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6" name="Imagen 15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431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86" y="331601"/>
            <a:ext cx="3928444" cy="3730658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9539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4808" y="4040488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228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28" y="350898"/>
            <a:ext cx="3712786" cy="37127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928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0.24167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98" y="295255"/>
            <a:ext cx="4504853" cy="3767004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7581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COVA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3965909" cy="39288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2926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DOFÍ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06" y="193817"/>
            <a:ext cx="3775476" cy="380228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6970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FOCA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3817605" cy="4149583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50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0367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84051" y="4046316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FIL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72512" y="4116222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5" y="420282"/>
            <a:ext cx="3262028" cy="362603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0788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4856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FADA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193817"/>
            <a:ext cx="4270090" cy="3927927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6283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1.48148E-6 L 0.22708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324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72" y="467082"/>
            <a:ext cx="3678905" cy="3605578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969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 -0.01389 L 0.2388 -0.14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5634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FOTO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23" y="386458"/>
            <a:ext cx="3762625" cy="357827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0437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62259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26" y="193817"/>
            <a:ext cx="3467802" cy="413529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265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-1.48148E-6 L 0.22578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71528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68" y="193817"/>
            <a:ext cx="3768458" cy="395568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216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51 -0.0162 L 0.2309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77064" y="4062259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GAT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3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2277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38" y="281114"/>
            <a:ext cx="3835109" cy="38351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546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93 -1.48148E-6 L -0.41914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94954" y="4040488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DOS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2" y="389756"/>
            <a:ext cx="3892199" cy="376302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5614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1 -1.48148E-6 L -0.4158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37" y="267889"/>
            <a:ext cx="3997993" cy="3848334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803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LUPA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73" y="254265"/>
            <a:ext cx="3787028" cy="3861958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2930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389 L 0.22708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50" y="360003"/>
            <a:ext cx="3867710" cy="3956087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40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9396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1.48148E-6 L -0.4490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2772" y="4046217"/>
            <a:ext cx="296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24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290069"/>
            <a:ext cx="3595688" cy="3586846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3569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42 -0.0162 L 0.22708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</a:rPr>
              <a:t>P</a:t>
            </a:r>
            <a:r>
              <a:rPr lang="es-ES" sz="7200" b="1" dirty="0" smtClean="0">
                <a:solidFill>
                  <a:srgbClr val="FF0000"/>
                </a:solidFill>
              </a:rPr>
              <a:t>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41" y="322378"/>
            <a:ext cx="3475121" cy="3598812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8321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15068" y="4046217"/>
            <a:ext cx="223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16321"/>
          <a:stretch/>
        </p:blipFill>
        <p:spPr bwMode="auto">
          <a:xfrm>
            <a:off x="4338231" y="693688"/>
            <a:ext cx="3711058" cy="337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0443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021 -0.0162 L 0.26771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41159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RODA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24" y="668965"/>
            <a:ext cx="3406540" cy="3263683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81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41159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POTA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525"/>
          <a:stretch/>
        </p:blipFill>
        <p:spPr bwMode="auto">
          <a:xfrm>
            <a:off x="5358062" y="512516"/>
            <a:ext cx="1930601" cy="353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6515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24534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ROSA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59" y="231661"/>
            <a:ext cx="3664935" cy="3884562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316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68976" y="4040488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TAULA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89364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3" y="355634"/>
            <a:ext cx="3804135" cy="38041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014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-1.48148E-6 L 0.24349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0713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SOFÀ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97703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780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20156"/>
          <a:stretch/>
        </p:blipFill>
        <p:spPr bwMode="auto">
          <a:xfrm>
            <a:off x="3919864" y="620879"/>
            <a:ext cx="4285561" cy="3083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3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05 -1.48148E-6 L -0.42825 -0.145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4436" y="4024534"/>
            <a:ext cx="284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TAPA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6628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21759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40" y="379585"/>
            <a:ext cx="3738446" cy="3813376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2816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719 -0.0162 L 0.25469 -0.143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40522" y="4072660"/>
            <a:ext cx="277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SERP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58" y="783266"/>
            <a:ext cx="3289394" cy="32893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6" name="Imagen 15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9886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25 -0.0162 L 0.23125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72660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CADENA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den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6" y="305773"/>
            <a:ext cx="3679258" cy="374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30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829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0.00232 L 0.21693 -0.1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56530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PIJAMA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25506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06" y="400494"/>
            <a:ext cx="3940121" cy="36560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29285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6583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0.00232 L -0.4582 -0.1432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72660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CADIRA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silla de coc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36" y="520586"/>
            <a:ext cx="4256885" cy="35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8523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389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94954" y="4024446"/>
            <a:ext cx="20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CUL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2292" y="4116223"/>
            <a:ext cx="184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99" y="388506"/>
            <a:ext cx="3914272" cy="3727717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29285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21" name="Imagen 20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ángulo 21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8035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1.11111E-6 L -0.40807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CAMISA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mis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57" y="310085"/>
            <a:ext cx="3609474" cy="371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4427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CATIFA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2091" y="4116222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alfomb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2500"/>
          <a:stretch/>
        </p:blipFill>
        <p:spPr bwMode="auto">
          <a:xfrm>
            <a:off x="4145965" y="846545"/>
            <a:ext cx="3993779" cy="3106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3043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04 -0.01389 L 0.23646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56530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PIRATA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801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6" y="193817"/>
            <a:ext cx="4304184" cy="394828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8048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0833E-6 -1.48148E-6 L -0.458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44386" y="5058780"/>
            <a:ext cx="120439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85952" y="4018717"/>
            <a:ext cx="284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BICI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36218" y="5058779"/>
            <a:ext cx="116189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4476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4988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44" y="154786"/>
            <a:ext cx="3961437" cy="39614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3465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48148E-6 L -1.66667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48148E-6 L 0.24714 -0.1486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CIRERA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erez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83" y="693688"/>
            <a:ext cx="3286375" cy="33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29285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1045911" y="146858"/>
            <a:ext cx="1006475" cy="762000"/>
            <a:chOff x="0" y="0"/>
            <a:chExt cx="1006475" cy="762000"/>
          </a:xfrm>
        </p:grpSpPr>
        <p:pic>
          <p:nvPicPr>
            <p:cNvPr id="21" name="Imagen 20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ángulo 21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1736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125E-6 -1.48148E-6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FARINA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141208" y="648291"/>
            <a:ext cx="3696953" cy="3416348"/>
            <a:chOff x="4141208" y="648291"/>
            <a:chExt cx="3696953" cy="3416348"/>
          </a:xfrm>
        </p:grpSpPr>
        <p:pic>
          <p:nvPicPr>
            <p:cNvPr id="16" name="Imagen 15" descr="C:\Users\FRANCISCOJAVIER\Desktop\ARASAAC\Pictogramas_Color_completo\harina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208" y="648291"/>
              <a:ext cx="3696953" cy="3416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CuadroTexto 3"/>
            <p:cNvSpPr txBox="1"/>
            <p:nvPr/>
          </p:nvSpPr>
          <p:spPr>
            <a:xfrm rot="216735">
              <a:off x="5775158" y="1379620"/>
              <a:ext cx="1556084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20" name="Imagen 1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ángulo 2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200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21693 -0.14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FERIDA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7" name="Imagen 16" descr="C:\Users\FRANCISCOJAVIER\Desktop\ARASAAC\Pictogramas_Color_completo\herid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90" y="407765"/>
            <a:ext cx="3249529" cy="367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608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2169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80882" y="4041159"/>
            <a:ext cx="415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GALLINA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ll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76" y="126110"/>
            <a:ext cx="3927104" cy="393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20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2860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39993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GASELA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cel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37" y="342472"/>
            <a:ext cx="3807493" cy="3610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385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39993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GAVINA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gavio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03" y="193817"/>
            <a:ext cx="3487904" cy="396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4785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96545" y="4024446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RATOLÍ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801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7"/>
          <a:stretch/>
        </p:blipFill>
        <p:spPr>
          <a:xfrm>
            <a:off x="3976962" y="661605"/>
            <a:ext cx="4058653" cy="293439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7403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-0.00231 L -0.4582 -0.1479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GIRAFA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jiraf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8" y="416166"/>
            <a:ext cx="4534866" cy="353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3528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64839" y="4088702"/>
            <a:ext cx="3806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LLIMONA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54557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2925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limó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78" y="223815"/>
            <a:ext cx="3798571" cy="389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3255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18893 -0.13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69638" y="4056618"/>
            <a:ext cx="33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MALETA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183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34053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mal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0" y="306801"/>
            <a:ext cx="4304510" cy="372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923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057 -0.0162 L 0.2169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77064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DIT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4134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2277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45" y="528534"/>
            <a:ext cx="3488871" cy="34888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120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-3.7037E-6 L -0.408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39993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MONEDA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94" y="634739"/>
            <a:ext cx="3318711" cy="331871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</a:t>
            </a:r>
            <a:r>
              <a:rPr lang="es-ES" sz="6000" b="1" dirty="0" smtClean="0">
                <a:solidFill>
                  <a:srgbClr val="00B050"/>
                </a:solidFill>
              </a:rPr>
              <a:t>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7577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-1.48148E-6 L 0.19479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6965" y="4024446"/>
            <a:ext cx="325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CANARI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8540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8010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canar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06" y="728449"/>
            <a:ext cx="3385412" cy="33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578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0833E-6 -1.48148E-6 L -0.4582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NEVERA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 descr="C:\Users\FRANCISCOJAVIER\Desktop\ARASAAC\Pictogramas_Color_completo\never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74" y="587882"/>
            <a:ext cx="3396414" cy="346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522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271 -0.01157 L 0.19479 -0.13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PÀGINA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8" y="193817"/>
            <a:ext cx="3561598" cy="397337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10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888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48148E-6 L 0.19479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PATATA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80990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85" y="492019"/>
            <a:ext cx="4405294" cy="362420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09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943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44444E-6 L 0.2182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2587" y="4024446"/>
            <a:ext cx="3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DIMONI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04576" y="4116222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6" name="Imagen 15" descr="C:\Users\FRANCISCOJAVIER\Desktop\ARASAAC\Pictogramas_Color_completo\demon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5" y="378663"/>
            <a:ext cx="3941391" cy="3641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2301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51 -1.48148E-6 L -0.46471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RODONA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13822" y="4116223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8" y="550364"/>
            <a:ext cx="3682164" cy="356585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921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08333E-6 -1.48148E-6 L 0.19479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40576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SABATA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86325" y="4116222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/>
          <a:stretch/>
        </p:blipFill>
        <p:spPr bwMode="auto">
          <a:xfrm>
            <a:off x="4218011" y="382726"/>
            <a:ext cx="4445852" cy="3673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1945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-1.48148E-6 L 0.21563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SIRENA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15500" y="4116222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8" y="254890"/>
            <a:ext cx="3613233" cy="380172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0030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06 -0.0162 L 0.22344 -0.143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53286" y="4088471"/>
            <a:ext cx="3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MELÓ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48954" y="4116222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363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13513"/>
          <a:stretch/>
        </p:blipFill>
        <p:spPr bwMode="auto">
          <a:xfrm>
            <a:off x="4215689" y="560024"/>
            <a:ext cx="3787842" cy="3208421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</a:t>
            </a:r>
            <a:r>
              <a:rPr lang="es-ES" sz="6000" b="1" dirty="0">
                <a:solidFill>
                  <a:srgbClr val="00B050"/>
                </a:solidFill>
              </a:rPr>
              <a:t>4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7269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95833E-6 -1.48148E-6 L -0.42851 -0.1467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PEU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633078"/>
            <a:ext cx="3463109" cy="340741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84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6982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4.44444E-6 L -0.42578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48798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TETERA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69885" y="4116222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21" y="616457"/>
            <a:ext cx="3672639" cy="3440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601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927 -0.01389 L 0.21823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68314" y="5058779"/>
            <a:ext cx="120006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56294" y="4056618"/>
            <a:ext cx="40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CARETA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2751" y="5058778"/>
            <a:ext cx="114882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69283" y="4108202"/>
            <a:ext cx="152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69885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FEMENÍ</a:t>
            </a:r>
            <a:endParaRPr lang="es-ES" sz="6600" i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pic>
        <p:nvPicPr>
          <p:cNvPr id="11" name="Imagen 10" descr="C:\Users\FRANCISCOJAVIER\Desktop\ARASAAC\Pictogramas_Color_completo\careta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49" y="320311"/>
            <a:ext cx="3419475" cy="3736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7" name="Imagen 16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8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48148E-6 L -1.45833E-6 0.00023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48148E-6 L 0.20651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299528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970107" y="4716387"/>
            <a:ext cx="1894114" cy="18851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737555" y="5058780"/>
            <a:ext cx="101806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EL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8209" y="4040488"/>
            <a:ext cx="285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GOT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3234" y="5058780"/>
            <a:ext cx="1151687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70C0"/>
                </a:solidFill>
              </a:rPr>
              <a:t>LA</a:t>
            </a:r>
            <a:endParaRPr lang="es-ES" sz="72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005279" y="4116223"/>
            <a:ext cx="200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i="1" dirty="0" smtClean="0">
                <a:solidFill>
                  <a:srgbClr val="002060"/>
                </a:solidFill>
              </a:rPr>
              <a:t>……</a:t>
            </a:r>
            <a:endParaRPr lang="es-ES" sz="7200" b="1" i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3422" y="5360115"/>
            <a:ext cx="3817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i="1" dirty="0" smtClean="0"/>
              <a:t>MASCULÍ</a:t>
            </a:r>
            <a:endParaRPr lang="es-ES" sz="6600" i="1" dirty="0"/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8" y="346184"/>
            <a:ext cx="4151040" cy="3682955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37598" y="146858"/>
            <a:ext cx="1006475" cy="762000"/>
            <a:chOff x="0" y="0"/>
            <a:chExt cx="1006475" cy="762000"/>
          </a:xfrm>
        </p:grpSpPr>
        <p:pic>
          <p:nvPicPr>
            <p:cNvPr id="18" name="Imagen 17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8995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1.48148E-6 L -2.91667E-6 -1.48148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-1.48148E-6 L -0.42643 -0.14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  <p:bldP spid="6" grpId="2" animBg="1"/>
      <p:bldP spid="8" grpId="0"/>
      <p:bldP spid="5" grpId="0" animBg="1"/>
      <p:bldP spid="5" grpId="1" animBg="1"/>
      <p:bldP spid="5" grpId="2" animBg="1"/>
      <p:bldP spid="14" grpId="0"/>
      <p:bldP spid="14" grpId="1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593</Words>
  <Application>Microsoft Office PowerPoint</Application>
  <PresentationFormat>Panorámica</PresentationFormat>
  <Paragraphs>555</Paragraphs>
  <Slides>92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92</vt:i4>
      </vt:variant>
    </vt:vector>
  </HeadingPairs>
  <TitlesOfParts>
    <vt:vector size="98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67</cp:revision>
  <cp:lastPrinted>2019-03-26T16:07:04Z</cp:lastPrinted>
  <dcterms:created xsi:type="dcterms:W3CDTF">2019-01-05T17:19:09Z</dcterms:created>
  <dcterms:modified xsi:type="dcterms:W3CDTF">2025-03-26T22:12:36Z</dcterms:modified>
</cp:coreProperties>
</file>