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441" r:id="rId2"/>
    <p:sldId id="285" r:id="rId3"/>
    <p:sldId id="284" r:id="rId4"/>
    <p:sldId id="283" r:id="rId5"/>
    <p:sldId id="282" r:id="rId6"/>
    <p:sldId id="281" r:id="rId7"/>
    <p:sldId id="280" r:id="rId8"/>
    <p:sldId id="301" r:id="rId9"/>
    <p:sldId id="279" r:id="rId10"/>
    <p:sldId id="302" r:id="rId11"/>
    <p:sldId id="278" r:id="rId12"/>
    <p:sldId id="265" r:id="rId13"/>
    <p:sldId id="274" r:id="rId14"/>
    <p:sldId id="269" r:id="rId15"/>
    <p:sldId id="374" r:id="rId16"/>
    <p:sldId id="268" r:id="rId17"/>
    <p:sldId id="373" r:id="rId18"/>
    <p:sldId id="270" r:id="rId19"/>
    <p:sldId id="298" r:id="rId20"/>
    <p:sldId id="296" r:id="rId21"/>
    <p:sldId id="372" r:id="rId22"/>
    <p:sldId id="370" r:id="rId23"/>
    <p:sldId id="371" r:id="rId24"/>
    <p:sldId id="375" r:id="rId25"/>
    <p:sldId id="377" r:id="rId26"/>
    <p:sldId id="378" r:id="rId27"/>
    <p:sldId id="381" r:id="rId28"/>
    <p:sldId id="383" r:id="rId29"/>
    <p:sldId id="385" r:id="rId30"/>
    <p:sldId id="384" r:id="rId31"/>
    <p:sldId id="386" r:id="rId32"/>
    <p:sldId id="389" r:id="rId33"/>
    <p:sldId id="390" r:id="rId34"/>
    <p:sldId id="392" r:id="rId35"/>
    <p:sldId id="393" r:id="rId36"/>
    <p:sldId id="394" r:id="rId37"/>
    <p:sldId id="395" r:id="rId38"/>
    <p:sldId id="411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396" r:id="rId54"/>
    <p:sldId id="412" r:id="rId55"/>
    <p:sldId id="413" r:id="rId56"/>
    <p:sldId id="414" r:id="rId57"/>
    <p:sldId id="415" r:id="rId58"/>
    <p:sldId id="416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428" r:id="rId69"/>
    <p:sldId id="430" r:id="rId70"/>
    <p:sldId id="429" r:id="rId71"/>
    <p:sldId id="431" r:id="rId72"/>
    <p:sldId id="432" r:id="rId73"/>
    <p:sldId id="433" r:id="rId74"/>
    <p:sldId id="437" r:id="rId75"/>
    <p:sldId id="438" r:id="rId76"/>
    <p:sldId id="440" r:id="rId7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3INyfLEZHY0nyjvNfw40A==" hashData="9mOU3hW7z7f4QBuQ2X5upjufMX4DJrkVisLZb98bkcxvPYeDYGv6qzs5CzsbLri6cKflqFHK0DGyqRVAv1lrv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20BD-D75B-46C0-BF4B-D4282CB4F1A1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6C90-5653-472B-BA50-29F0D260F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46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E47BB-863F-477E-8BEE-0D63A274660E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88435-0370-41A6-9680-DE8F939487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1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8435-0370-41A6-9680-DE8F9394872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76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8435-0370-41A6-9680-DE8F9394872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55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8435-0370-41A6-9680-DE8F9394872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30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66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09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08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3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48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00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8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99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35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08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F39F-2FD1-4480-8532-5D5A557185D2}" type="datetimeFigureOut">
              <a:rPr lang="es-ES" smtClean="0"/>
              <a:t>08/01/2025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15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dimir.org/material-didactic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929346" y="1410789"/>
            <a:ext cx="8804365" cy="354233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LENGUA CASTELLANA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MASCULINO-FEMENINO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1106150" y="111721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 de texto 66"/>
          <p:cNvSpPr txBox="1"/>
          <p:nvPr/>
        </p:nvSpPr>
        <p:spPr>
          <a:xfrm>
            <a:off x="3183515" y="6201206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0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5964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RÍO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9671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6" y="500743"/>
            <a:ext cx="3672250" cy="36613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61261" y="2749253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490861" y="2749253"/>
            <a:ext cx="326186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9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16 -1.48148E-6 L -0.41536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5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4.44444E-6 L 0.0017 0.02013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365E-16 2.59259E-6 L -0.34909 0.3986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75785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PERRO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09445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135" y="119298"/>
            <a:ext cx="3996925" cy="39969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61261" y="2749253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88730" y="2755306"/>
            <a:ext cx="335907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89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11111E-6 L -0.4513 -0.1474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9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2.59259E-6 L -0.34675 0.3842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5952" y="4018717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PALA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8350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029" y="456195"/>
            <a:ext cx="3460564" cy="34649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656346" y="2970623"/>
            <a:ext cx="32914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3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82 -1.48148E-6 L 0.2362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14421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CIELO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95998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134" y="334081"/>
            <a:ext cx="3602246" cy="35871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61261" y="2749253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588730" y="2755306"/>
            <a:ext cx="335907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93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91667E-6 3.7037E-6 L -0.447 -0.1432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3.7037E-6 L 2.5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16 1.48148E-6 L -0.36354 0.3842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79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0446" y="4023863"/>
            <a:ext cx="3217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PELOTA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20980" y="5058780"/>
            <a:ext cx="1192368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8349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622" y="342160"/>
            <a:ext cx="3817605" cy="38176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656346" y="2970623"/>
            <a:ext cx="32914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44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4.375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463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6.25E-7 -1.48148E-6 L 0.23568 -0.1490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13 0.00231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880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29 0 L 0.34192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52836" y="4063348"/>
            <a:ext cx="231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VASO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97703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656347" y="3450662"/>
            <a:ext cx="32914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9" name="Imagen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68" y="346184"/>
            <a:ext cx="4151040" cy="3682955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69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29 -1.48148E-6 L -0.44036 -0.1428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-1.875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2.59259E-6 L -0.36536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86399" y="4018717"/>
            <a:ext cx="3906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BALLENA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66531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512" y="292465"/>
            <a:ext cx="3726252" cy="37262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656346" y="2970623"/>
            <a:ext cx="32914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63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25E-6 -1.11111E-6 L 0.19192 -0.148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57221" y="4063348"/>
            <a:ext cx="183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PAN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13578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11999" y="3450662"/>
            <a:ext cx="332482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88" y="370113"/>
            <a:ext cx="3615871" cy="374610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04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91667E-6 -1.48148E-6 L -0.42786 -0.1423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2.59259E-6 L 4.79167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2.59259E-6 L -0.34974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44721" y="4045634"/>
            <a:ext cx="439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MANZANA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86175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133" y="286305"/>
            <a:ext cx="3817605" cy="38176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471647" y="2970623"/>
            <a:ext cx="338693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73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6.25E-7 -4.81481E-6 L 0.16146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23702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NUEVE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69104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90" y="522514"/>
            <a:ext cx="3660118" cy="35937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485095" y="3450662"/>
            <a:ext cx="335172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12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6 0.00232 L -0.45195 -0.1432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2.59259E-6 L -3.33333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3.7037E-7 L -0.3358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4808" y="3996946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VACA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17072" b="16261"/>
          <a:stretch/>
        </p:blipFill>
        <p:spPr>
          <a:xfrm>
            <a:off x="3621706" y="936171"/>
            <a:ext cx="4212701" cy="28085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296835" y="2970623"/>
            <a:ext cx="337951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88259" y="193817"/>
            <a:ext cx="135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n w="57150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3" name="Imagen 2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95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0.24167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2.96296E-6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-2.96296E-6 L 0.33463 0.3395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7" grpId="0" animBg="1"/>
      <p:bldP spid="17" grpId="1" animBg="1"/>
      <p:bldP spid="17" grpId="2" animBg="1"/>
      <p:bldP spid="18" grpId="1" animBg="1"/>
      <p:bldP spid="18" grpId="2" animBg="1"/>
      <p:bldP spid="18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40714" y="4013571"/>
            <a:ext cx="283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MANO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51473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3" y="457199"/>
            <a:ext cx="3766457" cy="35615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267455" y="2970623"/>
            <a:ext cx="332390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88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91667E-6 -2.96296E-6 L 0.19687 -0.148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17334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BUS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54404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11989" y="3450662"/>
            <a:ext cx="332483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t="27222" b="33680"/>
          <a:stretch/>
        </p:blipFill>
        <p:spPr>
          <a:xfrm>
            <a:off x="2864221" y="501069"/>
            <a:ext cx="6576359" cy="257123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3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8333E-6 -0.0037 L -0.39596 -0.1469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2.59259E-6 L 4.79167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52 2.59259E-6 L -0.325 0.2863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77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SOL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047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656347" y="3450662"/>
            <a:ext cx="32914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71" y="192840"/>
            <a:ext cx="3783155" cy="378799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7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41263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-1.875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2.59259E-6 L -0.33763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51084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DADO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84744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52329" y="3450662"/>
            <a:ext cx="32844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9" name="Imagen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67" y="254652"/>
            <a:ext cx="3982266" cy="3861571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76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9167E-6 3.7037E-6 L -0.4407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2.59259E-6 L 2.29167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1 -2.59259E-6 L -0.35117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14540" y="4013571"/>
            <a:ext cx="271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MOTO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424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500206" y="2970623"/>
            <a:ext cx="344759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120" y="686721"/>
            <a:ext cx="3974937" cy="303607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1" name="Imagen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86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95833E-6 -1.48148E-6 L 0.23229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41050" y="4013571"/>
            <a:ext cx="2391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COLA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4071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267456" y="2970623"/>
            <a:ext cx="336425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277" y="412164"/>
            <a:ext cx="3571192" cy="3571192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26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0.00232 L 0.23229 -0.148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0 L 0.32421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56467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CUBO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7080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430213" y="3450662"/>
            <a:ext cx="340660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408" y="678484"/>
            <a:ext cx="3362004" cy="3362004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13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3.7037E-6 L -0.4582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2.59259E-6 L 2.08333E-7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4.81481E-6 L -0.3401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42754" y="4013571"/>
            <a:ext cx="234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424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267456" y="2970623"/>
            <a:ext cx="327012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62" y="429699"/>
            <a:ext cx="3578878" cy="3605578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30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0.00232 L 0.23229 -0.148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42754" y="4013571"/>
            <a:ext cx="24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BOCA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424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3023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67" y="389305"/>
            <a:ext cx="3574382" cy="3629391"/>
          </a:xfrm>
          <a:prstGeom prst="rect">
            <a:avLst/>
          </a:prstGeom>
          <a:noFill/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67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95833E-6 -1.48148E-6 L 0.23229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42754" y="4013571"/>
            <a:ext cx="24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424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24860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24" y="659778"/>
            <a:ext cx="4136971" cy="3402481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37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0.00232 L 0.23229 -0.148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4808" y="4040488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CASA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849" y="858829"/>
            <a:ext cx="3035743" cy="303574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545254" y="2970623"/>
            <a:ext cx="326126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8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0.00185 L 0.24167 -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2.96296E-6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-2.96296E-6 L 0.33463 0.3395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1" grpId="0" animBg="1"/>
      <p:bldP spid="11" grpId="1" animBg="1"/>
      <p:bldP spid="11" grpId="2" animBg="1"/>
      <p:bldP spid="16" grpId="0" animBg="1"/>
      <p:bldP spid="16" grpId="1" animBg="1"/>
      <p:bldP spid="1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67717" y="4040488"/>
            <a:ext cx="2960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BOTÓN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89766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52329" y="3450662"/>
            <a:ext cx="32844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09" y="336998"/>
            <a:ext cx="3602205" cy="3725261"/>
          </a:xfrm>
          <a:prstGeom prst="rect">
            <a:avLst/>
          </a:prstGeom>
          <a:noFill/>
        </p:spPr>
      </p:pic>
      <p:sp>
        <p:nvSpPr>
          <p:cNvPr id="19" name="CuadroTexto 1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65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3.7037E-6 L -0.45859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2.59259E-6 L 2.29167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-4.81481E-6 L -0.34453 0.2865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58662" y="4013571"/>
            <a:ext cx="3170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PIERNA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46585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31584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37" y="320374"/>
            <a:ext cx="3914775" cy="3600816"/>
          </a:xfrm>
          <a:prstGeom prst="rect">
            <a:avLst/>
          </a:prstGeom>
          <a:noFill/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79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1.11111E-6 L 0.21224 -0.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42754" y="4013571"/>
            <a:ext cx="257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COPA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424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26205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73" y="295255"/>
            <a:ext cx="4504853" cy="3767004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16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0.00232 L 0.23229 -0.148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42754" y="4013571"/>
            <a:ext cx="257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424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32928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61" y="331601"/>
            <a:ext cx="3928444" cy="3730658"/>
          </a:xfrm>
          <a:prstGeom prst="rect">
            <a:avLst/>
          </a:prstGeom>
          <a:noFill/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68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95833E-6 -1.48148E-6 L 0.23229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4584" y="4040488"/>
            <a:ext cx="30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DELFÍN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95383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38883" y="3450662"/>
            <a:ext cx="329794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9" name="Imagen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56" y="193817"/>
            <a:ext cx="3775476" cy="3802280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23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45976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2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59259E-6 L 3.125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9167E-6 3.7037E-6 L -0.34584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42754" y="4013571"/>
            <a:ext cx="257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FOCA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424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32928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4"/>
          <a:stretch/>
        </p:blipFill>
        <p:spPr bwMode="auto">
          <a:xfrm>
            <a:off x="3993423" y="193817"/>
            <a:ext cx="3817605" cy="3571359"/>
          </a:xfrm>
          <a:prstGeom prst="rect">
            <a:avLst/>
          </a:prstGeom>
          <a:noFill/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86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95833E-6 -1.48148E-6 L 0.23229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42754" y="4013571"/>
            <a:ext cx="257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FA</a:t>
            </a:r>
            <a:r>
              <a:rPr lang="es-ES" sz="7200" b="1" dirty="0">
                <a:solidFill>
                  <a:srgbClr val="FF0000"/>
                </a:solidFill>
              </a:rPr>
              <a:t>D</a:t>
            </a:r>
            <a:r>
              <a:rPr lang="es-ES" sz="7200" b="1" dirty="0" smtClean="0">
                <a:solidFill>
                  <a:srgbClr val="FF0000"/>
                </a:solidFill>
              </a:rPr>
              <a:t>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424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31584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23" y="193817"/>
            <a:ext cx="4270090" cy="3927927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99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95833E-6 -1.48148E-6 L 0.23229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17074" y="4013571"/>
            <a:ext cx="182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FILA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3959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266261" y="2970623"/>
            <a:ext cx="336454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72" y="467082"/>
            <a:ext cx="3678905" cy="3605578"/>
          </a:xfrm>
          <a:prstGeom prst="rect">
            <a:avLst/>
          </a:prstGeom>
          <a:noFill/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03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2.59259E-6 L 0.25599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52625" y="4013571"/>
            <a:ext cx="284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GOMA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75151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24860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77" y="403593"/>
            <a:ext cx="3639639" cy="3507326"/>
          </a:xfrm>
          <a:prstGeom prst="rect">
            <a:avLst/>
          </a:prstGeom>
          <a:noFill/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41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"/>
                            </p:stCondLst>
                            <p:childTnLst>
                              <p:par>
                                <p:cTn id="49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1.48148E-6 L 0.21093 -0.150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5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50"/>
                            </p:stCondLst>
                            <p:childTnLst>
                              <p:par>
                                <p:cTn id="5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17074" y="4013571"/>
            <a:ext cx="2298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FOTO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3959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26205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23" y="386458"/>
            <a:ext cx="3762625" cy="3578274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76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2.59259E-6 L 0.25599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84640" y="4062259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GATO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52770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38" y="281114"/>
            <a:ext cx="3835109" cy="38351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588730" y="2755306"/>
            <a:ext cx="335907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61261" y="2749253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62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93 -1.48148E-6 L -0.41914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2.59259E-6 L -0.34675 0.3842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1" grpId="2" animBg="1"/>
      <p:bldP spid="11" grpId="3" animBg="1"/>
      <p:bldP spid="16" grpId="1" animBg="1"/>
      <p:bldP spid="16" grpId="2" animBg="1"/>
      <p:bldP spid="16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45574" y="4013571"/>
            <a:ext cx="308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MAMA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6809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3023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88" y="193817"/>
            <a:ext cx="3768458" cy="3955682"/>
          </a:xfrm>
          <a:prstGeom prst="rect">
            <a:avLst/>
          </a:prstGeom>
          <a:noFill/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6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08333E-6 -3.7037E-7 L 0.21888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20924" y="4040488"/>
            <a:ext cx="2166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DOS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909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20149" y="3450662"/>
            <a:ext cx="331667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32" y="252596"/>
            <a:ext cx="3892199" cy="3763026"/>
          </a:xfrm>
          <a:prstGeom prst="rect">
            <a:avLst/>
          </a:prstGeom>
          <a:noFill/>
        </p:spPr>
      </p:pic>
      <p:sp>
        <p:nvSpPr>
          <p:cNvPr id="19" name="CuadroTexto 1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33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1.48148E-6 L -0.4477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2.59259E-6 L 4.375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52 -0.00694 L -0.36146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28454" y="4013571"/>
            <a:ext cx="253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955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26205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37" y="267889"/>
            <a:ext cx="3997993" cy="3848334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89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82 -1.48148E-6 L 0.24205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28454" y="4013571"/>
            <a:ext cx="253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LUPA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567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3023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391">
            <a:off x="4293974" y="186549"/>
            <a:ext cx="3570085" cy="3539712"/>
          </a:xfrm>
          <a:prstGeom prst="rect">
            <a:avLst/>
          </a:prstGeom>
          <a:noFill/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41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-1.48148E-6 L 0.24987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15184" y="4040488"/>
            <a:ext cx="259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909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461977" y="3450662"/>
            <a:ext cx="337484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9" name="Imagen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90" y="131403"/>
            <a:ext cx="3867710" cy="3956087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15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1.48148E-6 L -0.4477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-1.875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2.59259E-6 L -0.34179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28454" y="4013571"/>
            <a:ext cx="253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NIÑA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8813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24860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56" y="290069"/>
            <a:ext cx="3595688" cy="3586846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34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-1.48148E-6 L 0.23164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15184" y="4040488"/>
            <a:ext cx="259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</a:rPr>
              <a:t>P</a:t>
            </a:r>
            <a:r>
              <a:rPr lang="es-ES" sz="7200" b="1" dirty="0" smtClean="0">
                <a:solidFill>
                  <a:srgbClr val="FF0000"/>
                </a:solidFill>
              </a:rPr>
              <a:t>APA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909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92671" y="3450662"/>
            <a:ext cx="3244151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41" y="322378"/>
            <a:ext cx="3475121" cy="3598812"/>
          </a:xfrm>
          <a:prstGeom prst="rect">
            <a:avLst/>
          </a:prstGeom>
          <a:noFill/>
        </p:spPr>
      </p:pic>
      <p:sp>
        <p:nvSpPr>
          <p:cNvPr id="19" name="CuadroTexto 1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05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1.48148E-6 L -0.4477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2.59259E-6 L -4.16667E-7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432 -0.00694 L -0.35234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06440" y="4013571"/>
            <a:ext cx="1925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1673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31584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" b="16321"/>
          <a:stretch/>
        </p:blipFill>
        <p:spPr bwMode="auto">
          <a:xfrm>
            <a:off x="4155351" y="487948"/>
            <a:ext cx="3711058" cy="3378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6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-1.48148E-6 L 0.25351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28218" y="4013571"/>
            <a:ext cx="2920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RUEDA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3851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3023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16" y="467260"/>
            <a:ext cx="3406540" cy="3263683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442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9167E-6 -1.48148E-6 L 0.2108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81 0 L 0.34244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06440" y="4013571"/>
            <a:ext cx="2446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1673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26205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20525"/>
          <a:stretch/>
        </p:blipFill>
        <p:spPr bwMode="auto">
          <a:xfrm>
            <a:off x="5035334" y="512516"/>
            <a:ext cx="1930601" cy="3536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22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-1.48148E-6 L 0.25351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68976" y="4040488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MESA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43" y="355634"/>
            <a:ext cx="3804135" cy="38041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545254" y="2970623"/>
            <a:ext cx="328815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4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4 0.00371 L 0.24349 -0.1449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2.96296E-6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911 0.01945 L 0.34375 0.3590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50"/>
                            </p:stCondLst>
                            <p:childTnLst>
                              <p:par>
                                <p:cTn id="7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7" grpId="0" animBg="1"/>
      <p:bldP spid="17" grpId="1" animBg="1"/>
      <p:bldP spid="17" grpId="2" animBg="1"/>
      <p:bldP spid="20" grpId="0" animBg="1"/>
      <p:bldP spid="20" grpId="1" animBg="1"/>
      <p:bldP spid="20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06440" y="4013571"/>
            <a:ext cx="2446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</a:rPr>
              <a:t>R</a:t>
            </a:r>
            <a:r>
              <a:rPr lang="es-ES" sz="7200" b="1" dirty="0" smtClean="0">
                <a:solidFill>
                  <a:srgbClr val="FF0000"/>
                </a:solidFill>
              </a:rPr>
              <a:t>OSA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1673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49746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99" y="300241"/>
            <a:ext cx="3536341" cy="3334499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12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-1.48148E-6 L 0.25351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15184" y="4040488"/>
            <a:ext cx="259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SOFÁ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909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60255" y="3450662"/>
            <a:ext cx="3276567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9" name="Imagen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 b="20156"/>
          <a:stretch/>
        </p:blipFill>
        <p:spPr bwMode="auto">
          <a:xfrm>
            <a:off x="3897004" y="620879"/>
            <a:ext cx="4285561" cy="3083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20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1.48148E-6 L -0.4477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59259E-6 L 1.66667E-6 0.00023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4.81481E-6 L -0.34792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57315" y="4013571"/>
            <a:ext cx="2446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TAPA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1723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3023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40" y="379585"/>
            <a:ext cx="3738446" cy="3813376"/>
          </a:xfrm>
          <a:prstGeom prst="rect">
            <a:avLst/>
          </a:prstGeom>
          <a:noFill/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03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-1.48148E-6 L 0.24427 -0.148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0 L 0.3346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99853" y="4013571"/>
            <a:ext cx="3482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CABINA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2237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27549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 descr="C:\Users\FRANCISCOJAVIER\Desktop\ARASAAC\Pictogramas_Color_completo\cabi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02" y="443753"/>
            <a:ext cx="3874716" cy="337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200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2.59259E-6 L 0.22422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79 0 L 0.3514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99853" y="4013571"/>
            <a:ext cx="3482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CADENA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2237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3023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 descr="C:\Users\FRANCISCOJAVIER\Desktop\ARASAAC\Pictogramas_Color_completo\caden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16" y="305773"/>
            <a:ext cx="3679258" cy="374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65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9167E-6 -1.48148E-6 L 0.20729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68 0 L 0.34231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40863" y="4040488"/>
            <a:ext cx="344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PIJAMA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1665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656347" y="3450662"/>
            <a:ext cx="32914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06" y="217614"/>
            <a:ext cx="3940121" cy="365608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24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119 -1.48148E-6 L -0.4589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-1.875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2.59259E-6 L -0.34193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51575" y="4013571"/>
            <a:ext cx="3482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SILLA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9853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32928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 descr="C:\Users\FRANCISCOJAVIER\Desktop\ARASAAC\Pictogramas_Color_completo\silla de coci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16" y="360566"/>
            <a:ext cx="4256885" cy="355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587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1.11111E-6 L 0.23242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64 0 L 0.33828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57983" y="4040488"/>
            <a:ext cx="344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CULO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2813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52329" y="3450662"/>
            <a:ext cx="32844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9" name="Imagen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99" y="319926"/>
            <a:ext cx="3914272" cy="3727717"/>
          </a:xfrm>
          <a:prstGeom prst="rect">
            <a:avLst/>
          </a:prstGeom>
          <a:noFill/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36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1.48148E-6 L -0.43177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2.59259E-6 L 2.29167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9167E-6 -2.59259E-6 L -0.34558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39833" y="4013571"/>
            <a:ext cx="3482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CAMISA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6235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3023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 descr="C:\Users\FRANCISCOJAVIER\Desktop\ARASAAC\Pictogramas_Color_completo\camis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77" y="241505"/>
            <a:ext cx="3609474" cy="371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95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3.7037E-7 L 0.2056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77 0 L 0.33841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72532" y="4040488"/>
            <a:ext cx="344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PIRATA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9953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96542" y="3450662"/>
            <a:ext cx="335125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36" y="193817"/>
            <a:ext cx="4304184" cy="394828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59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81 -1.48148E-6 L -0.46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3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2.59259E-6 L 2.08333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-2.59259E-6 L -0.34193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5952" y="4018717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BICI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44" y="154786"/>
            <a:ext cx="3961437" cy="39614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656346" y="2970623"/>
            <a:ext cx="32914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65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-1.48148E-6 L 0.24714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2.96296E-6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7.40741E-7 L 0.32552 0.3395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1" grpId="0" animBg="1"/>
      <p:bldP spid="11" grpId="1" animBg="1"/>
      <p:bldP spid="11" grpId="2" animBg="1"/>
      <p:bldP spid="16" grpId="0" animBg="1"/>
      <p:bldP spid="16" grpId="1" animBg="1"/>
      <p:bldP spid="16" grpId="2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39833" y="4013571"/>
            <a:ext cx="3482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CEREZA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6235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26205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 descr="C:\Users\FRANCISCOJAVIER\Desktop\ARASAAC\Pictogramas_Color_completo\cerez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63" y="443753"/>
            <a:ext cx="3286375" cy="33789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49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0.00232 L 0.2056 -0.148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91 0 L 0.3277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39833" y="4013571"/>
            <a:ext cx="3482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</a:rPr>
              <a:t>H</a:t>
            </a:r>
            <a:r>
              <a:rPr lang="es-ES" sz="7200" b="1" dirty="0" smtClean="0">
                <a:solidFill>
                  <a:srgbClr val="FF0000"/>
                </a:solidFill>
              </a:rPr>
              <a:t>ARINA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6235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26205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4004048" y="533991"/>
            <a:ext cx="3696953" cy="3416348"/>
            <a:chOff x="4141208" y="648291"/>
            <a:chExt cx="3696953" cy="3416348"/>
          </a:xfrm>
        </p:grpSpPr>
        <p:pic>
          <p:nvPicPr>
            <p:cNvPr id="19" name="Imagen 18" descr="C:\Users\FRANCISCOJAVIER\Desktop\ARASAAC\Pictogramas_Color_completo\harina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208" y="648291"/>
              <a:ext cx="3696953" cy="3416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CuadroTexto 19"/>
            <p:cNvSpPr txBox="1"/>
            <p:nvPr/>
          </p:nvSpPr>
          <p:spPr>
            <a:xfrm rot="216735">
              <a:off x="5775158" y="1379620"/>
              <a:ext cx="1556084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1" name="Imagen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52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"/>
                            </p:stCondLst>
                            <p:childTnLst>
                              <p:par>
                                <p:cTn id="45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3.7037E-7 L 0.2056 -0.15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50"/>
                            </p:stCondLst>
                            <p:childTnLst>
                              <p:par>
                                <p:cTn id="4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"/>
                            </p:stCondLst>
                            <p:childTnLst>
                              <p:par>
                                <p:cTn id="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79 0 L 0.35143 0.339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39833" y="4013571"/>
            <a:ext cx="3482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</a:rPr>
              <a:t>H</a:t>
            </a:r>
            <a:r>
              <a:rPr lang="es-ES" sz="7200" b="1" dirty="0" smtClean="0">
                <a:solidFill>
                  <a:srgbClr val="FF0000"/>
                </a:solidFill>
              </a:rPr>
              <a:t>ERIDA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6235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31584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 descr="C:\Users\FRANCISCOJAVIER\Desktop\ARASAAC\Pictogramas_Color_completo\herid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50" y="339185"/>
            <a:ext cx="3249529" cy="36786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34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3.7037E-7 L 0.2056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79 0 L 0.3514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02673" y="4013571"/>
            <a:ext cx="362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GALLINA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2519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35618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 descr="C:\Users\FRANCISCOJAVIER\Desktop\ARASAAC\Pictogramas_Color_completo\galli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56" y="126110"/>
            <a:ext cx="3927104" cy="39305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28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3.7037E-7 L 0.19257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247 0 L 0.33711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02673" y="4013571"/>
            <a:ext cx="362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GACELA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2519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66019" y="2966725"/>
            <a:ext cx="332705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 descr="C:\Users\FRANCISCOJAVIER\Desktop\ARASAAC\Pictogramas_Color_completo\gacel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45" y="342472"/>
            <a:ext cx="3807493" cy="361097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31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3.7037E-7 L 0.19257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17 0 L 0.3358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02673" y="4013571"/>
            <a:ext cx="362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GAVIOTA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2519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24860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 descr="C:\Users\FRANCISCOJAVIER\Desktop\ARASAAC\Pictogramas_Color_completo\gavio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63" y="193817"/>
            <a:ext cx="3487904" cy="39638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25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3.7037E-7 L 0.19257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77 0 L 0.33841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89158" y="4040488"/>
            <a:ext cx="344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RATÓN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16414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656347" y="3450662"/>
            <a:ext cx="32914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9" name="Imagen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57"/>
          <a:stretch/>
        </p:blipFill>
        <p:spPr>
          <a:xfrm>
            <a:off x="3976962" y="661605"/>
            <a:ext cx="4058653" cy="2934394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13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1.48148E-6 L -0.456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3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-1.875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2.59259E-6 L -0.34153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02673" y="4013571"/>
            <a:ext cx="362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</a:rPr>
              <a:t>J</a:t>
            </a:r>
            <a:r>
              <a:rPr lang="es-ES" sz="7200" b="1" dirty="0" smtClean="0">
                <a:solidFill>
                  <a:srgbClr val="FF0000"/>
                </a:solidFill>
              </a:rPr>
              <a:t>IRAFA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5379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34273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 descr="C:\Users\FRANCISCOJAVIER\Desktop\ARASAAC\Pictogramas_Color_completo\jiraf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28" y="416166"/>
            <a:ext cx="4534866" cy="353728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</a:t>
            </a:r>
            <a:r>
              <a:rPr lang="es-ES" sz="6000" b="1" dirty="0" smtClean="0">
                <a:solidFill>
                  <a:srgbClr val="00B050"/>
                </a:solidFill>
              </a:rPr>
              <a:t>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37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9167E-6 3.7037E-6 L 0.21653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17 0 L 0.3358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51213" y="4013571"/>
            <a:ext cx="399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MONEDA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3375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77229" y="2970623"/>
            <a:ext cx="324860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634" y="634739"/>
            <a:ext cx="3318711" cy="331871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73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381 -1.48148E-6 L 0.17877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221 0 L 0.33684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11233" y="4013571"/>
            <a:ext cx="399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MALETA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3375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3023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 descr="C:\Users\FRANCISCOJAVIER\Desktop\ARASAAC\Pictogramas_Color_completo\malet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70" y="306801"/>
            <a:ext cx="4304510" cy="37280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97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3.7037E-7 L 0.19257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79 0 L 0.3514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8087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DEDO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79664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845" y="528534"/>
            <a:ext cx="3488871" cy="34888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8490861" y="2749253"/>
            <a:ext cx="3248421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61261" y="2749253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00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91667E-6 7.40741E-7 L -0.434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4.44444E-6 L 0.0017 0.02013 " pathEditMode="relative" rAng="0" ptsTypes="AA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91667E-6 4.44444E-6 L -0.33138 0.3953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52244" y="4040488"/>
            <a:ext cx="387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CANARIO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79500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466701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656347" y="3450662"/>
            <a:ext cx="32914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 descr="C:\Users\FRANCISCOJAVIER\Desktop\ARASAAC\Pictogramas_Color_completo\canari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11" y="456208"/>
            <a:ext cx="3385412" cy="338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uadroTexto 1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13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3.7037E-6 L -0.4944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-1.875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2.59259E-6 L -0.33802 0.27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11233" y="4013571"/>
            <a:ext cx="399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NEVERA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3375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17859" y="2970623"/>
            <a:ext cx="325418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 descr="C:\Users\FRANCISCOJAVIER\Desktop\ARASAAC\Pictogramas_Color_completo\never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54" y="587882"/>
            <a:ext cx="3396414" cy="34687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3.7037E-7 L 0.19257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247 0 L 0.33711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11233" y="4013571"/>
            <a:ext cx="399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PÁGINA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3375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5" y="2970623"/>
            <a:ext cx="324860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98" y="170957"/>
            <a:ext cx="3561598" cy="397337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723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3.7037E-7 L 0.19257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79 0 L 0.35143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74073" y="4013571"/>
            <a:ext cx="399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PATATA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52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26205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85" y="492019"/>
            <a:ext cx="4405294" cy="362420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2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3.7037E-7 L 0.19257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17 0 L 0.3358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74073" y="4013571"/>
            <a:ext cx="399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smtClean="0">
                <a:solidFill>
                  <a:srgbClr val="FF0000"/>
                </a:solidFill>
              </a:rPr>
              <a:t>SIRENA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52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32928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78" y="254890"/>
            <a:ext cx="3613233" cy="380172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3.7037E-7 L 0.19257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247 0 L 0.33711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02850" y="3924113"/>
            <a:ext cx="367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MELÓN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21791" y="3999848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38840" y="3150826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656347" y="3134787"/>
            <a:ext cx="32914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8" name="Imagen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" b="13513"/>
          <a:stretch/>
        </p:blipFill>
        <p:spPr bwMode="auto">
          <a:xfrm>
            <a:off x="4133689" y="560687"/>
            <a:ext cx="3787842" cy="3208421"/>
          </a:xfrm>
          <a:prstGeom prst="rect">
            <a:avLst/>
          </a:prstGeom>
          <a:noFill/>
        </p:spPr>
      </p:pic>
      <p:sp>
        <p:nvSpPr>
          <p:cNvPr id="19" name="CuadroTexto 18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01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1.11111E-6 L -0.46015 -0.1641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2.22222E-6 L -1.875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521 -0.00695 L -0.33372 0.3337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74073" y="4013571"/>
            <a:ext cx="399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CARETA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521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336" y="2970623"/>
            <a:ext cx="335618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pic>
        <p:nvPicPr>
          <p:cNvPr id="17" name="Imagen 16" descr="C:\Users\FRANCISCOJAVIER\Desktop\ARASAAC\Pictogramas_Color_completo\caret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24" y="277264"/>
            <a:ext cx="3419475" cy="3736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72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0.00232 L 0.19257 -0.148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247 0 L 0.33711 0.33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PIE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633078"/>
            <a:ext cx="3463109" cy="3407410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61261" y="2749253"/>
            <a:ext cx="318047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88730" y="2755306"/>
            <a:ext cx="335907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82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8333E-6 0.00185 L -0.42578 -0.1437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2.59259E-6 L -0.34675 0.3842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5952" y="4018717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PERA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8350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67" y="644143"/>
            <a:ext cx="3396345" cy="33963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7713" y="2970623"/>
            <a:ext cx="318047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FEMENINO</a:t>
            </a:r>
            <a:endParaRPr lang="es-ES" sz="48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0154" y="2970623"/>
            <a:ext cx="328912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MASCULINO</a:t>
            </a:r>
            <a:endParaRPr lang="es-ES" sz="48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972238" y="249744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7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4 -0.00185 L 0.23438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5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2.96296E-6 L 0.00169 0.02014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-2.96296E-6 L 0.33463 0.3395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3787</TotalTime>
  <Words>534</Words>
  <Application>Microsoft Office PowerPoint</Application>
  <PresentationFormat>Panorámica</PresentationFormat>
  <Paragraphs>534</Paragraphs>
  <Slides>76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76</vt:i4>
      </vt:variant>
    </vt:vector>
  </HeadingPairs>
  <TitlesOfParts>
    <vt:vector size="82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ADIMIR</cp:lastModifiedBy>
  <cp:revision>105</cp:revision>
  <dcterms:created xsi:type="dcterms:W3CDTF">2019-01-05T17:19:09Z</dcterms:created>
  <dcterms:modified xsi:type="dcterms:W3CDTF">2025-01-08T12:18:51Z</dcterms:modified>
</cp:coreProperties>
</file>