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85" r:id="rId2"/>
    <p:sldId id="284" r:id="rId3"/>
    <p:sldId id="283" r:id="rId4"/>
    <p:sldId id="282" r:id="rId5"/>
    <p:sldId id="281" r:id="rId6"/>
    <p:sldId id="280" r:id="rId7"/>
    <p:sldId id="301" r:id="rId8"/>
    <p:sldId id="279" r:id="rId9"/>
    <p:sldId id="302" r:id="rId10"/>
    <p:sldId id="278" r:id="rId11"/>
    <p:sldId id="265" r:id="rId12"/>
    <p:sldId id="274" r:id="rId13"/>
    <p:sldId id="269" r:id="rId14"/>
    <p:sldId id="295" r:id="rId15"/>
    <p:sldId id="268" r:id="rId16"/>
    <p:sldId id="300" r:id="rId17"/>
    <p:sldId id="270" r:id="rId18"/>
    <p:sldId id="299" r:id="rId19"/>
    <p:sldId id="298" r:id="rId20"/>
    <p:sldId id="296" r:id="rId21"/>
    <p:sldId id="287" r:id="rId22"/>
    <p:sldId id="288" r:id="rId23"/>
    <p:sldId id="294" r:id="rId24"/>
    <p:sldId id="289" r:id="rId25"/>
    <p:sldId id="290" r:id="rId26"/>
    <p:sldId id="291" r:id="rId27"/>
    <p:sldId id="292" r:id="rId28"/>
    <p:sldId id="369" r:id="rId29"/>
    <p:sldId id="293" r:id="rId30"/>
    <p:sldId id="303" r:id="rId31"/>
    <p:sldId id="368" r:id="rId32"/>
    <p:sldId id="304" r:id="rId33"/>
    <p:sldId id="305" r:id="rId34"/>
    <p:sldId id="306" r:id="rId35"/>
    <p:sldId id="308" r:id="rId36"/>
    <p:sldId id="307" r:id="rId37"/>
    <p:sldId id="367" r:id="rId38"/>
    <p:sldId id="309" r:id="rId39"/>
    <p:sldId id="310" r:id="rId40"/>
    <p:sldId id="311" r:id="rId41"/>
    <p:sldId id="312" r:id="rId42"/>
    <p:sldId id="313" r:id="rId43"/>
    <p:sldId id="315" r:id="rId44"/>
    <p:sldId id="316" r:id="rId45"/>
    <p:sldId id="317" r:id="rId46"/>
    <p:sldId id="323" r:id="rId47"/>
    <p:sldId id="365" r:id="rId48"/>
    <p:sldId id="318" r:id="rId49"/>
    <p:sldId id="319" r:id="rId50"/>
    <p:sldId id="320" r:id="rId51"/>
    <p:sldId id="321" r:id="rId52"/>
    <p:sldId id="322" r:id="rId53"/>
    <p:sldId id="324" r:id="rId54"/>
    <p:sldId id="325" r:id="rId55"/>
    <p:sldId id="326" r:id="rId56"/>
    <p:sldId id="327" r:id="rId57"/>
    <p:sldId id="329" r:id="rId58"/>
    <p:sldId id="330" r:id="rId59"/>
    <p:sldId id="331" r:id="rId60"/>
    <p:sldId id="332" r:id="rId61"/>
    <p:sldId id="357" r:id="rId62"/>
    <p:sldId id="333" r:id="rId63"/>
    <p:sldId id="364" r:id="rId64"/>
    <p:sldId id="334" r:id="rId65"/>
    <p:sldId id="358" r:id="rId66"/>
    <p:sldId id="336" r:id="rId67"/>
    <p:sldId id="337" r:id="rId68"/>
    <p:sldId id="338" r:id="rId69"/>
    <p:sldId id="339" r:id="rId70"/>
    <p:sldId id="340" r:id="rId71"/>
    <p:sldId id="341" r:id="rId72"/>
    <p:sldId id="359" r:id="rId73"/>
    <p:sldId id="342" r:id="rId74"/>
    <p:sldId id="344" r:id="rId75"/>
    <p:sldId id="345" r:id="rId76"/>
    <p:sldId id="360" r:id="rId77"/>
    <p:sldId id="349" r:id="rId78"/>
    <p:sldId id="346" r:id="rId79"/>
    <p:sldId id="347" r:id="rId80"/>
    <p:sldId id="351" r:id="rId81"/>
    <p:sldId id="363" r:id="rId82"/>
    <p:sldId id="352" r:id="rId83"/>
    <p:sldId id="355" r:id="rId8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dLMJAnP3JHwTI4QD2HrAQ==" hashData="tbeFAJe3NUmeWMZ8+FjXezcQkSMPcWpQDomcWh8FTn+URuUB00eo8TFcDKFJinhLwG3qc79WeFzvTW89eaUcc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20BD-D75B-46C0-BF4B-D4282CB4F1A1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6C90-5653-472B-BA50-29F0D260F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46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E47BB-863F-477E-8BEE-0D63A274660E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8435-0370-41A6-9680-DE8F939487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1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76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55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30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6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0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08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3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48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00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8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35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F39F-2FD1-4480-8532-5D5A557185D2}" type="datetimeFigureOut">
              <a:rPr lang="es-ES" smtClean="0"/>
              <a:t>25/02/2019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1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4808" y="3996946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VACA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2" y="5360115"/>
            <a:ext cx="4266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7072" b="16261"/>
          <a:stretch/>
        </p:blipFill>
        <p:spPr>
          <a:xfrm>
            <a:off x="3621706" y="936171"/>
            <a:ext cx="4212701" cy="28085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5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0.24167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57317" y="4072660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PERRO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26294" y="5360115"/>
            <a:ext cx="4631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35" y="119298"/>
            <a:ext cx="3996925" cy="39969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9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6 -1.48148E-6 L -0.42812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18717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50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21489" y="5351786"/>
            <a:ext cx="41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029" y="456195"/>
            <a:ext cx="3460564" cy="34649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82 -1.48148E-6 L 0.2362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64044" y="4033411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CIELO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42762" y="5374606"/>
            <a:ext cx="4478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594" y="334081"/>
            <a:ext cx="3602246" cy="35871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3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6 -1.48148E-6 L -0.4153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79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0446" y="4023863"/>
            <a:ext cx="321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PELOTA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20980" y="5058780"/>
            <a:ext cx="119236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49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6379" y="5360115"/>
            <a:ext cx="3958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221" y="342160"/>
            <a:ext cx="3817605" cy="38176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44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4.375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463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98 -0.00972 L 0.23568 -0.147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37150" y="4051054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VASO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10700" y="5360115"/>
            <a:ext cx="4583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68" y="346184"/>
            <a:ext cx="4151040" cy="3682955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5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22 -1.48148E-6 L -0.4264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07422" y="4018717"/>
            <a:ext cx="3906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BALENA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755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1134" y="5360115"/>
            <a:ext cx="3964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06" y="292465"/>
            <a:ext cx="3726252" cy="37262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3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68 -1.48148E-6 L 0.19817 -0.147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79641" y="5316552"/>
            <a:ext cx="4478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88" y="370113"/>
            <a:ext cx="3615871" cy="37461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3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-1.48148E-6 L -0.426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25403" y="4045634"/>
            <a:ext cx="439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MANZANA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66857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32300" y="5306935"/>
            <a:ext cx="4099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33" y="286305"/>
            <a:ext cx="3817605" cy="38176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7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0.00324 L 0.17357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20322" y="4072660"/>
            <a:ext cx="3131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HUEVO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3633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1" y="5316552"/>
            <a:ext cx="4458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41" y="172192"/>
            <a:ext cx="4367366" cy="39440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46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1.48148E-6 L -0.46041 -0.1423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8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24720" y="4026940"/>
            <a:ext cx="3089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NUEVO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22196" y="5360115"/>
            <a:ext cx="4545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90" y="522514"/>
            <a:ext cx="3660118" cy="35937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12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1.48148E-6 L -0.4477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4808" y="4040488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00840" y="5360115"/>
            <a:ext cx="426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28" y="350898"/>
            <a:ext cx="3712786" cy="37127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8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0.00648 L 0.24167 -0.1421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03707" y="4115144"/>
            <a:ext cx="287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MANO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9010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22308" y="5414059"/>
            <a:ext cx="4133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457199"/>
            <a:ext cx="3766457" cy="35615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88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0.00648 L 0.21953 -0.1310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BUS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87424" y="5392287"/>
            <a:ext cx="465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27222" b="33680"/>
          <a:stretch/>
        </p:blipFill>
        <p:spPr>
          <a:xfrm>
            <a:off x="2079988" y="868815"/>
            <a:ext cx="7867911" cy="307621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6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SOL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36038" y="5356910"/>
            <a:ext cx="449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71" y="192840"/>
            <a:ext cx="3783155" cy="378799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90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22 -1.48148E-6 L -0.4264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9664" y="4049800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DADO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90127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21456" y="5369642"/>
            <a:ext cx="4424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42" y="254652"/>
            <a:ext cx="3982266" cy="3861571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23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22 -1.48148E-6 L -0.4264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76730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MOTO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1818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18184" y="5485025"/>
            <a:ext cx="4083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0" y="686721"/>
            <a:ext cx="3974937" cy="30360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0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53057" y="4040488"/>
            <a:ext cx="404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CORAZÓN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92588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22591" y="5360115"/>
            <a:ext cx="4518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02" y="458499"/>
            <a:ext cx="3918683" cy="34626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6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-1.48148E-6 L -0.49687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256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70509" y="5369642"/>
            <a:ext cx="4222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57" y="457884"/>
            <a:ext cx="3571192" cy="35711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83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0596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CUBO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55864" y="5316552"/>
            <a:ext cx="4451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48" y="678484"/>
            <a:ext cx="3362004" cy="33620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55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686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NARIZ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70509" y="5369642"/>
            <a:ext cx="4222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9" y="357714"/>
            <a:ext cx="3367087" cy="368277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04141" y="4049800"/>
            <a:ext cx="379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GUSANO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141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1" y="5458131"/>
            <a:ext cx="4599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2" y="413028"/>
            <a:ext cx="3941391" cy="368141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18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3.7037E-7 L -0.4756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84640" y="4062259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GATO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3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48547" y="5360115"/>
            <a:ext cx="4396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38" y="281114"/>
            <a:ext cx="3835109" cy="38351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62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08333E-6 -1.48148E-6 L -0.424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2562" y="411421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75546" y="5362121"/>
            <a:ext cx="4071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62" y="429699"/>
            <a:ext cx="3578878" cy="3605578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79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0972 L 0.2375 -0.13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98702" y="4040488"/>
            <a:ext cx="204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HIJO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2292" y="4116223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1" y="5316552"/>
            <a:ext cx="4439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14" y="693689"/>
            <a:ext cx="3474068" cy="3244516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3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"/>
                            </p:stCondLst>
                            <p:childTnLst>
                              <p:par>
                                <p:cTn id="4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-1.48148E-6 L -0.41588 -0.145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256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99294" y="5360115"/>
            <a:ext cx="4071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92" y="389305"/>
            <a:ext cx="3574382" cy="3629391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0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256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72399" y="5369642"/>
            <a:ext cx="4071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24" y="659778"/>
            <a:ext cx="4136971" cy="3402481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17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99349" y="4017628"/>
            <a:ext cx="3132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BOTÓN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26041" y="4134139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67886" y="5406348"/>
            <a:ext cx="4427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53" y="336998"/>
            <a:ext cx="3602205" cy="3725261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76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2.22222E-6 L -0.46471 -0.1488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6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01408" y="4085975"/>
            <a:ext cx="310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PIERNA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51055" y="4156564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53468" y="5427482"/>
            <a:ext cx="4123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37" y="320374"/>
            <a:ext cx="3914775" cy="3600816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52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1.48148E-6 L 0.21797 -0.140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23863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CAVA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14098" y="5369642"/>
            <a:ext cx="4535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10" y="439284"/>
            <a:ext cx="4119826" cy="3481906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4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98702" y="4040488"/>
            <a:ext cx="204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HILO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2292" y="4116223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42526" y="5361159"/>
            <a:ext cx="4478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5" y="420282"/>
            <a:ext cx="3262028" cy="3626034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31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-1.48148E-6 L -0.4158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68900" y="5360115"/>
            <a:ext cx="4036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86" y="331601"/>
            <a:ext cx="3928444" cy="3730658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9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85847" y="5360115"/>
            <a:ext cx="4161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98" y="295255"/>
            <a:ext cx="4504853" cy="3767004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1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68976" y="4027041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MESA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54894" y="5360115"/>
            <a:ext cx="4127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43" y="355634"/>
            <a:ext cx="3804135" cy="38041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4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4 -1.48148E-6 L 0.24349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80386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CUEVA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1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4049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3" y="193817"/>
            <a:ext cx="3965909" cy="3928862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26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08333E-6 -1.48148E-6 L 0.21979 -0.140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3132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DELFÍN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6323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88178" y="5360115"/>
            <a:ext cx="4427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06" y="193817"/>
            <a:ext cx="3775476" cy="3802280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0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-1.48148E-6 L -0.4519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FOCA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1" y="5360115"/>
            <a:ext cx="4036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3" y="193817"/>
            <a:ext cx="3817605" cy="4149583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7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FILA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72400" y="5413903"/>
            <a:ext cx="4152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72" y="467082"/>
            <a:ext cx="3678905" cy="3605578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5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3 -0.01389 L 0.2388 -0.141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FOTO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99294" y="5360115"/>
            <a:ext cx="4152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3" y="386458"/>
            <a:ext cx="3762625" cy="3578274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7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GOMA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967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26" y="193817"/>
            <a:ext cx="3467802" cy="4135296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58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9167E-6 -1.48148E-6 L 0.22578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71528" y="4046217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994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68" y="193817"/>
            <a:ext cx="3768458" cy="3955682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65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51 -0.0162 L 0.2309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94954" y="4040488"/>
            <a:ext cx="204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DOS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2292" y="4116223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37457" y="5360115"/>
            <a:ext cx="4492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2" y="389756"/>
            <a:ext cx="3892199" cy="3763026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4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-1.48148E-6 L -0.4158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46217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99294" y="5360115"/>
            <a:ext cx="4121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37" y="267889"/>
            <a:ext cx="3997993" cy="3848334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46217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LUPA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4007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73" y="254265"/>
            <a:ext cx="3787028" cy="3861958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30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389 L 0.22708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09304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BICI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1" y="5360115"/>
            <a:ext cx="3992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44" y="154786"/>
            <a:ext cx="3961437" cy="39614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65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1.48148E-6 L 0.24714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770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97940" y="5360115"/>
            <a:ext cx="447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50" y="360003"/>
            <a:ext cx="3867710" cy="3956087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96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1.48148E-6 L -0.4490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46217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NIÑA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4152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6" y="290069"/>
            <a:ext cx="3595688" cy="3586846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69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P</a:t>
            </a:r>
            <a:r>
              <a:rPr lang="es-ES" sz="7200" b="1" dirty="0" smtClean="0">
                <a:solidFill>
                  <a:srgbClr val="FF0000"/>
                </a:solidFill>
              </a:rPr>
              <a:t>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770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55296" y="5360115"/>
            <a:ext cx="4653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41" y="322378"/>
            <a:ext cx="3475121" cy="3598812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54304" y="322378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21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15068" y="4046217"/>
            <a:ext cx="223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23019" y="5369642"/>
            <a:ext cx="4026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16321"/>
          <a:stretch/>
        </p:blipFill>
        <p:spPr bwMode="auto">
          <a:xfrm>
            <a:off x="4338231" y="693688"/>
            <a:ext cx="3711058" cy="337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3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021 -0.0162 L 0.26771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4436" y="4041159"/>
            <a:ext cx="300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RUEDA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1004" y="5403133"/>
            <a:ext cx="4067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24" y="668965"/>
            <a:ext cx="3406540" cy="3263683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02617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-0.0162 L 0.2546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4436" y="4041159"/>
            <a:ext cx="284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1759" y="5360115"/>
            <a:ext cx="4027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0525"/>
          <a:stretch/>
        </p:blipFill>
        <p:spPr bwMode="auto">
          <a:xfrm>
            <a:off x="5358062" y="512516"/>
            <a:ext cx="1930601" cy="3536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15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-0.0162 L 0.2546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4436" y="4024534"/>
            <a:ext cx="284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ROSA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3115" y="5360115"/>
            <a:ext cx="4026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59" y="231661"/>
            <a:ext cx="3664935" cy="3884562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6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-0.0162 L 0.2546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SOFÁ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770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1" y="5347712"/>
            <a:ext cx="4459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 b="20156"/>
          <a:stretch/>
        </p:blipFill>
        <p:spPr bwMode="auto">
          <a:xfrm>
            <a:off x="3919864" y="620879"/>
            <a:ext cx="4285561" cy="3083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4436" y="4024534"/>
            <a:ext cx="284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TAPA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1759" y="5360115"/>
            <a:ext cx="4175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40" y="379585"/>
            <a:ext cx="3738446" cy="3813376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16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-0.0162 L 0.25469 -0.1439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41159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CABINA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01831" y="5360115"/>
            <a:ext cx="4131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cab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02" y="443753"/>
            <a:ext cx="3874716" cy="337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86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25 -0.0162 L 0.2312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38428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DEDO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1242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01801" y="5366546"/>
            <a:ext cx="454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45" y="528534"/>
            <a:ext cx="3488871" cy="34888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00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4.44444E-6 L -0.43072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9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72660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CADENA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53371" y="5360115"/>
            <a:ext cx="4084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caden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76" y="305773"/>
            <a:ext cx="3679258" cy="374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9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0.00232 L 0.21693 -0.13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96545" y="4056530"/>
            <a:ext cx="325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PIJAMA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540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17930" y="5360115"/>
            <a:ext cx="4426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06" y="400494"/>
            <a:ext cx="3940121" cy="365608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83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0.00232 L -0.4582 -0.1432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20016" y="4072660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SILLA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11325" y="5360115"/>
            <a:ext cx="4183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silla de coc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36" y="520586"/>
            <a:ext cx="4256885" cy="35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23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389 L 0.2169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94954" y="4024446"/>
            <a:ext cx="237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CULO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2292" y="4116223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35802" y="5369642"/>
            <a:ext cx="4492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99" y="388506"/>
            <a:ext cx="3914272" cy="3727717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5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1.11111E-6 L -0.40807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CAMISA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9698" y="5344073"/>
            <a:ext cx="4049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camis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57" y="310085"/>
            <a:ext cx="3609474" cy="371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7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2169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96545" y="4056530"/>
            <a:ext cx="325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PIRATA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540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24834" y="5360115"/>
            <a:ext cx="452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6" y="193817"/>
            <a:ext cx="4304184" cy="394828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48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0833E-6 -1.48148E-6 L -0.4582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CERERA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1851" y="5360115"/>
            <a:ext cx="4049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cerez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83" y="693688"/>
            <a:ext cx="3286375" cy="3378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6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125E-6 -1.48148E-6 L 0.2169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H</a:t>
            </a:r>
            <a:r>
              <a:rPr lang="es-ES" sz="7200" b="1" dirty="0" smtClean="0">
                <a:solidFill>
                  <a:srgbClr val="FF0000"/>
                </a:solidFill>
              </a:rPr>
              <a:t>ARINA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53291" y="5360115"/>
            <a:ext cx="4049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141208" y="648291"/>
            <a:ext cx="3696953" cy="3416348"/>
            <a:chOff x="4141208" y="648291"/>
            <a:chExt cx="3696953" cy="3416348"/>
          </a:xfrm>
        </p:grpSpPr>
        <p:pic>
          <p:nvPicPr>
            <p:cNvPr id="16" name="Imagen 15" descr="C:\Users\FRANCISCOJAVIER\Desktop\ARASAAC\Pictogramas_Color_completo\harina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208" y="648291"/>
              <a:ext cx="3696953" cy="3416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CuadroTexto 3"/>
            <p:cNvSpPr txBox="1"/>
            <p:nvPr/>
          </p:nvSpPr>
          <p:spPr>
            <a:xfrm rot="216735">
              <a:off x="5775158" y="1379620"/>
              <a:ext cx="1556084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09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1.48148E-6 L 0.21693 -0.141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H</a:t>
            </a:r>
            <a:r>
              <a:rPr lang="es-ES" sz="7200" b="1" dirty="0" smtClean="0">
                <a:solidFill>
                  <a:srgbClr val="FF0000"/>
                </a:solidFill>
              </a:rPr>
              <a:t>ERIDA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955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7" name="Imagen 16" descr="C:\Users\FRANCISCOJAVIER\Desktop\ARASAAC\Pictogramas_Color_completo\herid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90" y="407765"/>
            <a:ext cx="3249529" cy="367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8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1.48148E-6 L 0.2169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80882" y="4041159"/>
            <a:ext cx="415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GALLINA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29953" y="5360115"/>
            <a:ext cx="3950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gall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76" y="126110"/>
            <a:ext cx="3927104" cy="393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60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2169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PIE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2" y="5360115"/>
            <a:ext cx="4495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633078"/>
            <a:ext cx="3463109" cy="3407410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2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4.44444E-6 L -0.4257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39993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GACELA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968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gacel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37" y="342472"/>
            <a:ext cx="3807493" cy="3610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85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296 L 0.21693 -0.140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37004" y="4017133"/>
            <a:ext cx="370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GAVIOTA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46337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47565" y="5360115"/>
            <a:ext cx="4004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gavio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03" y="193817"/>
            <a:ext cx="3487904" cy="396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85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08333E-6 -1.48148E-6 L 0.20964 -0.147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96545" y="4024446"/>
            <a:ext cx="325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RATÓN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540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85410" y="5360115"/>
            <a:ext cx="4666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57"/>
          <a:stretch/>
        </p:blipFill>
        <p:spPr>
          <a:xfrm>
            <a:off x="3976962" y="661605"/>
            <a:ext cx="4058653" cy="293439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3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-0.00231 L -0.4582 -0.1479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J</a:t>
            </a:r>
            <a:r>
              <a:rPr lang="es-ES" sz="7200" b="1" dirty="0" smtClean="0">
                <a:solidFill>
                  <a:srgbClr val="FF0000"/>
                </a:solidFill>
              </a:rPr>
              <a:t>IRAFA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16131" y="5360115"/>
            <a:ext cx="4049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jiraf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08" y="416166"/>
            <a:ext cx="4534866" cy="35372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8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34 -0.01296 L 0.23516 -0.140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66097" y="403375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MALETA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9254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9407" y="5360115"/>
            <a:ext cx="4049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malet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30" y="306801"/>
            <a:ext cx="4304510" cy="3728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1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-1.48148E-6 L 0.21146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39993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MONEDA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9544" y="5427350"/>
            <a:ext cx="4046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94" y="634739"/>
            <a:ext cx="3318711" cy="33187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7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25E-6 -1.48148E-6 L 0.1947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93896" y="4024446"/>
            <a:ext cx="382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CANARIO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22340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74772" y="5360115"/>
            <a:ext cx="4562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canari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06" y="728449"/>
            <a:ext cx="3385412" cy="33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78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1.48148E-6 L -0.4764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2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NEVERA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00501" y="5360115"/>
            <a:ext cx="4101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never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74" y="587882"/>
            <a:ext cx="3396414" cy="346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22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167E-6 -1.48148E-6 L 0.19479 -0.13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47093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PÁGINA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64145" y="5360115"/>
            <a:ext cx="3965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98" y="193817"/>
            <a:ext cx="3561598" cy="397337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88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1.48148E-6 L 0.19479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PATATA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9167" y="5369642"/>
            <a:ext cx="4082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85" y="492019"/>
            <a:ext cx="4405294" cy="362420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43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4.44444E-6 L 0.2182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18717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50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80509" y="5360115"/>
            <a:ext cx="3953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67" y="644143"/>
            <a:ext cx="3396345" cy="33963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7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4 -1.48148E-6 L 0.23438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SIRENA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09591" y="5360115"/>
            <a:ext cx="4306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8" y="254890"/>
            <a:ext cx="3613233" cy="380172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0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06 -0.0162 L 0.22344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98287" y="4024446"/>
            <a:ext cx="358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MELÓN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26731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61996" y="5428695"/>
            <a:ext cx="4397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 b="13513"/>
          <a:stretch/>
        </p:blipFill>
        <p:spPr bwMode="auto">
          <a:xfrm>
            <a:off x="4215689" y="560024"/>
            <a:ext cx="3787842" cy="3208421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9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-1.48148E-6 L -0.45403 -0.1467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86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TETERA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17872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00753" y="5360115"/>
            <a:ext cx="396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21" y="616457"/>
            <a:ext cx="3672639" cy="344016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1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927 -0.01389 L 0.2182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56294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CARETA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87005" y="5360115"/>
            <a:ext cx="4207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FEMENINO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1" name="Imagen 10" descr="C:\Users\FRANCISCOJAVIER\Desktop\ARASAAC\Pictogramas_Color_completo\caret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49" y="320311"/>
            <a:ext cx="3419475" cy="37363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9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1.48148E-6 L 0.20651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RIO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88226" y="5360115"/>
            <a:ext cx="4535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MASCULINO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46" y="500743"/>
            <a:ext cx="3672250" cy="36613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9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6 -1.48148E-6 L -0.4153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501</Words>
  <Application>Microsoft Office PowerPoint</Application>
  <PresentationFormat>Panorámica</PresentationFormat>
  <Paragraphs>501</Paragraphs>
  <Slides>83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83</vt:i4>
      </vt:variant>
    </vt:vector>
  </HeadingPairs>
  <TitlesOfParts>
    <vt:vector size="8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68</cp:revision>
  <dcterms:created xsi:type="dcterms:W3CDTF">2019-01-05T17:19:09Z</dcterms:created>
  <dcterms:modified xsi:type="dcterms:W3CDTF">2019-02-25T15:11:08Z</dcterms:modified>
</cp:coreProperties>
</file>