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IackrVHyvDcenfsFlrxw==" hashData="8TzAm1qT8bbbQMuHfTKCzH/64TKGPFB4vrvG52YAHJE+yq3MqpFYnowRd7YaS/ubYwEsHYdfpL/4sCgEstza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57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3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3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16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95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2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23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0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7958-2B10-43BA-8F7D-9FAE2C0C21E1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64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imir.org/material-didactico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PARAULES BISÍL·LABS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9041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5907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42654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744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98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172" y="1099030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60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889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FÍ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1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64419" y="1102627"/>
            <a:ext cx="294652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10942" y="1102627"/>
            <a:ext cx="380808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54</a:t>
            </a:r>
            <a:endParaRPr lang="es-ES" sz="4800" b="1" dirty="0">
              <a:solidFill>
                <a:srgbClr val="00B050"/>
              </a:solidFill>
            </a:endParaRPr>
          </a:p>
        </p:txBody>
      </p:sp>
      <p:sp>
        <p:nvSpPr>
          <p:cNvPr id="10" name="Cuadro de texto 66"/>
          <p:cNvSpPr txBox="1"/>
          <p:nvPr/>
        </p:nvSpPr>
        <p:spPr>
          <a:xfrm>
            <a:off x="2947987" y="630667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450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025" y="1083902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4234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3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135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13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9419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98709" y="1102627"/>
            <a:ext cx="294631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59182" y="1102627"/>
            <a:ext cx="37288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HO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0671" y="119806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0754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906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8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4460" y="1102627"/>
            <a:ext cx="566162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94077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37113" y="1102627"/>
            <a:ext cx="424491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5166" y="1102627"/>
            <a:ext cx="38036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463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</a:t>
            </a:r>
            <a:r>
              <a:rPr lang="es-ES" sz="4800" b="1" dirty="0">
                <a:solidFill>
                  <a:srgbClr val="00B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83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6548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247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438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2059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846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9370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132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D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8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96533" y="1102627"/>
            <a:ext cx="421819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2337" y="1102627"/>
            <a:ext cx="38828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4193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0262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603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26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À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5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157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7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63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14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940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34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88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58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92200" y="1102627"/>
            <a:ext cx="485319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r>
              <a:rPr lang="es-ES" sz="28700" dirty="0" smtClean="0"/>
              <a:t>	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0787" y="1102627"/>
            <a:ext cx="436701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30867" y="1102627"/>
            <a:ext cx="467218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8221" y="1102627"/>
            <a:ext cx="39401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61612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3408" y="1102627"/>
            <a:ext cx="320532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40932" y="1102627"/>
            <a:ext cx="454840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6259" y="1102627"/>
            <a:ext cx="43331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r>
              <a:rPr lang="es-ES" sz="28700" dirty="0">
                <a:solidFill>
                  <a:schemeClr val="bg1"/>
                </a:solidFill>
              </a:rPr>
              <a:t>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  <a:r>
              <a:rPr lang="es-ES" sz="4800" b="1" dirty="0" smtClean="0">
                <a:solidFill>
                  <a:srgbClr val="00B050"/>
                </a:solidFill>
              </a:rPr>
              <a:t>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1216</Words>
  <Application>Microsoft Office PowerPoint</Application>
  <PresentationFormat>Panorámica</PresentationFormat>
  <Paragraphs>170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EscolarSD Regular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7</cp:revision>
  <dcterms:created xsi:type="dcterms:W3CDTF">2018-12-09T21:56:08Z</dcterms:created>
  <dcterms:modified xsi:type="dcterms:W3CDTF">2025-03-26T22:03:54Z</dcterms:modified>
</cp:coreProperties>
</file>