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2" r:id="rId5"/>
    <p:sldId id="261" r:id="rId6"/>
    <p:sldId id="264" r:id="rId7"/>
    <p:sldId id="265" r:id="rId8"/>
    <p:sldId id="266" r:id="rId9"/>
    <p:sldId id="269" r:id="rId10"/>
    <p:sldId id="268" r:id="rId11"/>
    <p:sldId id="267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80" r:id="rId20"/>
    <p:sldId id="282" r:id="rId21"/>
    <p:sldId id="278" r:id="rId22"/>
    <p:sldId id="279" r:id="rId23"/>
    <p:sldId id="281" r:id="rId24"/>
    <p:sldId id="283" r:id="rId25"/>
    <p:sldId id="284" r:id="rId26"/>
    <p:sldId id="287" r:id="rId27"/>
    <p:sldId id="285" r:id="rId28"/>
    <p:sldId id="289" r:id="rId29"/>
    <p:sldId id="288" r:id="rId30"/>
    <p:sldId id="291" r:id="rId31"/>
    <p:sldId id="292" r:id="rId32"/>
    <p:sldId id="290" r:id="rId33"/>
    <p:sldId id="293" r:id="rId34"/>
    <p:sldId id="294" r:id="rId35"/>
    <p:sldId id="295" r:id="rId36"/>
    <p:sldId id="296" r:id="rId37"/>
    <p:sldId id="297" r:id="rId38"/>
    <p:sldId id="302" r:id="rId39"/>
    <p:sldId id="298" r:id="rId40"/>
    <p:sldId id="300" r:id="rId41"/>
    <p:sldId id="299" r:id="rId42"/>
    <p:sldId id="301" r:id="rId43"/>
    <p:sldId id="303" r:id="rId44"/>
    <p:sldId id="304" r:id="rId45"/>
    <p:sldId id="305" r:id="rId46"/>
    <p:sldId id="311" r:id="rId47"/>
    <p:sldId id="312" r:id="rId48"/>
    <p:sldId id="306" r:id="rId49"/>
    <p:sldId id="307" r:id="rId50"/>
    <p:sldId id="308" r:id="rId51"/>
    <p:sldId id="313" r:id="rId52"/>
    <p:sldId id="309" r:id="rId53"/>
    <p:sldId id="310" r:id="rId54"/>
    <p:sldId id="314" r:id="rId5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RIackrVHyvDcenfsFlrxw==" hashData="8TzAm1qT8bbbQMuHfTKCzH/64TKGPFB4vrvG52YAHJE+yq3MqpFYnowRd7YaS/ubYwEsHYdfpL/4sCgEstza7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576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07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83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535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169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95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54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727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236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705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7958-2B10-43BA-8F7D-9FAE2C0C21E1}" type="datetimeFigureOut">
              <a:rPr lang="ca-ES" smtClean="0"/>
              <a:t>2/12/2019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644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95400"/>
            <a:ext cx="4514850" cy="45148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18836" y="1102627"/>
            <a:ext cx="546319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05165" y="1102627"/>
            <a:ext cx="530174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T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CA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987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S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2098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CA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3640918" y="1069400"/>
            <a:ext cx="6941464" cy="4395629"/>
            <a:chOff x="3733385" y="897999"/>
            <a:chExt cx="6941464" cy="439562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385" y="2342508"/>
              <a:ext cx="2896457" cy="2896457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220" y="897999"/>
              <a:ext cx="4395629" cy="4395629"/>
            </a:xfrm>
            <a:prstGeom prst="rect">
              <a:avLst/>
            </a:prstGeom>
          </p:spPr>
        </p:pic>
      </p:grpSp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C</a:t>
            </a:r>
            <a:r>
              <a:rPr lang="es-ES" sz="28700" dirty="0">
                <a:solidFill>
                  <a:srgbClr val="FF0000"/>
                </a:solidFill>
              </a:rPr>
              <a:t>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66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FÉ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92" y="1334462"/>
            <a:ext cx="4681853" cy="468185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CA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614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M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34" y="1139253"/>
            <a:ext cx="4827144" cy="482714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CI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740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83" y="1262543"/>
            <a:ext cx="4580564" cy="458056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889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D</a:t>
            </a:r>
            <a:r>
              <a:rPr lang="es-ES" sz="28700" dirty="0">
                <a:solidFill>
                  <a:srgbClr val="FF0000"/>
                </a:solidFill>
              </a:rPr>
              <a:t>E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0598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DO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asaac.org/classes/img/thumbnail.php?i=c2l6ZT0zMDAmcnV0YT0uLi8uLi9yZXBvc2l0b3Jpby9vcmlnaW5hbGVzLzQ2NDY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96" y="1293241"/>
            <a:ext cx="4519168" cy="451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199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FA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700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03" y="1257406"/>
            <a:ext cx="4590838" cy="459083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FO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396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rasaac.org/classes/img/thumbnail.php?i=c2l6ZT0zMDAmcnV0YT0uLi8uLi9yZXBvc2l0b3Jpby9vcmlnaW5hbGVzLzEwMzIx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61" y="1470138"/>
            <a:ext cx="4165374" cy="41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FO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0979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4234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FO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795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75" y="1171575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20436" y="1102627"/>
            <a:ext cx="539428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>
                <a:solidFill>
                  <a:srgbClr val="FF0000"/>
                </a:solidFill>
              </a:rPr>
              <a:t>E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4725" y="1102627"/>
            <a:ext cx="539428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BÉ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GO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135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1302664"/>
            <a:ext cx="4500321" cy="450032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HA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74638" y="1104450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DA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38" y="1102627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9210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HU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64771" y="1102627"/>
            <a:ext cx="56991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MO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23" y="1102627"/>
            <a:ext cx="4929887" cy="492988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LA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1399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13" y="1157913"/>
            <a:ext cx="4789824" cy="478982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LA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804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70" y="1396107"/>
            <a:ext cx="4385355" cy="438535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LU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618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0754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LU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04" y="1396107"/>
            <a:ext cx="4313436" cy="431343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MA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5449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GO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MA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40" y="1407559"/>
            <a:ext cx="4506241" cy="450624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4994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ME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1316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57" y="1185393"/>
            <a:ext cx="4734864" cy="473486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29674" y="1102627"/>
            <a:ext cx="538505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</a:t>
            </a:r>
            <a:r>
              <a:rPr lang="es-ES" sz="28700" dirty="0">
                <a:solidFill>
                  <a:srgbClr val="FF0000"/>
                </a:solidFill>
              </a:rPr>
              <a:t>E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3408" y="1102627"/>
            <a:ext cx="5393574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906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MO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977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4460" y="1102627"/>
            <a:ext cx="5661620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MO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472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14" y="1283091"/>
            <a:ext cx="4539467" cy="453946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MU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645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RO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13" y="1458876"/>
            <a:ext cx="4187897" cy="418789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4994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N</a:t>
            </a:r>
            <a:r>
              <a:rPr lang="es-ES" sz="28700" dirty="0">
                <a:solidFill>
                  <a:srgbClr val="FF0000"/>
                </a:solidFill>
              </a:rPr>
              <a:t>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1065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T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94077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NI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78713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Ñ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78" y="1447478"/>
            <a:ext cx="4210694" cy="421069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NI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7887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ÑO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97" y="1329325"/>
            <a:ext cx="4262065" cy="426206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199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PA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3750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J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81" y="1396107"/>
            <a:ext cx="4313436" cy="431343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rgbClr val="FF0000"/>
                </a:solidFill>
              </a:rPr>
              <a:t>P</a:t>
            </a:r>
            <a:r>
              <a:rPr lang="es-ES" sz="28700" dirty="0" smtClean="0">
                <a:solidFill>
                  <a:srgbClr val="FF0000"/>
                </a:solidFill>
              </a:rPr>
              <a:t>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41479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PA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5842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7" y="1469655"/>
            <a:ext cx="3953841" cy="395384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PE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1891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95400"/>
            <a:ext cx="4514850" cy="45148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18836" y="1102627"/>
            <a:ext cx="548421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8221" y="1102627"/>
            <a:ext cx="52609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PI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846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52" y="1529671"/>
            <a:ext cx="4046308" cy="404630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PI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650728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NO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3" y="1343848"/>
            <a:ext cx="4417954" cy="441795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PI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4233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15" y="1644719"/>
            <a:ext cx="4087405" cy="408740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RA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2926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T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35" y="1516215"/>
            <a:ext cx="4064902" cy="406490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RI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72572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36" y="1575905"/>
            <a:ext cx="3943566" cy="394356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RO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70370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J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79" y="1617001"/>
            <a:ext cx="4064608" cy="406460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RO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77562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26" y="1468026"/>
            <a:ext cx="4169598" cy="4169598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S</a:t>
            </a:r>
            <a:r>
              <a:rPr lang="es-ES" sz="28700" dirty="0">
                <a:solidFill>
                  <a:srgbClr val="FF0000"/>
                </a:solidFill>
              </a:rPr>
              <a:t>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0597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SO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501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F</a:t>
            </a:r>
            <a:r>
              <a:rPr lang="es-ES" sz="28700" dirty="0">
                <a:solidFill>
                  <a:schemeClr val="bg1"/>
                </a:solidFill>
              </a:rPr>
              <a:t>Á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SO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157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72656" y="1102627"/>
            <a:ext cx="5372744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BO</a:t>
            </a:r>
            <a:r>
              <a:rPr lang="es-ES" sz="28700" dirty="0" smtClean="0"/>
              <a:t>	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70787" y="1102627"/>
            <a:ext cx="532528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TA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863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>
                <a:solidFill>
                  <a:schemeClr val="bg1"/>
                </a:solidFill>
              </a:rPr>
              <a:t>P</a:t>
            </a:r>
            <a:r>
              <a:rPr lang="es-ES" sz="28700" dirty="0" smtClean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17" y="1383853"/>
            <a:ext cx="4337944" cy="433794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T</a:t>
            </a:r>
            <a:r>
              <a:rPr lang="es-ES" sz="28700" dirty="0">
                <a:solidFill>
                  <a:srgbClr val="FF0000"/>
                </a:solidFill>
              </a:rPr>
              <a:t>E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74849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72" y="1480336"/>
            <a:ext cx="4179871" cy="417987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9409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T</a:t>
            </a:r>
            <a:r>
              <a:rPr lang="es-ES" sz="28700" dirty="0">
                <a:solidFill>
                  <a:srgbClr val="FF0000"/>
                </a:solidFill>
              </a:rPr>
              <a:t>U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1828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BO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4788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VA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41" y="1377594"/>
            <a:ext cx="4169597" cy="416959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4788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VA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0091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S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70" y="1221113"/>
            <a:ext cx="4663424" cy="466342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98764" y="1102627"/>
            <a:ext cx="559057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08112" y="1102627"/>
            <a:ext cx="548352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LI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37309" y="1102627"/>
            <a:ext cx="545202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4725" y="1102627"/>
            <a:ext cx="567087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04" y="1351570"/>
            <a:ext cx="4402510" cy="440251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BO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717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TE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2" y="1378580"/>
            <a:ext cx="4341296" cy="434129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rgbClr val="FF0000"/>
                </a:solidFill>
              </a:rPr>
              <a:t>CA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8996" y="1099030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/>
              <a:t/>
            </a:r>
            <a:br>
              <a:rPr lang="es-ES" sz="28700" dirty="0" smtClean="0"/>
            </a:br>
            <a:r>
              <a:rPr lang="es-ES" sz="28700" dirty="0" smtClean="0">
                <a:solidFill>
                  <a:schemeClr val="bg1"/>
                </a:solidFill>
              </a:rPr>
              <a:t>JA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50" y="232011"/>
            <a:ext cx="978915" cy="5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0</Words>
  <Application>Microsoft Office PowerPoint</Application>
  <PresentationFormat>Panorámica</PresentationFormat>
  <Paragraphs>108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EscolarSD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20</cp:revision>
  <dcterms:created xsi:type="dcterms:W3CDTF">2018-12-09T21:56:08Z</dcterms:created>
  <dcterms:modified xsi:type="dcterms:W3CDTF">2019-12-02T10:00:47Z</dcterms:modified>
</cp:coreProperties>
</file>