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59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70" r:id="rId12"/>
    <p:sldId id="271" r:id="rId13"/>
    <p:sldId id="269" r:id="rId14"/>
    <p:sldId id="272" r:id="rId15"/>
    <p:sldId id="274" r:id="rId16"/>
    <p:sldId id="273" r:id="rId17"/>
    <p:sldId id="275" r:id="rId18"/>
    <p:sldId id="276" r:id="rId19"/>
    <p:sldId id="278" r:id="rId20"/>
    <p:sldId id="277" r:id="rId21"/>
    <p:sldId id="279" r:id="rId22"/>
    <p:sldId id="280" r:id="rId23"/>
    <p:sldId id="281" r:id="rId24"/>
    <p:sldId id="283" r:id="rId25"/>
    <p:sldId id="284" r:id="rId26"/>
    <p:sldId id="282" r:id="rId2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210L1CWDImT6w3ajBnDVYA==" hashData="9ebazwQmEdabqo29mNOJ2lxKD+Zd711ZTCyX95vcn0w4psMc56G+He+2Ajc9++bShkCeAzkm/aGy8GprD40C1w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801E8-F59B-49C7-9A88-3B1DB6424328}" type="datetimeFigureOut">
              <a:rPr lang="es-ES" smtClean="0"/>
              <a:t>26/11/2019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0448A7-D3E0-40A2-88F3-F1554EE1C5D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83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2C7D-6201-42B3-B558-BB0B04CB3CFD}" type="datetimeFigureOut">
              <a:rPr lang="ca-ES" smtClean="0"/>
              <a:t>26/11/2019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8328-5B09-4163-925B-C97E14E6928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72627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2C7D-6201-42B3-B558-BB0B04CB3CFD}" type="datetimeFigureOut">
              <a:rPr lang="ca-ES" smtClean="0"/>
              <a:t>26/11/2019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8328-5B09-4163-925B-C97E14E6928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8586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2C7D-6201-42B3-B558-BB0B04CB3CFD}" type="datetimeFigureOut">
              <a:rPr lang="ca-ES" smtClean="0"/>
              <a:t>26/11/2019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8328-5B09-4163-925B-C97E14E6928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63732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2C7D-6201-42B3-B558-BB0B04CB3CFD}" type="datetimeFigureOut">
              <a:rPr lang="ca-ES" smtClean="0"/>
              <a:t>26/11/2019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8328-5B09-4163-925B-C97E14E6928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52991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2C7D-6201-42B3-B558-BB0B04CB3CFD}" type="datetimeFigureOut">
              <a:rPr lang="ca-ES" smtClean="0"/>
              <a:t>26/11/2019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8328-5B09-4163-925B-C97E14E6928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15109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2C7D-6201-42B3-B558-BB0B04CB3CFD}" type="datetimeFigureOut">
              <a:rPr lang="ca-ES" smtClean="0"/>
              <a:t>26/11/2019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8328-5B09-4163-925B-C97E14E6928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83276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2C7D-6201-42B3-B558-BB0B04CB3CFD}" type="datetimeFigureOut">
              <a:rPr lang="ca-ES" smtClean="0"/>
              <a:t>26/11/2019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8328-5B09-4163-925B-C97E14E6928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553792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2C7D-6201-42B3-B558-BB0B04CB3CFD}" type="datetimeFigureOut">
              <a:rPr lang="ca-ES" smtClean="0"/>
              <a:t>26/11/2019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8328-5B09-4163-925B-C97E14E6928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9715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2C7D-6201-42B3-B558-BB0B04CB3CFD}" type="datetimeFigureOut">
              <a:rPr lang="ca-ES" smtClean="0"/>
              <a:t>26/11/2019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8328-5B09-4163-925B-C97E14E6928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32027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2C7D-6201-42B3-B558-BB0B04CB3CFD}" type="datetimeFigureOut">
              <a:rPr lang="ca-ES" smtClean="0"/>
              <a:t>26/11/2019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8328-5B09-4163-925B-C97E14E6928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4055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2C7D-6201-42B3-B558-BB0B04CB3CFD}" type="datetimeFigureOut">
              <a:rPr lang="ca-ES" smtClean="0"/>
              <a:t>26/11/2019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68328-5B09-4163-925B-C97E14E6928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94873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D2C7D-6201-42B3-B558-BB0B04CB3CFD}" type="datetimeFigureOut">
              <a:rPr lang="ca-ES" smtClean="0"/>
              <a:t>26/11/2019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68328-5B09-4163-925B-C97E14E6928B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9718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C:\Users\paco\Desktop\bol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1722" y="1773382"/>
            <a:ext cx="3370805" cy="331123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82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B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70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O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58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L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064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9" b="9315"/>
          <a:stretch/>
        </p:blipFill>
        <p:spPr bwMode="auto">
          <a:xfrm>
            <a:off x="3607868" y="1938522"/>
            <a:ext cx="4663296" cy="35472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3234398" y="2272164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N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114398" y="2272164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O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886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C:\Users\paco\Desktop\MONOSILABOS\él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3380" y="1821180"/>
            <a:ext cx="3630584" cy="356823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3234398" y="2272164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É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114398" y="2272164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L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92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C:\Users\paco\Desktop\MONOSILABOS\pan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35" b="22197"/>
          <a:stretch/>
        </p:blipFill>
        <p:spPr bwMode="auto">
          <a:xfrm>
            <a:off x="3491347" y="2132013"/>
            <a:ext cx="4836592" cy="314817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68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P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6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A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44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N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43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5980" y="2023428"/>
            <a:ext cx="3593407" cy="3365343"/>
          </a:xfrm>
          <a:prstGeom prst="rect">
            <a:avLst/>
          </a:prstGeom>
          <a:noFill/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68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P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62683" y="2266099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I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44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E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968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168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P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62683" y="2266099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A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44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Z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173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C:\Users\paco\Desktop\MONOSILABOS\afirmar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8883" y="2002051"/>
            <a:ext cx="3970278" cy="34202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3234398" y="2272164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S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114398" y="2272164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Í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523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2955" y="1635327"/>
            <a:ext cx="3719455" cy="3643255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68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R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62683" y="2266099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Í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44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O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19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721" y="1700212"/>
            <a:ext cx="3779261" cy="3647643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68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R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62683" y="2266099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E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44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Y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420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C:\Users\paco\Desktop\sal (1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4665" y="1835727"/>
            <a:ext cx="3616036" cy="348441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68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S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62683" y="2266099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A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44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L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76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C:\Users\paco\Desktop\MONOSILABOS\sed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748" y="1676400"/>
            <a:ext cx="3793461" cy="373111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68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S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62683" y="2266099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E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44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D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252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C:\Users\paco\Desktop\autobus.pn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46" b="22212"/>
          <a:stretch/>
        </p:blipFill>
        <p:spPr bwMode="auto">
          <a:xfrm>
            <a:off x="3851556" y="2266101"/>
            <a:ext cx="4752109" cy="27631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82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B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70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U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58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S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341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2396" y="1689735"/>
            <a:ext cx="3900574" cy="3803216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68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S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62683" y="2266099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O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44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L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59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C:\Users\paco\Desktop\MONOSILABOS\té instantáne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7438" y="1694638"/>
            <a:ext cx="4071216" cy="403505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3234398" y="2272164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T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114398" y="2272164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É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838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3128" y="1856936"/>
            <a:ext cx="3885362" cy="3698326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68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T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62683" y="2266099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O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44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S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1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8058" y="1891893"/>
            <a:ext cx="3592051" cy="3640542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3234398" y="2272164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T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114398" y="2272164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Ú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20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C:\Users\paco\Desktop\MONOSILABOS\ver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544" y="1735880"/>
            <a:ext cx="4406092" cy="394043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68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V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62683" y="2266099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E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44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R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80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C:\Users\paco\Desktop\MONOSILABOS\vid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1626" y="1886160"/>
            <a:ext cx="3522114" cy="363987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68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V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562683" y="2266099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I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44268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D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3597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0414" y="1841338"/>
            <a:ext cx="3707968" cy="3741651"/>
          </a:xfrm>
          <a:prstGeom prst="rect">
            <a:avLst/>
          </a:prstGeom>
          <a:noFill/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3234398" y="2272164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Y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114398" y="2272164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O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8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/>
          <p:cNvGrpSpPr/>
          <p:nvPr/>
        </p:nvGrpSpPr>
        <p:grpSpPr>
          <a:xfrm>
            <a:off x="4701233" y="2117249"/>
            <a:ext cx="2945274" cy="3177701"/>
            <a:chOff x="0" y="0"/>
            <a:chExt cx="2332990" cy="2332990"/>
          </a:xfrm>
        </p:grpSpPr>
        <p:pic>
          <p:nvPicPr>
            <p:cNvPr id="12" name="Imagen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2332990" cy="2332990"/>
            </a:xfrm>
            <a:prstGeom prst="rect">
              <a:avLst/>
            </a:prstGeom>
            <a:noFill/>
          </p:spPr>
        </p:pic>
        <p:sp>
          <p:nvSpPr>
            <p:cNvPr id="13" name="Rectángulo 12"/>
            <p:cNvSpPr/>
            <p:nvPr/>
          </p:nvSpPr>
          <p:spPr>
            <a:xfrm>
              <a:off x="94593" y="94593"/>
              <a:ext cx="2175641" cy="4099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s-ES"/>
            </a:p>
          </p:txBody>
        </p:sp>
      </p:grpSp>
      <p:sp>
        <p:nvSpPr>
          <p:cNvPr id="4" name="Título 1"/>
          <p:cNvSpPr txBox="1">
            <a:spLocks/>
          </p:cNvSpPr>
          <p:nvPr/>
        </p:nvSpPr>
        <p:spPr>
          <a:xfrm>
            <a:off x="182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G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70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O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58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L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589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 descr="C:\Users\paco\Desktop\dar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683" y="2043490"/>
            <a:ext cx="2821276" cy="274507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82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D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701233" y="2266078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A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58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R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783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833" y="2244424"/>
            <a:ext cx="3352800" cy="2923308"/>
          </a:xfrm>
          <a:prstGeom prst="rect">
            <a:avLst/>
          </a:prstGeom>
          <a:noFill/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82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D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701233" y="2266078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O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58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S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27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C:\Users\paco\Desktop\MONOSILABOS\gas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233" y="1952627"/>
            <a:ext cx="3048000" cy="3193473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82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G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70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A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58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S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93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C:\Users\paco\Desktop\MONOSILABOS\gel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6093" y="1878275"/>
            <a:ext cx="3510280" cy="32678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82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G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70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E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58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L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2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C:\Users\paco\Desktop\col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4002" y="1979260"/>
            <a:ext cx="3474461" cy="345367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82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C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70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O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58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 smtClean="0">
                <a:solidFill>
                  <a:schemeClr val="bg1"/>
                </a:solidFill>
              </a:rPr>
              <a:t>L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328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C:\Users\paco\Desktop\MONOSILABOS\luz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519" y="1682610"/>
            <a:ext cx="3545754" cy="346955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182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L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470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23900" dirty="0" smtClean="0"/>
              <a:t/>
            </a:r>
            <a:br>
              <a:rPr lang="es-ES" sz="23900" dirty="0" smtClean="0"/>
            </a:br>
            <a:r>
              <a:rPr lang="es-ES" sz="18000" dirty="0">
                <a:solidFill>
                  <a:schemeClr val="bg1"/>
                </a:solidFill>
              </a:rPr>
              <a:t>U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7581233" y="2266100"/>
            <a:ext cx="2880000" cy="2880000"/>
          </a:xfrm>
          <a:prstGeom prst="rect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28700" dirty="0" smtClean="0"/>
              <a:t/>
            </a:r>
            <a:br>
              <a:rPr lang="es-ES" sz="28700" dirty="0" smtClean="0"/>
            </a:br>
            <a:r>
              <a:rPr lang="es-ES" sz="18000" dirty="0">
                <a:solidFill>
                  <a:schemeClr val="bg1"/>
                </a:solidFill>
              </a:rPr>
              <a:t>Z</a:t>
            </a:r>
            <a:endParaRPr lang="es-ES" sz="18000" dirty="0">
              <a:solidFill>
                <a:schemeClr val="bg1"/>
              </a:solidFill>
              <a:latin typeface="EscolarSD Regular" panose="00000400000000000000" pitchFamily="2" charset="2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837" y="6254951"/>
            <a:ext cx="1345826" cy="31057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6452" y="259301"/>
            <a:ext cx="1225907" cy="676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702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8" grpId="0" animBg="1"/>
      <p:bldP spid="8" grpId="1" animBg="1"/>
      <p:bldP spid="8" grpId="2" animBg="1"/>
      <p:bldP spid="8" grpId="3" animBg="1"/>
      <p:bldP spid="6" grpId="0" animBg="1"/>
      <p:bldP spid="6" grpId="1" animBg="1"/>
      <p:bldP spid="6" grpId="2" animBg="1"/>
      <p:bldP spid="6" grpId="3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0</Words>
  <Application>Microsoft Office PowerPoint</Application>
  <PresentationFormat>Panorámica</PresentationFormat>
  <Paragraphs>72</Paragraphs>
  <Slides>26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EscolarSD Regular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FRANCISCO JAVIER VACA ROMAN</dc:creator>
  <cp:lastModifiedBy>Carlos Martínez</cp:lastModifiedBy>
  <cp:revision>26</cp:revision>
  <dcterms:created xsi:type="dcterms:W3CDTF">2018-12-09T21:47:52Z</dcterms:created>
  <dcterms:modified xsi:type="dcterms:W3CDTF">2019-11-26T09:33:07Z</dcterms:modified>
</cp:coreProperties>
</file>