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4" r:id="rId13"/>
    <p:sldId id="293" r:id="rId14"/>
    <p:sldId id="267" r:id="rId15"/>
    <p:sldId id="268" r:id="rId16"/>
    <p:sldId id="269" r:id="rId17"/>
    <p:sldId id="294" r:id="rId18"/>
    <p:sldId id="295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96" r:id="rId28"/>
    <p:sldId id="278" r:id="rId29"/>
    <p:sldId id="279" r:id="rId30"/>
    <p:sldId id="297" r:id="rId31"/>
    <p:sldId id="298" r:id="rId32"/>
    <p:sldId id="280" r:id="rId33"/>
    <p:sldId id="281" r:id="rId34"/>
    <p:sldId id="299" r:id="rId35"/>
    <p:sldId id="282" r:id="rId36"/>
    <p:sldId id="283" r:id="rId37"/>
    <p:sldId id="284" r:id="rId38"/>
    <p:sldId id="300" r:id="rId39"/>
    <p:sldId id="301" r:id="rId40"/>
    <p:sldId id="285" r:id="rId41"/>
    <p:sldId id="286" r:id="rId42"/>
    <p:sldId id="302" r:id="rId43"/>
    <p:sldId id="287" r:id="rId44"/>
    <p:sldId id="303" r:id="rId45"/>
    <p:sldId id="288" r:id="rId46"/>
    <p:sldId id="289" r:id="rId47"/>
    <p:sldId id="304" r:id="rId48"/>
    <p:sldId id="290" r:id="rId49"/>
    <p:sldId id="305" r:id="rId50"/>
    <p:sldId id="291" r:id="rId51"/>
    <p:sldId id="292" r:id="rId52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rc4+WOzhBSTCtOeyRPXaw==" hashData="zdtLPxov4OkHuIu9MQkcSgHLEgCJHuULbqaH8a/9ycvXzaVnQAE34GyIQDYUqshhZ7J9wXrUfW8SCpkcBVokK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90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258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1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369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22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59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8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94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95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50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30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3B126-26FB-4917-9BF1-B6C3FF29C515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51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dimir.org/material-didactic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dimir.org/material-didactico/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1794434" y="1230907"/>
            <a:ext cx="8804365" cy="354233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60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LLENGUA CATALANA</a:t>
            </a:r>
          </a:p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400" i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 O VERB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66"/>
          <p:cNvSpPr txBox="1"/>
          <p:nvPr/>
        </p:nvSpPr>
        <p:spPr>
          <a:xfrm>
            <a:off x="3183515" y="6272850"/>
            <a:ext cx="6296025" cy="40957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Aragón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Editado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FUNDACIÓN ADIMIR </a:t>
            </a:r>
            <a:r>
              <a:rPr lang="es-ES" sz="1100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https://adimir.org/material-didactico/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1036030" y="158149"/>
            <a:ext cx="1006475" cy="762000"/>
            <a:chOff x="0" y="0"/>
            <a:chExt cx="1006475" cy="762000"/>
          </a:xfrm>
        </p:grpSpPr>
        <p:pic>
          <p:nvPicPr>
            <p:cNvPr id="10" name="Imagen 9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ángulo 10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009501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21300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521300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DIT</a:t>
            </a:r>
            <a:endParaRPr lang="es-ES" sz="6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205" y="1507103"/>
            <a:ext cx="3488871" cy="34888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21157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21157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CAMINAR</a:t>
            </a:r>
            <a:endParaRPr lang="es-ES" sz="6000" b="1" dirty="0"/>
          </a:p>
        </p:txBody>
      </p:sp>
      <p:pic>
        <p:nvPicPr>
          <p:cNvPr id="9" name="Imagen 8" descr="C:\Users\FRANCISCOJAVIER\Downloads\camina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37" y="1494790"/>
            <a:ext cx="3924209" cy="3387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7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690" y="1724849"/>
            <a:ext cx="3185902" cy="3313876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424948" y="508441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508441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CUB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2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25" y="1345617"/>
            <a:ext cx="3403072" cy="3530093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424948" y="518442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518442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DAU</a:t>
            </a:r>
            <a:endParaRPr lang="es-ES" sz="6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0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01297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501297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PEU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086" y="1627688"/>
            <a:ext cx="3463109" cy="3407410"/>
          </a:xfrm>
          <a:prstGeom prst="rect">
            <a:avLst/>
          </a:prstGeom>
          <a:noFill/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89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7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6870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16870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APAGAR</a:t>
            </a:r>
            <a:endParaRPr lang="es-ES" sz="6000" b="1" dirty="0"/>
          </a:p>
        </p:txBody>
      </p:sp>
      <p:pic>
        <p:nvPicPr>
          <p:cNvPr id="11" name="Imagen 10" descr="C:\Users\FRANCISCOJAVIER\Downloads\apagar_la_luz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928" y="1494790"/>
            <a:ext cx="3171283" cy="3269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9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2584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12584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MENJAR</a:t>
            </a:r>
            <a:endParaRPr lang="es-ES" sz="6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15" y="1370889"/>
            <a:ext cx="3733788" cy="37337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5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009673"/>
            <a:ext cx="3180475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5009673"/>
            <a:ext cx="3180474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FIL</a:t>
            </a:r>
            <a:endParaRPr lang="es-ES" sz="6000" b="1" dirty="0"/>
          </a:p>
        </p:txBody>
      </p:sp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29" y="1619924"/>
            <a:ext cx="2914831" cy="3525528"/>
          </a:xfrm>
          <a:prstGeom prst="rect">
            <a:avLst/>
          </a:prstGeom>
          <a:noFill/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0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184428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5184428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GEL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47" y="1345617"/>
            <a:ext cx="3701324" cy="3798901"/>
          </a:xfrm>
          <a:prstGeom prst="rect">
            <a:avLst/>
          </a:prstGeom>
          <a:noFill/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6870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16870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LLEGIR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10" y="1681024"/>
            <a:ext cx="3432398" cy="343239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1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-3.7037E-6 L -0.33216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76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22585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22585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pic>
        <p:nvPicPr>
          <p:cNvPr id="9" name="Imagen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4"/>
          <a:stretch/>
        </p:blipFill>
        <p:spPr bwMode="auto">
          <a:xfrm>
            <a:off x="3856706" y="1524910"/>
            <a:ext cx="3469773" cy="36944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486725" y="458290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CUINAR</a:t>
            </a:r>
            <a:endParaRPr lang="es-ES" sz="6000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50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  <p:sp>
        <p:nvSpPr>
          <p:cNvPr id="13" name="Cuadro de texto 66"/>
          <p:cNvSpPr txBox="1"/>
          <p:nvPr/>
        </p:nvSpPr>
        <p:spPr>
          <a:xfrm>
            <a:off x="2830628" y="6337047"/>
            <a:ext cx="6296025" cy="40957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Aragón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Editado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FUNDACIÓN ADIMIR </a:t>
            </a:r>
            <a:r>
              <a:rPr lang="es-ES" sz="1100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https://adimir.org/material-didactico/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81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6 -1.48148E-6 L -0.33086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636" y="1345617"/>
            <a:ext cx="3396345" cy="339634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24948" y="514156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514156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PERA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14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227290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5227290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GOS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346" y="1194119"/>
            <a:ext cx="3996925" cy="39969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3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3.78387E-17 L 0.31901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8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24014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24014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ESCRIURE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116" y="1668376"/>
            <a:ext cx="3200398" cy="320039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6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9728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19728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DORMIR</a:t>
            </a:r>
            <a:endParaRPr lang="es-ES" sz="6000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66" y="1494790"/>
            <a:ext cx="3461085" cy="346108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3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170140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5170140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PALA</a:t>
            </a:r>
            <a:endParaRPr lang="es-ES" sz="6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443" y="1345617"/>
            <a:ext cx="3456732" cy="34628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14" y="6337047"/>
            <a:ext cx="1142998" cy="2637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0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"/>
                            </p:stCondLst>
                            <p:childTnLst>
                              <p:par>
                                <p:cTn id="3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22585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22585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TALLAR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150" y="1923049"/>
            <a:ext cx="3081595" cy="308159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3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97280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197280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BEURE</a:t>
            </a:r>
            <a:endParaRPr lang="es-ES" sz="6000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456" y="1494790"/>
            <a:ext cx="3789905" cy="378990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3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24157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524157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GOT</a:t>
            </a:r>
            <a:endParaRPr lang="es-ES" sz="6000" b="1" dirty="0"/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93" y="1732548"/>
            <a:ext cx="3016634" cy="3108877"/>
          </a:xfrm>
          <a:prstGeom prst="rect">
            <a:avLst/>
          </a:prstGeom>
          <a:noFill/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0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240144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240144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NEDAR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6"/>
          <a:stretch/>
        </p:blipFill>
        <p:spPr>
          <a:xfrm>
            <a:off x="3930039" y="1611090"/>
            <a:ext cx="4215056" cy="368961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1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40128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140128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VOLAR</a:t>
            </a:r>
            <a:endParaRPr lang="es-ES" sz="6000" b="1" dirty="0"/>
          </a:p>
        </p:txBody>
      </p:sp>
      <p:grpSp>
        <p:nvGrpSpPr>
          <p:cNvPr id="11" name="Grupo 10"/>
          <p:cNvGrpSpPr/>
          <p:nvPr/>
        </p:nvGrpSpPr>
        <p:grpSpPr>
          <a:xfrm>
            <a:off x="3785936" y="1676395"/>
            <a:ext cx="4415661" cy="3409591"/>
            <a:chOff x="3775982" y="1105285"/>
            <a:chExt cx="4762500" cy="3874607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2"/>
            <a:srcRect t="18644"/>
            <a:stretch/>
          </p:blipFill>
          <p:spPr>
            <a:xfrm>
              <a:off x="3775982" y="1105285"/>
              <a:ext cx="4762500" cy="3874607"/>
            </a:xfrm>
            <a:prstGeom prst="rect">
              <a:avLst/>
            </a:prstGeom>
          </p:spPr>
        </p:pic>
        <p:cxnSp>
          <p:nvCxnSpPr>
            <p:cNvPr id="13" name="Conector recto 12"/>
            <p:cNvCxnSpPr/>
            <p:nvPr/>
          </p:nvCxnSpPr>
          <p:spPr>
            <a:xfrm>
              <a:off x="4148425" y="2406316"/>
              <a:ext cx="0" cy="19892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>
              <a:off x="8030615" y="2438401"/>
              <a:ext cx="0" cy="19892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>
            <a:xfrm flipH="1">
              <a:off x="4774067" y="3433011"/>
              <a:ext cx="22522" cy="14117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 flipH="1">
              <a:off x="7116214" y="3504020"/>
              <a:ext cx="22522" cy="14117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6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24157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524157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CASA</a:t>
            </a:r>
            <a:endParaRPr lang="es-ES" sz="6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328" y="1297381"/>
            <a:ext cx="3712786" cy="371278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6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14156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514156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LLIT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27" y="1876928"/>
            <a:ext cx="3523498" cy="3054267"/>
          </a:xfrm>
          <a:prstGeom prst="rect">
            <a:avLst/>
          </a:prstGeom>
          <a:noFill/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6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98440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98440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NAU</a:t>
            </a:r>
            <a:endParaRPr lang="es-ES" sz="6000" b="1" dirty="0"/>
          </a:p>
        </p:txBody>
      </p:sp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40229">
            <a:off x="4875888" y="1776901"/>
            <a:ext cx="2620006" cy="261937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2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5441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15441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BALLAR</a:t>
            </a:r>
            <a:endParaRPr lang="es-ES" sz="6000" b="1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762" y="1494790"/>
            <a:ext cx="3839210" cy="383921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7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40130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140130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4" y="530095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PLANXAR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347" y="1785257"/>
            <a:ext cx="3434124" cy="343412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3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170138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5170138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NIU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97" y="1668380"/>
            <a:ext cx="2990970" cy="296792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6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5441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15441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4" y="530095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DIBUIXAR</a:t>
            </a:r>
            <a:endParaRPr lang="es-ES" sz="6000" b="1" dirty="0"/>
          </a:p>
        </p:txBody>
      </p:sp>
      <p:pic>
        <p:nvPicPr>
          <p:cNvPr id="11" name="Imagen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3"/>
          <a:stretch/>
        </p:blipFill>
        <p:spPr bwMode="auto">
          <a:xfrm>
            <a:off x="4224489" y="1763486"/>
            <a:ext cx="3541211" cy="3322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1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5442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15442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4" y="530095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NETEJAR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136" y="1676384"/>
            <a:ext cx="3592544" cy="3592313"/>
          </a:xfrm>
          <a:prstGeom prst="rect">
            <a:avLst/>
          </a:prstGeom>
          <a:noFill/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6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90" y="1768393"/>
            <a:ext cx="3588836" cy="355676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539270" y="509726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09726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4" y="530095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CONDUIR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5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05583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505583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BATA</a:t>
            </a:r>
            <a:endParaRPr lang="es-ES" sz="6000" b="1" dirty="0"/>
          </a:p>
        </p:txBody>
      </p:sp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34" y="1540043"/>
            <a:ext cx="2989095" cy="3304656"/>
          </a:xfrm>
          <a:prstGeom prst="rect">
            <a:avLst/>
          </a:prstGeom>
          <a:noFill/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8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02726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502726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BOLI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761" y="1620253"/>
            <a:ext cx="2832468" cy="3356577"/>
          </a:xfrm>
          <a:prstGeom prst="rect">
            <a:avLst/>
          </a:prstGeom>
          <a:noFill/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3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15585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515585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POMA</a:t>
            </a:r>
            <a:endParaRPr lang="es-ES" sz="6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48" y="1503948"/>
            <a:ext cx="3657600" cy="36576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5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2.96296E-6 L 0.32422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4013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14013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98304" y="530095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CÓRRER</a:t>
            </a:r>
            <a:endParaRPr lang="es-ES" sz="6000" b="1" dirty="0"/>
          </a:p>
        </p:txBody>
      </p:sp>
      <p:pic>
        <p:nvPicPr>
          <p:cNvPr id="9" name="Imagen 8" descr="C:\Users\FRANCISCOJAVIER\Downloads\corre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534" y="1719942"/>
            <a:ext cx="3299748" cy="355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"/>
                            </p:stCondLst>
                            <p:childTnLst>
                              <p:par>
                                <p:cTn id="3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5440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05440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24132" y="661980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MIRAR</a:t>
            </a:r>
            <a:endParaRPr lang="es-ES" sz="6000" b="1" dirty="0"/>
          </a:p>
        </p:txBody>
      </p:sp>
      <p:pic>
        <p:nvPicPr>
          <p:cNvPr id="11" name="Imagen 10" descr="C:\Users\FRANCISCOJAVIER\Downloads\ve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205" y="1905680"/>
            <a:ext cx="3134406" cy="306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1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02726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502726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BOTA</a:t>
            </a:r>
            <a:endParaRPr lang="es-ES" sz="6000" b="1" dirty="0"/>
          </a:p>
        </p:txBody>
      </p:sp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98" y="1767459"/>
            <a:ext cx="3220322" cy="3014643"/>
          </a:xfrm>
          <a:prstGeom prst="rect">
            <a:avLst/>
          </a:prstGeom>
          <a:noFill/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4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5442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15442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24132" y="661980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AGAFAR</a:t>
            </a:r>
            <a:endParaRPr lang="es-ES" sz="6000" b="1" dirty="0"/>
          </a:p>
        </p:txBody>
      </p:sp>
      <p:pic>
        <p:nvPicPr>
          <p:cNvPr id="9" name="Imagen 8" descr="C:\Users\FRANCISCOJAVIER\Downloads\coge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014" y="1772335"/>
            <a:ext cx="3594327" cy="336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8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7 -1.48148E-6 L -0.35065 -0.0023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198712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5198712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LUPA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941" y="1494742"/>
            <a:ext cx="3561650" cy="3542480"/>
          </a:xfrm>
          <a:prstGeom prst="rect">
            <a:avLst/>
          </a:prstGeom>
          <a:noFill/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7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40132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140132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24132" y="661980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TOCAR</a:t>
            </a:r>
            <a:endParaRPr lang="es-ES" sz="6000" b="1" dirty="0"/>
          </a:p>
        </p:txBody>
      </p:sp>
      <p:pic>
        <p:nvPicPr>
          <p:cNvPr id="11" name="Imagen 10" descr="C:\Users\FRANCISCOJAVIER\Downloads\tocar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807" y="1861457"/>
            <a:ext cx="3156857" cy="3363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1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7 -1.48148E-6 L -0.35065 -0.0023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40132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140132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24132" y="661980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PUJAR</a:t>
            </a:r>
            <a:endParaRPr lang="es-ES" sz="6000" b="1" dirty="0"/>
          </a:p>
        </p:txBody>
      </p:sp>
      <p:pic>
        <p:nvPicPr>
          <p:cNvPr id="9" name="Imagen 8" descr="C:\Users\FRANCISCOJAVIER\Downloads\subir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588" y="1966232"/>
            <a:ext cx="3405295" cy="3073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2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7 -1.48148E-6 L -0.35065 -0.0023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955826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955826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MOTO</a:t>
            </a:r>
            <a:endParaRPr lang="es-ES" sz="6000" b="1" dirty="0"/>
          </a:p>
        </p:txBody>
      </p:sp>
      <p:pic>
        <p:nvPicPr>
          <p:cNvPr id="8" name="Imagen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 b="20820"/>
          <a:stretch/>
        </p:blipFill>
        <p:spPr bwMode="auto">
          <a:xfrm>
            <a:off x="4552640" y="2133600"/>
            <a:ext cx="3365346" cy="2471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8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25832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025832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24132" y="661980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TANCAR</a:t>
            </a:r>
            <a:endParaRPr lang="es-ES" sz="6000" b="1" dirty="0"/>
          </a:p>
        </p:txBody>
      </p:sp>
      <p:pic>
        <p:nvPicPr>
          <p:cNvPr id="11" name="Imagen 10" descr="C:\Users\FRANCISCOJAVIER\Downloads\empuja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198" y="1677643"/>
            <a:ext cx="3484061" cy="354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7 -1.48148E-6 L -0.35065 -0.002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99868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499868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SOPA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41" y="1467735"/>
            <a:ext cx="3336343" cy="3528201"/>
          </a:xfrm>
          <a:prstGeom prst="rect">
            <a:avLst/>
          </a:prstGeom>
          <a:noFill/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0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0.00463 L 0.33724 -0.0004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6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19871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519871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VACA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17072" b="16261"/>
          <a:stretch/>
        </p:blipFill>
        <p:spPr>
          <a:xfrm>
            <a:off x="3621706" y="1529725"/>
            <a:ext cx="4212701" cy="28085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26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0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88295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488295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24132" y="661980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ESCOLTAR</a:t>
            </a:r>
            <a:endParaRPr lang="es-ES" sz="6000" b="1" dirty="0"/>
          </a:p>
        </p:txBody>
      </p:sp>
      <p:pic>
        <p:nvPicPr>
          <p:cNvPr id="9" name="Imagen 8" descr="C:\Users\FRANCISCOJAVIER\Downloads\oi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23" y="2114551"/>
            <a:ext cx="3019425" cy="322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1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7 -1.48148E-6 L -0.35065 -0.002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225854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225854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924132" y="661980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RENTAR</a:t>
            </a:r>
            <a:endParaRPr lang="es-ES" sz="6000" b="1" dirty="0"/>
          </a:p>
        </p:txBody>
      </p:sp>
      <p:pic>
        <p:nvPicPr>
          <p:cNvPr id="11" name="Imagen 10" descr="C:\Users\FRANCISCOJAVIER\Downloads\lavar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507" y="1677643"/>
            <a:ext cx="3699458" cy="36576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smtClean="0">
                <a:solidFill>
                  <a:srgbClr val="00B050"/>
                </a:solidFill>
              </a:rPr>
              <a:t>01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5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7 -1.48148E-6 L -0.35065 -0.002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6870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16870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486725" y="458290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CANTAR</a:t>
            </a:r>
            <a:endParaRPr lang="es-ES" sz="6000" b="1" dirty="0"/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69" y="1441868"/>
            <a:ext cx="3705726" cy="3499100"/>
          </a:xfrm>
          <a:prstGeom prst="rect">
            <a:avLst/>
          </a:prstGeom>
          <a:noFill/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6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6 -1.48148E-6 L -0.33086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15585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63109" y="515585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TAULA</a:t>
            </a:r>
            <a:endParaRPr lang="es-ES" sz="6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43" y="1382326"/>
            <a:ext cx="3804135" cy="380413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6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25443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25443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486725" y="458290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SALTAR</a:t>
            </a:r>
            <a:endParaRPr lang="es-ES" sz="6000" b="1" dirty="0"/>
          </a:p>
        </p:txBody>
      </p:sp>
      <p:pic>
        <p:nvPicPr>
          <p:cNvPr id="9" name="Imagen 8" descr="C:\Users\FRANCISCOJAVIER\Downloads\salta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38" y="1592424"/>
            <a:ext cx="3269665" cy="3348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1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1155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</a:rPr>
              <a:t>VERB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390" y="511155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NOM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615061" y="458290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BOTAR</a:t>
            </a:r>
            <a:endParaRPr lang="es-ES" sz="6000" b="1" dirty="0"/>
          </a:p>
        </p:txBody>
      </p:sp>
      <p:pic>
        <p:nvPicPr>
          <p:cNvPr id="11" name="Imagen 10" descr="C:\Users\FRANCISCOJAVIER\Downloads\bota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914" y="1758114"/>
            <a:ext cx="3226970" cy="3092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9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284</Words>
  <Application>Microsoft Office PowerPoint</Application>
  <PresentationFormat>Panorámica</PresentationFormat>
  <Paragraphs>209</Paragraphs>
  <Slides>51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FRANCISCO JAVIER VACA ROMAN</cp:lastModifiedBy>
  <cp:revision>22</cp:revision>
  <cp:lastPrinted>2019-03-26T15:49:52Z</cp:lastPrinted>
  <dcterms:created xsi:type="dcterms:W3CDTF">2019-02-05T15:58:33Z</dcterms:created>
  <dcterms:modified xsi:type="dcterms:W3CDTF">2025-03-26T22:13:08Z</dcterms:modified>
</cp:coreProperties>
</file>