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93" r:id="rId13"/>
    <p:sldId id="267" r:id="rId14"/>
    <p:sldId id="268" r:id="rId15"/>
    <p:sldId id="269" r:id="rId16"/>
    <p:sldId id="294" r:id="rId17"/>
    <p:sldId id="29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6" r:id="rId27"/>
    <p:sldId id="278" r:id="rId28"/>
    <p:sldId id="279" r:id="rId29"/>
    <p:sldId id="297" r:id="rId30"/>
    <p:sldId id="298" r:id="rId31"/>
    <p:sldId id="280" r:id="rId32"/>
    <p:sldId id="281" r:id="rId33"/>
    <p:sldId id="299" r:id="rId34"/>
    <p:sldId id="282" r:id="rId35"/>
    <p:sldId id="283" r:id="rId36"/>
    <p:sldId id="284" r:id="rId37"/>
    <p:sldId id="300" r:id="rId38"/>
    <p:sldId id="301" r:id="rId39"/>
    <p:sldId id="285" r:id="rId40"/>
    <p:sldId id="286" r:id="rId41"/>
    <p:sldId id="302" r:id="rId42"/>
    <p:sldId id="287" r:id="rId43"/>
    <p:sldId id="303" r:id="rId44"/>
    <p:sldId id="288" r:id="rId45"/>
    <p:sldId id="289" r:id="rId46"/>
    <p:sldId id="304" r:id="rId47"/>
    <p:sldId id="290" r:id="rId48"/>
    <p:sldId id="305" r:id="rId49"/>
    <p:sldId id="291" r:id="rId50"/>
    <p:sldId id="292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1Z0Y5VPqeCHRoh9AfF5uw==" hashData="No2/cScJcXn8A+NBFZ8tVd7XEWRUXYvS27QLsaiJEEg6ZdwU27WP7tJg6HToMFFM+NlBtwu3xEDcwX4RTIMy1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258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258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4"/>
          <a:stretch/>
        </p:blipFill>
        <p:spPr bwMode="auto">
          <a:xfrm>
            <a:off x="3856706" y="1524910"/>
            <a:ext cx="3469773" cy="3694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314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COCINAR</a:t>
            </a:r>
            <a:endParaRPr lang="es-ES" sz="6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115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115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CAMINAR</a:t>
            </a:r>
            <a:endParaRPr lang="es-ES" sz="6000" b="1" dirty="0"/>
          </a:p>
        </p:txBody>
      </p:sp>
      <p:pic>
        <p:nvPicPr>
          <p:cNvPr id="9" name="Imagen 8" descr="C:\Users\FRANCISCOJAVIER\Downloads\camin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7" y="1494790"/>
            <a:ext cx="3924209" cy="338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724849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558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558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CUBO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403072" cy="353009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1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1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DADO</a:t>
            </a:r>
            <a:endParaRPr lang="es-ES" sz="6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2724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2724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PIE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627688"/>
            <a:ext cx="3463109" cy="340741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APAGAR</a:t>
            </a:r>
            <a:endParaRPr lang="es-ES" sz="6000" b="1" dirty="0"/>
          </a:p>
        </p:txBody>
      </p:sp>
      <p:pic>
        <p:nvPicPr>
          <p:cNvPr id="11" name="Imagen 10" descr="C:\Users\FRANCISCOJAVIER\Downloads\apagar_la_lu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1494790"/>
            <a:ext cx="3171283" cy="326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8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8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COMER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15" y="1370889"/>
            <a:ext cx="3733788" cy="37337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HILO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619924"/>
            <a:ext cx="2914831" cy="3525528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HIELO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345617"/>
            <a:ext cx="3701324" cy="379890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LEER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0" y="1681024"/>
            <a:ext cx="3432398" cy="343239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345617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504155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4155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PERA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PERRO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46" y="1194119"/>
            <a:ext cx="3996925" cy="39969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829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829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ESCRIBIR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6" y="1668376"/>
            <a:ext cx="3200398" cy="320039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9725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9725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DORMIR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66" y="1494790"/>
            <a:ext cx="3461085" cy="34610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843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843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PALA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3" y="1345617"/>
            <a:ext cx="3456732" cy="34628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CORTAR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50" y="1923049"/>
            <a:ext cx="3081595" cy="30815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9725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9725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BEBER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6" y="1494790"/>
            <a:ext cx="3789905" cy="37899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VASO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732548"/>
            <a:ext cx="3016634" cy="3108877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NADAR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>
          <a:xfrm>
            <a:off x="3930039" y="1611090"/>
            <a:ext cx="4215056" cy="36896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VOLAR</a:t>
            </a:r>
            <a:endParaRPr lang="es-ES" sz="6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3785936" y="1676395"/>
            <a:ext cx="4415661" cy="3409591"/>
            <a:chOff x="3775982" y="1105285"/>
            <a:chExt cx="4762500" cy="387460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/>
            <a:srcRect t="18644"/>
            <a:stretch/>
          </p:blipFill>
          <p:spPr>
            <a:xfrm>
              <a:off x="3775982" y="1105285"/>
              <a:ext cx="4762500" cy="3874607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415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415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8" y="1876928"/>
            <a:ext cx="3523498" cy="305426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72389" y="329954"/>
            <a:ext cx="367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MANZANA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503948"/>
            <a:ext cx="3657600" cy="36576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7558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7558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NAVE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4875888" y="1776901"/>
            <a:ext cx="2620006" cy="26193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2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2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BAILAR</a:t>
            </a:r>
            <a:endParaRPr lang="es-ES" sz="6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62" y="1494790"/>
            <a:ext cx="3839210" cy="38392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6867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6867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PLANCHAR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47" y="1785257"/>
            <a:ext cx="3434124" cy="343412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NIDO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668380"/>
            <a:ext cx="2990970" cy="29679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DIBUJAR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3"/>
          <a:stretch/>
        </p:blipFill>
        <p:spPr bwMode="auto">
          <a:xfrm>
            <a:off x="4224489" y="1763486"/>
            <a:ext cx="3541211" cy="332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LIMPIAR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4" y="1676384"/>
            <a:ext cx="3592544" cy="3592313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0" y="1768393"/>
            <a:ext cx="3588836" cy="35567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39270" y="506869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6869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CONDUCIR</a:t>
            </a:r>
            <a:endParaRPr lang="es-ES" sz="6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34" y="1540043"/>
            <a:ext cx="2989095" cy="3304656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07630" y="302617"/>
            <a:ext cx="425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BOLÍGRAFO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1" y="1620253"/>
            <a:ext cx="2832468" cy="3356577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8296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8296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CORRER</a:t>
            </a:r>
            <a:endParaRPr lang="es-ES" sz="6000" b="1" dirty="0"/>
          </a:p>
        </p:txBody>
      </p:sp>
      <p:pic>
        <p:nvPicPr>
          <p:cNvPr id="9" name="Imagen 8" descr="C:\Users\FRANCISCOJAVIER\Downloads\corr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4" y="1719942"/>
            <a:ext cx="3299748" cy="35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VACA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MIRAR</a:t>
            </a:r>
            <a:endParaRPr lang="es-ES" sz="6000" b="1" dirty="0"/>
          </a:p>
        </p:txBody>
      </p:sp>
      <p:pic>
        <p:nvPicPr>
          <p:cNvPr id="11" name="Imagen 10" descr="C:\Users\FRANCISCOJAVIER\Downloads\v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5" y="1905680"/>
            <a:ext cx="3134406" cy="3068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8" y="1767459"/>
            <a:ext cx="3220322" cy="3014643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COGER</a:t>
            </a:r>
            <a:endParaRPr lang="es-ES" sz="6000" b="1" dirty="0"/>
          </a:p>
        </p:txBody>
      </p:sp>
      <p:pic>
        <p:nvPicPr>
          <p:cNvPr id="9" name="Imagen 8" descr="C:\Users\FRANCISCOJAVIER\Downloads\cog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4" y="1772335"/>
            <a:ext cx="3594327" cy="336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LUPA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1" y="1494742"/>
            <a:ext cx="3561650" cy="354248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5440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5440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TOCAR</a:t>
            </a:r>
            <a:endParaRPr lang="es-ES" sz="6000" b="1" dirty="0"/>
          </a:p>
        </p:txBody>
      </p:sp>
      <p:pic>
        <p:nvPicPr>
          <p:cNvPr id="11" name="Imagen 10" descr="C:\Users\FRANCISCOJAVIER\Downloads\toca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7" y="1861457"/>
            <a:ext cx="3156857" cy="33636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SUBIR</a:t>
            </a:r>
            <a:endParaRPr lang="es-ES" sz="6000" b="1" dirty="0"/>
          </a:p>
        </p:txBody>
      </p:sp>
      <p:pic>
        <p:nvPicPr>
          <p:cNvPr id="9" name="Imagen 8" descr="C:\Users\FRANCISCOJAVIER\Downloads\subi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16" y="1966232"/>
            <a:ext cx="3405295" cy="307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415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415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MOTO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20820"/>
          <a:stretch/>
        </p:blipFill>
        <p:spPr bwMode="auto">
          <a:xfrm>
            <a:off x="4552640" y="2133600"/>
            <a:ext cx="3365346" cy="247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CERRAR</a:t>
            </a:r>
            <a:endParaRPr lang="es-ES" sz="6000" b="1" dirty="0"/>
          </a:p>
        </p:txBody>
      </p:sp>
      <p:pic>
        <p:nvPicPr>
          <p:cNvPr id="11" name="Imagen 10" descr="C:\Users\FRANCISCOJAVIER\Downloads\empuj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8" y="1677643"/>
            <a:ext cx="3484061" cy="35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272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272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SOPA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1" y="1467735"/>
            <a:ext cx="3336343" cy="352820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0.00463 L 0.3372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ESCUCHAR</a:t>
            </a:r>
            <a:endParaRPr lang="es-ES" sz="6000" b="1" dirty="0"/>
          </a:p>
        </p:txBody>
      </p:sp>
      <p:pic>
        <p:nvPicPr>
          <p:cNvPr id="9" name="Imagen 8" descr="C:\Users\FRANCISCOJAVIER\Downloads\oi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3" y="2114551"/>
            <a:ext cx="3019425" cy="322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CANTAR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9" y="1441868"/>
            <a:ext cx="3705726" cy="3499100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LAVAR</a:t>
            </a:r>
            <a:endParaRPr lang="es-ES" sz="6000" b="1" dirty="0"/>
          </a:p>
        </p:txBody>
      </p:sp>
      <p:pic>
        <p:nvPicPr>
          <p:cNvPr id="11" name="Imagen 10" descr="C:\Users\FRANCISCOJAVIER\Downloads\lav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7" y="1677643"/>
            <a:ext cx="3699458" cy="36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MESA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43" y="1382326"/>
            <a:ext cx="3804135" cy="38041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686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686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SALTAR</a:t>
            </a:r>
            <a:endParaRPr lang="es-ES" sz="6000" b="1" dirty="0"/>
          </a:p>
        </p:txBody>
      </p:sp>
      <p:pic>
        <p:nvPicPr>
          <p:cNvPr id="9" name="Imagen 8" descr="C:\Users\FRANCISCOJAVIER\Downloads\sal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8" y="1592424"/>
            <a:ext cx="3269665" cy="334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15061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BOTAR</a:t>
            </a:r>
            <a:endParaRPr lang="es-ES" sz="6000" b="1" dirty="0"/>
          </a:p>
        </p:txBody>
      </p:sp>
      <p:pic>
        <p:nvPicPr>
          <p:cNvPr id="11" name="Imagen 10" descr="C:\Users\FRANCISCOJAVIER\Downloads\bo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4" y="1758114"/>
            <a:ext cx="3226970" cy="3092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NOMBRE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DEDO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05" y="1507103"/>
            <a:ext cx="3488871" cy="34888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200</Words>
  <Application>Microsoft Office PowerPoint</Application>
  <PresentationFormat>Panorámica</PresentationFormat>
  <Paragraphs>200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Carlos Martínez</cp:lastModifiedBy>
  <cp:revision>22</cp:revision>
  <dcterms:created xsi:type="dcterms:W3CDTF">2019-02-05T15:58:33Z</dcterms:created>
  <dcterms:modified xsi:type="dcterms:W3CDTF">2019-11-26T08:23:15Z</dcterms:modified>
</cp:coreProperties>
</file>