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8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90" r:id="rId31"/>
    <p:sldId id="285" r:id="rId32"/>
    <p:sldId id="291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286" r:id="rId42"/>
    <p:sldId id="292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287" r:id="rId52"/>
    <p:sldId id="293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288" r:id="rId62"/>
    <p:sldId id="294" r:id="rId63"/>
    <p:sldId id="321" r:id="rId64"/>
    <p:sldId id="322" r:id="rId65"/>
    <p:sldId id="328" r:id="rId66"/>
    <p:sldId id="323" r:id="rId67"/>
    <p:sldId id="324" r:id="rId68"/>
    <p:sldId id="325" r:id="rId69"/>
    <p:sldId id="326" r:id="rId70"/>
    <p:sldId id="327" r:id="rId71"/>
    <p:sldId id="289" r:id="rId72"/>
    <p:sldId id="295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60" r:id="rId83"/>
    <p:sldId id="338" r:id="rId84"/>
    <p:sldId id="363" r:id="rId85"/>
    <p:sldId id="341" r:id="rId86"/>
    <p:sldId id="359" r:id="rId87"/>
    <p:sldId id="364" r:id="rId88"/>
    <p:sldId id="365" r:id="rId89"/>
    <p:sldId id="366" r:id="rId90"/>
    <p:sldId id="361" r:id="rId91"/>
    <p:sldId id="357" r:id="rId92"/>
    <p:sldId id="339" r:id="rId93"/>
    <p:sldId id="362" r:id="rId94"/>
    <p:sldId id="356" r:id="rId95"/>
    <p:sldId id="345" r:id="rId96"/>
    <p:sldId id="367" r:id="rId97"/>
    <p:sldId id="358" r:id="rId98"/>
    <p:sldId id="348" r:id="rId99"/>
    <p:sldId id="368" r:id="rId100"/>
    <p:sldId id="370" r:id="rId101"/>
    <p:sldId id="340" r:id="rId102"/>
    <p:sldId id="342" r:id="rId103"/>
    <p:sldId id="371" r:id="rId104"/>
    <p:sldId id="343" r:id="rId105"/>
    <p:sldId id="353" r:id="rId106"/>
    <p:sldId id="349" r:id="rId107"/>
    <p:sldId id="347" r:id="rId108"/>
    <p:sldId id="372" r:id="rId109"/>
    <p:sldId id="351" r:id="rId110"/>
    <p:sldId id="344" r:id="rId111"/>
    <p:sldId id="369" r:id="rId112"/>
    <p:sldId id="350" r:id="rId113"/>
    <p:sldId id="346" r:id="rId114"/>
    <p:sldId id="352" r:id="rId115"/>
    <p:sldId id="354" r:id="rId116"/>
    <p:sldId id="355" r:id="rId117"/>
    <p:sldId id="296" r:id="rId1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y3qa0E8QRwuGhvd+59AAw==" hashData="mxdmtuX3Ak4yWJ99T5FPJIUiLZ1lW8SrkeJtKv0lg8bkAwBSNgEwejCfBPXPIR0av+N3WLSypYgeaIxMeJDYV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3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1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53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99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0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91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57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4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39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4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15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5EC2-3B58-499A-8E7C-B0A92C8D7BF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8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8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35367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478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163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40309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2344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6009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1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1775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04894" y="35603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89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6" y="539035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32196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32196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795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2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238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401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1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9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6289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2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60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93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53954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1775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04894" y="35603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8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7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33433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7975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2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0073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6974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46051" y="5378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22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4605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4605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4605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8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09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01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41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0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4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89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3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443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795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36963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8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7559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2843" y="65389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5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443756"/>
            <a:ext cx="615386" cy="6153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30" y="443756"/>
            <a:ext cx="615386" cy="6153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1143005"/>
            <a:ext cx="615386" cy="6153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1" y="1143005"/>
            <a:ext cx="615386" cy="615386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016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65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2900113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399881" y="91192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82887"/>
              </p:ext>
            </p:extLst>
          </p:nvPr>
        </p:nvGraphicFramePr>
        <p:xfrm>
          <a:off x="7822014" y="1409171"/>
          <a:ext cx="3898153" cy="2744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776"/>
                <a:gridCol w="1936377"/>
              </a:tblGrid>
              <a:tr h="915986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" name="Imagen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48" y="1502909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721" y="1558442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414448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383765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2416113"/>
            <a:ext cx="615386" cy="615386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2416113"/>
            <a:ext cx="615386" cy="61538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3388271"/>
            <a:ext cx="615386" cy="61538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3388271"/>
            <a:ext cx="615386" cy="615386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3007569" y="250596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91218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57352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18476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052723" y="544611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451651" y="184236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REPARTIR</a:t>
            </a:r>
            <a:endParaRPr lang="es-ES" sz="4000" i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1337911" y="1829675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DIVIDIR</a:t>
            </a:r>
            <a:endParaRPr lang="es-ES" sz="4000" i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4405240" y="182967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474765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4044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020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0073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6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741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6289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53858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758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3349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758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4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86196"/>
              </p:ext>
            </p:extLst>
          </p:nvPr>
        </p:nvGraphicFramePr>
        <p:xfrm>
          <a:off x="7711924" y="1154685"/>
          <a:ext cx="417527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802"/>
                <a:gridCol w="2085474"/>
              </a:tblGrid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0197" y="1016762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3" name="Imagen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402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351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3365331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914915" y="100755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7" name="Imagen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498" y="1261650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589" y="1262518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298536" y="5005286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267853" y="5005286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007569" y="3243893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3650113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3311453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922696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469815" y="881493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502740" y="272467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REPARTIR</a:t>
            </a:r>
            <a:endParaRPr lang="es-ES" sz="4000" i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1502100" y="2731429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DIVIDIR</a:t>
            </a:r>
            <a:endParaRPr lang="es-ES" sz="4000" i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4902542" y="2086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62558" y="250429"/>
            <a:ext cx="829409" cy="760395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50716" y="1025142"/>
            <a:ext cx="829409" cy="760395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95570" y="1779751"/>
            <a:ext cx="829409" cy="760395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00224" y="273697"/>
            <a:ext cx="829409" cy="760395"/>
          </a:xfrm>
          <a:prstGeom prst="rect">
            <a:avLst/>
          </a:prstGeom>
          <a:noFill/>
        </p:spPr>
      </p:pic>
      <p:pic>
        <p:nvPicPr>
          <p:cNvPr id="51" name="Imagen 5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188382" y="1048410"/>
            <a:ext cx="829409" cy="760395"/>
          </a:xfrm>
          <a:prstGeom prst="rect">
            <a:avLst/>
          </a:prstGeom>
          <a:noFill/>
        </p:spPr>
      </p:pic>
      <p:pic>
        <p:nvPicPr>
          <p:cNvPr id="52" name="Imagen 5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3236" y="1803019"/>
            <a:ext cx="829409" cy="760395"/>
          </a:xfrm>
          <a:prstGeom prst="rect">
            <a:avLst/>
          </a:prstGeom>
          <a:noFill/>
        </p:spPr>
      </p:pic>
      <p:pic>
        <p:nvPicPr>
          <p:cNvPr id="53" name="Imagen 5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881" y="2091187"/>
            <a:ext cx="829409" cy="760395"/>
          </a:xfrm>
          <a:prstGeom prst="rect">
            <a:avLst/>
          </a:prstGeom>
          <a:noFill/>
        </p:spPr>
      </p:pic>
      <p:pic>
        <p:nvPicPr>
          <p:cNvPr id="54" name="Imagen 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687" y="3035526"/>
            <a:ext cx="829409" cy="760395"/>
          </a:xfrm>
          <a:prstGeom prst="rect">
            <a:avLst/>
          </a:prstGeom>
          <a:noFill/>
        </p:spPr>
      </p:pic>
      <p:pic>
        <p:nvPicPr>
          <p:cNvPr id="55" name="Imagen 5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678" y="3992398"/>
            <a:ext cx="829409" cy="760395"/>
          </a:xfrm>
          <a:prstGeom prst="rect">
            <a:avLst/>
          </a:prstGeom>
          <a:noFill/>
        </p:spPr>
      </p:pic>
      <p:pic>
        <p:nvPicPr>
          <p:cNvPr id="56" name="Imagen 5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784" y="2103977"/>
            <a:ext cx="829409" cy="760395"/>
          </a:xfrm>
          <a:prstGeom prst="rect">
            <a:avLst/>
          </a:prstGeom>
          <a:noFill/>
        </p:spPr>
      </p:pic>
      <p:pic>
        <p:nvPicPr>
          <p:cNvPr id="57" name="Imagen 5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457" y="3035525"/>
            <a:ext cx="829409" cy="760395"/>
          </a:xfrm>
          <a:prstGeom prst="rect">
            <a:avLst/>
          </a:prstGeom>
          <a:noFill/>
        </p:spPr>
      </p:pic>
      <p:pic>
        <p:nvPicPr>
          <p:cNvPr id="58" name="Imagen 5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920" y="3992398"/>
            <a:ext cx="829409" cy="760395"/>
          </a:xfrm>
          <a:prstGeom prst="rect">
            <a:avLst/>
          </a:prstGeom>
          <a:noFill/>
        </p:spPr>
      </p:pic>
      <p:pic>
        <p:nvPicPr>
          <p:cNvPr id="59" name="Imagen 5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1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0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292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3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238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401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1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825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11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33433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7975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340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4042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0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543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340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0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53954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6974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57629"/>
              </p:ext>
            </p:extLst>
          </p:nvPr>
        </p:nvGraphicFramePr>
        <p:xfrm>
          <a:off x="8171501" y="1163980"/>
          <a:ext cx="3319338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139"/>
                <a:gridCol w="1091293"/>
                <a:gridCol w="1106906"/>
              </a:tblGrid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0197" y="1016762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3" name="Imagen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688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637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3344278" y="119748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107419" y="100755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7" name="Imagen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999" y="1279243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489" y="1279243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222142" y="4050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endParaRPr lang="es-ES" sz="54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392314" y="402244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007569" y="228793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69415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35549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396673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469815" y="881493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502740" y="272467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REPARTIR</a:t>
            </a:r>
            <a:endParaRPr lang="es-ES" sz="4000" i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1336480" y="1914501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DIVIDIR</a:t>
            </a:r>
            <a:endParaRPr lang="es-ES" sz="4000" i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5127130" y="2086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94940" y="313074"/>
            <a:ext cx="829409" cy="760395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00225" y="1056176"/>
            <a:ext cx="829409" cy="760395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78349" y="1056175"/>
            <a:ext cx="829409" cy="760395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2606" y="336342"/>
            <a:ext cx="829409" cy="760395"/>
          </a:xfrm>
          <a:prstGeom prst="rect">
            <a:avLst/>
          </a:prstGeom>
          <a:noFill/>
        </p:spPr>
      </p:pic>
      <p:pic>
        <p:nvPicPr>
          <p:cNvPr id="51" name="Imagen 5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62557" y="1803018"/>
            <a:ext cx="829409" cy="760395"/>
          </a:xfrm>
          <a:prstGeom prst="rect">
            <a:avLst/>
          </a:prstGeom>
          <a:noFill/>
        </p:spPr>
      </p:pic>
      <p:pic>
        <p:nvPicPr>
          <p:cNvPr id="52" name="Imagen 5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3236" y="1803019"/>
            <a:ext cx="829409" cy="760395"/>
          </a:xfrm>
          <a:prstGeom prst="rect">
            <a:avLst/>
          </a:prstGeom>
          <a:noFill/>
        </p:spPr>
      </p:pic>
      <p:pic>
        <p:nvPicPr>
          <p:cNvPr id="53" name="Imagen 5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858" y="2146816"/>
            <a:ext cx="829409" cy="760395"/>
          </a:xfrm>
          <a:prstGeom prst="rect">
            <a:avLst/>
          </a:prstGeom>
          <a:noFill/>
        </p:spPr>
      </p:pic>
      <p:pic>
        <p:nvPicPr>
          <p:cNvPr id="54" name="Imagen 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486" y="3070546"/>
            <a:ext cx="829409" cy="760395"/>
          </a:xfrm>
          <a:prstGeom prst="rect">
            <a:avLst/>
          </a:prstGeom>
          <a:noFill/>
        </p:spPr>
      </p:pic>
      <p:pic>
        <p:nvPicPr>
          <p:cNvPr id="55" name="Imagen 5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892" y="2151089"/>
            <a:ext cx="829409" cy="760395"/>
          </a:xfrm>
          <a:prstGeom prst="rect">
            <a:avLst/>
          </a:prstGeom>
          <a:noFill/>
        </p:spPr>
      </p:pic>
      <p:pic>
        <p:nvPicPr>
          <p:cNvPr id="56" name="Imagen 5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126" y="2145389"/>
            <a:ext cx="829409" cy="760395"/>
          </a:xfrm>
          <a:prstGeom prst="rect">
            <a:avLst/>
          </a:prstGeom>
          <a:noFill/>
        </p:spPr>
      </p:pic>
      <p:pic>
        <p:nvPicPr>
          <p:cNvPr id="57" name="Imagen 5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52" y="3051281"/>
            <a:ext cx="829409" cy="760395"/>
          </a:xfrm>
          <a:prstGeom prst="rect">
            <a:avLst/>
          </a:prstGeom>
          <a:noFill/>
        </p:spPr>
      </p:pic>
      <p:pic>
        <p:nvPicPr>
          <p:cNvPr id="58" name="Imagen 5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999" y="3064520"/>
            <a:ext cx="829409" cy="760395"/>
          </a:xfrm>
          <a:prstGeom prst="rect">
            <a:avLst/>
          </a:prstGeom>
          <a:noFill/>
        </p:spPr>
      </p:pic>
      <p:pic>
        <p:nvPicPr>
          <p:cNvPr id="59" name="Imagen 5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27" y="368436"/>
            <a:ext cx="619124" cy="624177"/>
          </a:xfrm>
          <a:prstGeom prst="rect">
            <a:avLst/>
          </a:prstGeom>
          <a:noFill/>
        </p:spPr>
      </p:pic>
      <p:pic>
        <p:nvPicPr>
          <p:cNvPr id="60" name="Imagen 5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382" y="1317393"/>
            <a:ext cx="619124" cy="624177"/>
          </a:xfrm>
          <a:prstGeom prst="rect">
            <a:avLst/>
          </a:prstGeom>
          <a:noFill/>
        </p:spPr>
      </p:pic>
      <p:sp>
        <p:nvSpPr>
          <p:cNvPr id="61" name="CuadroTexto 60"/>
          <p:cNvSpPr txBox="1"/>
          <p:nvPr/>
        </p:nvSpPr>
        <p:spPr>
          <a:xfrm>
            <a:off x="10564073" y="402244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62" name="Imagen 61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  <p:bldP spid="6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99888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82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9434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67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69114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46051" y="5378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22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4605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4605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4605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9965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544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5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247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9363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09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01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8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907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543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25686" y="59998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235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2843" y="65389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5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443756"/>
            <a:ext cx="615386" cy="6153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30" y="443756"/>
            <a:ext cx="615386" cy="6153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1143005"/>
            <a:ext cx="615386" cy="6153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1" y="1143005"/>
            <a:ext cx="615386" cy="615386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016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65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2900113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399881" y="91192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82887"/>
              </p:ext>
            </p:extLst>
          </p:nvPr>
        </p:nvGraphicFramePr>
        <p:xfrm>
          <a:off x="7822014" y="1409171"/>
          <a:ext cx="3898153" cy="2744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776"/>
                <a:gridCol w="1936377"/>
              </a:tblGrid>
              <a:tr h="915986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" name="Imagen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48" y="1502909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721" y="1558442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414448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383765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2416113"/>
            <a:ext cx="615386" cy="615386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2416113"/>
            <a:ext cx="615386" cy="61538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3388271"/>
            <a:ext cx="615386" cy="61538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3388271"/>
            <a:ext cx="615386" cy="615386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3007569" y="250596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91218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57352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18476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052723" y="544611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451651" y="184236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REPARTIR</a:t>
            </a:r>
            <a:endParaRPr lang="es-ES" sz="4000" i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1337911" y="1829675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DIVIDIR</a:t>
            </a:r>
            <a:endParaRPr lang="es-ES" sz="4000" i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4405240" y="182967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4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3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9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23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17188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51333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6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016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179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53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2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46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9199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6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694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6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7760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877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29412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862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60121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4129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5528" y="2052702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934525" y="2458922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748" y="17281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748" y="229619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748" y="293025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699440" y="2047686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2" name="Imagen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28" y="669485"/>
            <a:ext cx="590349" cy="671175"/>
          </a:xfrm>
          <a:prstGeom prst="rect">
            <a:avLst/>
          </a:prstGeom>
          <a:noFill/>
        </p:spPr>
      </p:pic>
      <p:pic>
        <p:nvPicPr>
          <p:cNvPr id="23" name="Imagen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302" y="1530044"/>
            <a:ext cx="685800" cy="670307"/>
          </a:xfrm>
          <a:prstGeom prst="rect">
            <a:avLst/>
          </a:prstGeom>
          <a:noFill/>
        </p:spPr>
      </p:pic>
      <p:pic>
        <p:nvPicPr>
          <p:cNvPr id="24" name="Imagen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8550" y="412359"/>
            <a:ext cx="444713" cy="528936"/>
          </a:xfrm>
          <a:prstGeom prst="rect">
            <a:avLst/>
          </a:prstGeom>
          <a:noFill/>
        </p:spPr>
      </p:pic>
      <p:pic>
        <p:nvPicPr>
          <p:cNvPr id="35" name="Imagen 3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4469" y="418640"/>
            <a:ext cx="444713" cy="528936"/>
          </a:xfrm>
          <a:prstGeom prst="rect">
            <a:avLst/>
          </a:prstGeom>
          <a:noFill/>
        </p:spPr>
      </p:pic>
      <p:pic>
        <p:nvPicPr>
          <p:cNvPr id="36" name="Imagen 3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84055" y="876882"/>
            <a:ext cx="444713" cy="528936"/>
          </a:xfrm>
          <a:prstGeom prst="rect">
            <a:avLst/>
          </a:prstGeom>
          <a:noFill/>
        </p:spPr>
      </p:pic>
      <p:pic>
        <p:nvPicPr>
          <p:cNvPr id="37" name="Imagen 3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9974" y="883163"/>
            <a:ext cx="444713" cy="528936"/>
          </a:xfrm>
          <a:prstGeom prst="rect">
            <a:avLst/>
          </a:prstGeom>
          <a:noFill/>
        </p:spPr>
      </p:pic>
      <p:pic>
        <p:nvPicPr>
          <p:cNvPr id="38" name="Imagen 3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2491" y="1344541"/>
            <a:ext cx="444713" cy="528936"/>
          </a:xfrm>
          <a:prstGeom prst="rect">
            <a:avLst/>
          </a:prstGeom>
          <a:noFill/>
        </p:spPr>
      </p:pic>
      <p:pic>
        <p:nvPicPr>
          <p:cNvPr id="39" name="Imagen 3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88410" y="1350822"/>
            <a:ext cx="444713" cy="528936"/>
          </a:xfrm>
          <a:prstGeom prst="rect">
            <a:avLst/>
          </a:prstGeom>
          <a:noFill/>
        </p:spPr>
      </p:pic>
      <p:pic>
        <p:nvPicPr>
          <p:cNvPr id="40" name="Imagen 3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7996" y="1809064"/>
            <a:ext cx="444713" cy="528936"/>
          </a:xfrm>
          <a:prstGeom prst="rect">
            <a:avLst/>
          </a:prstGeom>
          <a:noFill/>
        </p:spPr>
      </p:pic>
      <p:pic>
        <p:nvPicPr>
          <p:cNvPr id="41" name="Imagen 4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3915" y="1815345"/>
            <a:ext cx="444713" cy="528936"/>
          </a:xfrm>
          <a:prstGeom prst="rect">
            <a:avLst/>
          </a:prstGeom>
          <a:noFill/>
        </p:spPr>
      </p:pic>
      <p:sp>
        <p:nvSpPr>
          <p:cNvPr id="3" name="Flecha derecha 2"/>
          <p:cNvSpPr/>
          <p:nvPr/>
        </p:nvSpPr>
        <p:spPr>
          <a:xfrm>
            <a:off x="1716391" y="1170669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/>
          <p:cNvSpPr txBox="1"/>
          <p:nvPr/>
        </p:nvSpPr>
        <p:spPr>
          <a:xfrm>
            <a:off x="3054388" y="3714722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43" name="Imagen 4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088648" y="760695"/>
            <a:ext cx="444713" cy="528936"/>
          </a:xfrm>
          <a:prstGeom prst="rect">
            <a:avLst/>
          </a:prstGeom>
          <a:noFill/>
        </p:spPr>
      </p:pic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633670" y="760367"/>
            <a:ext cx="444713" cy="528936"/>
          </a:xfrm>
          <a:prstGeom prst="rect">
            <a:avLst/>
          </a:prstGeom>
          <a:noFill/>
        </p:spPr>
      </p:pic>
      <p:pic>
        <p:nvPicPr>
          <p:cNvPr id="45" name="Imagen 4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172580" y="745854"/>
            <a:ext cx="444713" cy="528936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711035" y="760368"/>
            <a:ext cx="444713" cy="528936"/>
          </a:xfrm>
          <a:prstGeom prst="rect">
            <a:avLst/>
          </a:prstGeom>
          <a:noFill/>
        </p:spPr>
      </p:pic>
      <p:pic>
        <p:nvPicPr>
          <p:cNvPr id="47" name="Imagen 4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116640" y="1515807"/>
            <a:ext cx="444713" cy="528936"/>
          </a:xfrm>
          <a:prstGeom prst="rect">
            <a:avLst/>
          </a:prstGeom>
          <a:noFill/>
        </p:spPr>
      </p:pic>
      <p:pic>
        <p:nvPicPr>
          <p:cNvPr id="48" name="Imagen 4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661662" y="1515479"/>
            <a:ext cx="444713" cy="528936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200572" y="1500966"/>
            <a:ext cx="444713" cy="528936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739027" y="1515480"/>
            <a:ext cx="444713" cy="528936"/>
          </a:xfrm>
          <a:prstGeom prst="rect">
            <a:avLst/>
          </a:prstGeom>
          <a:noFill/>
        </p:spPr>
      </p:pic>
      <p:sp>
        <p:nvSpPr>
          <p:cNvPr id="51" name="CuadroTexto 50"/>
          <p:cNvSpPr txBox="1"/>
          <p:nvPr/>
        </p:nvSpPr>
        <p:spPr>
          <a:xfrm>
            <a:off x="818495" y="5441155"/>
            <a:ext cx="5687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/>
              <a:t>DIVIDIR = REPARTIR</a:t>
            </a:r>
            <a:endParaRPr lang="es-ES" sz="4000" i="1" dirty="0"/>
          </a:p>
        </p:txBody>
      </p:sp>
      <p:pic>
        <p:nvPicPr>
          <p:cNvPr id="52" name="Imagen 5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399250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4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3" grpId="0" animBg="1"/>
      <p:bldP spid="42" grpId="0"/>
      <p:bldP spid="5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53907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3867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03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748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29299" y="1121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9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80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361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70314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818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2063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138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53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992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748" y="475487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7096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9956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630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25344" y="29280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2" name="Imagen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2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35324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319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692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29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5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5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9835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04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417746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0" y="539920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1778" y="293442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24845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478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163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40309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2344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6009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837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9117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6" y="539035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32196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32196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9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996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0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2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35654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60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93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2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TODAS LAS TABLAS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5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46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9199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2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25344" y="29280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2" name="Imagen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80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361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016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70314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818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53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992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2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7715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29412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862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6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4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3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7715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53907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3867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3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25686" y="59998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235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474765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4044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35324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319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692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29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7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17188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51333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6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292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5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9835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latin typeface="Arial Rounded MT Bold" panose="020F0704030504030204" pitchFamily="34" charset="0"/>
              </a:rPr>
              <a:t>  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latin typeface="Arial Rounded MT Bold" panose="020F0704030504030204" pitchFamily="34" charset="0"/>
              </a:rPr>
              <a:t>  </a:t>
            </a:r>
            <a:r>
              <a:rPr 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 smtClean="0">
                <a:latin typeface="Arial Rounded MT Bold" panose="020F0704030504030204" pitchFamily="34" charset="0"/>
              </a:rPr>
              <a:t>   </a:t>
            </a:r>
            <a:r>
              <a:rPr lang="es-ES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 smtClean="0">
                <a:latin typeface="Arial Rounded MT Bold" panose="020F0704030504030204" pitchFamily="34" charset="0"/>
              </a:rPr>
              <a:t> =   </a:t>
            </a:r>
            <a:r>
              <a:rPr lang="es-E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04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9</a:t>
            </a:r>
            <a:endParaRPr lang="es-ES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5837</Words>
  <Application>Microsoft Office PowerPoint</Application>
  <PresentationFormat>Panorámica</PresentationFormat>
  <Paragraphs>1504</Paragraphs>
  <Slides>117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117</vt:i4>
      </vt:variant>
    </vt:vector>
  </HeadingPairs>
  <TitlesOfParts>
    <vt:vector size="122" baseType="lpstr">
      <vt:lpstr>Arial</vt:lpstr>
      <vt:lpstr>Arial Rounded MT Bold</vt:lpstr>
      <vt:lpstr>Calibri</vt:lpstr>
      <vt:lpstr>Calibri Light</vt:lpstr>
      <vt:lpstr>Tema de Office</vt:lpstr>
      <vt:lpstr>TABLA  DEL 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TODAS LAS TABLAS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48</cp:revision>
  <dcterms:created xsi:type="dcterms:W3CDTF">2019-02-02T12:21:19Z</dcterms:created>
  <dcterms:modified xsi:type="dcterms:W3CDTF">2019-02-22T16:59:23Z</dcterms:modified>
</cp:coreProperties>
</file>