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258" r:id="rId4"/>
    <p:sldId id="259" r:id="rId5"/>
    <p:sldId id="260" r:id="rId6"/>
    <p:sldId id="257" r:id="rId7"/>
    <p:sldId id="261" r:id="rId8"/>
    <p:sldId id="262" r:id="rId9"/>
    <p:sldId id="263" r:id="rId10"/>
    <p:sldId id="264" r:id="rId11"/>
    <p:sldId id="265" r:id="rId12"/>
    <p:sldId id="283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84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90" r:id="rId31"/>
    <p:sldId id="285" r:id="rId32"/>
    <p:sldId id="291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286" r:id="rId42"/>
    <p:sldId id="292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287" r:id="rId52"/>
    <p:sldId id="293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288" r:id="rId62"/>
    <p:sldId id="294" r:id="rId63"/>
    <p:sldId id="321" r:id="rId64"/>
    <p:sldId id="322" r:id="rId65"/>
    <p:sldId id="328" r:id="rId66"/>
    <p:sldId id="323" r:id="rId67"/>
    <p:sldId id="324" r:id="rId68"/>
    <p:sldId id="325" r:id="rId69"/>
    <p:sldId id="326" r:id="rId70"/>
    <p:sldId id="327" r:id="rId71"/>
    <p:sldId id="289" r:id="rId72"/>
    <p:sldId id="295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60" r:id="rId83"/>
    <p:sldId id="338" r:id="rId84"/>
    <p:sldId id="363" r:id="rId85"/>
    <p:sldId id="341" r:id="rId86"/>
    <p:sldId id="359" r:id="rId87"/>
    <p:sldId id="364" r:id="rId88"/>
    <p:sldId id="365" r:id="rId89"/>
    <p:sldId id="366" r:id="rId90"/>
    <p:sldId id="361" r:id="rId91"/>
    <p:sldId id="357" r:id="rId92"/>
    <p:sldId id="339" r:id="rId93"/>
    <p:sldId id="362" r:id="rId94"/>
    <p:sldId id="356" r:id="rId95"/>
    <p:sldId id="345" r:id="rId96"/>
    <p:sldId id="367" r:id="rId97"/>
    <p:sldId id="358" r:id="rId98"/>
    <p:sldId id="348" r:id="rId99"/>
    <p:sldId id="368" r:id="rId100"/>
    <p:sldId id="370" r:id="rId101"/>
    <p:sldId id="340" r:id="rId102"/>
    <p:sldId id="342" r:id="rId103"/>
    <p:sldId id="371" r:id="rId104"/>
    <p:sldId id="343" r:id="rId105"/>
    <p:sldId id="353" r:id="rId106"/>
    <p:sldId id="349" r:id="rId107"/>
    <p:sldId id="347" r:id="rId108"/>
    <p:sldId id="372" r:id="rId109"/>
    <p:sldId id="351" r:id="rId110"/>
    <p:sldId id="344" r:id="rId111"/>
    <p:sldId id="369" r:id="rId112"/>
    <p:sldId id="350" r:id="rId113"/>
    <p:sldId id="346" r:id="rId114"/>
    <p:sldId id="352" r:id="rId115"/>
    <p:sldId id="354" r:id="rId116"/>
    <p:sldId id="355" r:id="rId117"/>
    <p:sldId id="296" r:id="rId11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6y3qa0E8QRwuGhvd+59AAw==" hashData="mxdmtuX3Ak4yWJ99T5FPJIUiLZ1lW8SrkeJtKv0lg8bkAwBSNgEwejCfBPXPIR0av+N3WLSypYgeaIxMeJDYV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5EC2-3B58-499A-8E7C-B0A92C8D7BF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00B3C-4E4E-4CA4-B82E-BC793224B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43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5EC2-3B58-499A-8E7C-B0A92C8D7BF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00B3C-4E4E-4CA4-B82E-BC793224B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12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5EC2-3B58-499A-8E7C-B0A92C8D7BF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00B3C-4E4E-4CA4-B82E-BC793224B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453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5EC2-3B58-499A-8E7C-B0A92C8D7BF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00B3C-4E4E-4CA4-B82E-BC793224B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099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5EC2-3B58-499A-8E7C-B0A92C8D7BF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00B3C-4E4E-4CA4-B82E-BC793224B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00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5EC2-3B58-499A-8E7C-B0A92C8D7BF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00B3C-4E4E-4CA4-B82E-BC793224B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5910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5EC2-3B58-499A-8E7C-B0A92C8D7BF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00B3C-4E4E-4CA4-B82E-BC793224B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0574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5EC2-3B58-499A-8E7C-B0A92C8D7BF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00B3C-4E4E-4CA4-B82E-BC793224B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064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5EC2-3B58-499A-8E7C-B0A92C8D7BF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00B3C-4E4E-4CA4-B82E-BC793224B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8399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5EC2-3B58-499A-8E7C-B0A92C8D7BF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00B3C-4E4E-4CA4-B82E-BC793224B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043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E5EC2-3B58-499A-8E7C-B0A92C8D7BF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00B3C-4E4E-4CA4-B82E-BC793224B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715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E5EC2-3B58-499A-8E7C-B0A92C8D7BFD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00B3C-4E4E-4CA4-B82E-BC793224BC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882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2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9887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18748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04894" y="113241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104894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04894" y="353678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04894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04894" y="476902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1" y="537498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04894" y="29370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2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80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4781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17163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1" y="540309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341" y="234474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60094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9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1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18748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04894" y="113241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104894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04894" y="41775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04894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04894" y="476902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04894" y="356031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1" y="537498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04894" y="29370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2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87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23389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11334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39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32196" y="539035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354934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32196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32196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32196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9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76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417795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11334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341" y="232938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356041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4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0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82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2386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414018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539111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19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416289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4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52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233260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341" y="538931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9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7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341" y="539548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2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18748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04894" y="113241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104894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04894" y="41775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04894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04894" y="476902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04894" y="356031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1" y="537498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04894" y="29370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2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13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535073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172877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11334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341" y="232938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356041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341" y="416348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94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0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9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57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233433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18340" y="537975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2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170073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4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41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169742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32196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14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46051" y="537802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354222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4605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4605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4605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18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477097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536017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32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3475" y="30443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FI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3417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3900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31788" y="111670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84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23389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11334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33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35443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11334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341" y="232938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23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417795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11334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341" y="232938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356041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1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536963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11334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341" y="232938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356041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341" y="416348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33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535073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172877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11334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341" y="232938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356041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341" y="416348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7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535073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475591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11334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341" y="232938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356041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1" y="173576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18341" y="416348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5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32843" y="653895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endParaRPr lang="es-ES" sz="5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555" y="443756"/>
            <a:ext cx="615386" cy="61538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230" y="443756"/>
            <a:ext cx="615386" cy="61538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555" y="1143005"/>
            <a:ext cx="615386" cy="61538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71" y="1143005"/>
            <a:ext cx="615386" cy="615386"/>
          </a:xfrm>
          <a:prstGeom prst="rect">
            <a:avLst/>
          </a:prstGeom>
        </p:spPr>
      </p:pic>
      <p:pic>
        <p:nvPicPr>
          <p:cNvPr id="13" name="Imagen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016" y="387967"/>
            <a:ext cx="590349" cy="671175"/>
          </a:xfrm>
          <a:prstGeom prst="rect">
            <a:avLst/>
          </a:prstGeom>
          <a:noFill/>
        </p:spPr>
      </p:pic>
      <p:pic>
        <p:nvPicPr>
          <p:cNvPr id="16" name="Imagen 1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965" y="388835"/>
            <a:ext cx="685800" cy="670307"/>
          </a:xfrm>
          <a:prstGeom prst="rect">
            <a:avLst/>
          </a:prstGeom>
          <a:noFill/>
        </p:spPr>
      </p:pic>
      <p:sp>
        <p:nvSpPr>
          <p:cNvPr id="17" name="Flecha derecha 16"/>
          <p:cNvSpPr/>
          <p:nvPr/>
        </p:nvSpPr>
        <p:spPr>
          <a:xfrm>
            <a:off x="2900113" y="858629"/>
            <a:ext cx="818356" cy="51496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/>
          <p:cNvSpPr txBox="1"/>
          <p:nvPr/>
        </p:nvSpPr>
        <p:spPr>
          <a:xfrm>
            <a:off x="4399881" y="911927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882887"/>
              </p:ext>
            </p:extLst>
          </p:nvPr>
        </p:nvGraphicFramePr>
        <p:xfrm>
          <a:off x="7822014" y="1409171"/>
          <a:ext cx="3898153" cy="27447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1776"/>
                <a:gridCol w="1936377"/>
              </a:tblGrid>
              <a:tr h="915986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7" name="Imagen 2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448" y="1502909"/>
            <a:ext cx="590349" cy="671175"/>
          </a:xfrm>
          <a:prstGeom prst="rect">
            <a:avLst/>
          </a:prstGeom>
          <a:noFill/>
        </p:spPr>
      </p:pic>
      <p:pic>
        <p:nvPicPr>
          <p:cNvPr id="28" name="Imagen 2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721" y="1558442"/>
            <a:ext cx="685800" cy="670307"/>
          </a:xfrm>
          <a:prstGeom prst="rect">
            <a:avLst/>
          </a:prstGeom>
          <a:noFill/>
        </p:spPr>
      </p:pic>
      <p:sp>
        <p:nvSpPr>
          <p:cNvPr id="29" name="CuadroTexto 28"/>
          <p:cNvSpPr txBox="1"/>
          <p:nvPr/>
        </p:nvSpPr>
        <p:spPr>
          <a:xfrm>
            <a:off x="8414448" y="4110713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10383765" y="4110713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pic>
        <p:nvPicPr>
          <p:cNvPr id="31" name="Imagen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611" y="2416113"/>
            <a:ext cx="615386" cy="615386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928" y="2416113"/>
            <a:ext cx="615386" cy="615386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611" y="3388271"/>
            <a:ext cx="615386" cy="615386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928" y="3388271"/>
            <a:ext cx="615386" cy="615386"/>
          </a:xfrm>
          <a:prstGeom prst="rect">
            <a:avLst/>
          </a:prstGeom>
        </p:spPr>
      </p:pic>
      <p:sp>
        <p:nvSpPr>
          <p:cNvPr id="35" name="CuadroTexto 34"/>
          <p:cNvSpPr txBox="1"/>
          <p:nvPr/>
        </p:nvSpPr>
        <p:spPr>
          <a:xfrm>
            <a:off x="3007569" y="2505961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36" name="Grupo 35"/>
          <p:cNvGrpSpPr/>
          <p:nvPr/>
        </p:nvGrpSpPr>
        <p:grpSpPr>
          <a:xfrm>
            <a:off x="2940326" y="2912181"/>
            <a:ext cx="3329315" cy="1196788"/>
            <a:chOff x="4461383" y="2649071"/>
            <a:chExt cx="3329315" cy="1196788"/>
          </a:xfrm>
        </p:grpSpPr>
        <p:cxnSp>
          <p:nvCxnSpPr>
            <p:cNvPr id="37" name="Conector recto 36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CuadroTexto 38"/>
          <p:cNvSpPr txBox="1"/>
          <p:nvPr/>
        </p:nvSpPr>
        <p:spPr>
          <a:xfrm>
            <a:off x="1586395" y="2573521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2974156" y="4184764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41" name="Grupo 40"/>
          <p:cNvGrpSpPr/>
          <p:nvPr/>
        </p:nvGrpSpPr>
        <p:grpSpPr>
          <a:xfrm>
            <a:off x="3052723" y="544611"/>
            <a:ext cx="3329315" cy="1196788"/>
            <a:chOff x="4461383" y="2649071"/>
            <a:chExt cx="3329315" cy="1196788"/>
          </a:xfrm>
        </p:grpSpPr>
        <p:cxnSp>
          <p:nvCxnSpPr>
            <p:cNvPr id="42" name="Conector recto 41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42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CuadroTexto 44"/>
          <p:cNvSpPr txBox="1"/>
          <p:nvPr/>
        </p:nvSpPr>
        <p:spPr>
          <a:xfrm>
            <a:off x="1451651" y="1842367"/>
            <a:ext cx="3510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i="1" dirty="0" smtClean="0"/>
              <a:t>REPARTIR</a:t>
            </a:r>
            <a:endParaRPr lang="es-ES" sz="4000" i="1" dirty="0"/>
          </a:p>
        </p:txBody>
      </p:sp>
      <p:sp>
        <p:nvSpPr>
          <p:cNvPr id="47" name="CuadroTexto 46"/>
          <p:cNvSpPr txBox="1"/>
          <p:nvPr/>
        </p:nvSpPr>
        <p:spPr>
          <a:xfrm>
            <a:off x="1337911" y="1829675"/>
            <a:ext cx="3510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i="1" dirty="0" smtClean="0"/>
              <a:t>DIVIDIR</a:t>
            </a:r>
            <a:endParaRPr lang="es-ES" sz="4000" i="1" dirty="0"/>
          </a:p>
        </p:txBody>
      </p:sp>
      <p:sp>
        <p:nvSpPr>
          <p:cNvPr id="48" name="CuadroTexto 47"/>
          <p:cNvSpPr txBox="1"/>
          <p:nvPr/>
        </p:nvSpPr>
        <p:spPr>
          <a:xfrm>
            <a:off x="4405240" y="1829675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pic>
        <p:nvPicPr>
          <p:cNvPr id="44" name="Imagen 43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6" name="Imagen 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17" grpId="0" animBg="1"/>
      <p:bldP spid="17" grpId="1" animBg="1"/>
      <p:bldP spid="17" grpId="2" animBg="1"/>
      <p:bldP spid="25" grpId="0"/>
      <p:bldP spid="25" grpId="1"/>
      <p:bldP spid="25" grpId="2"/>
      <p:bldP spid="25" grpId="3"/>
      <p:bldP spid="29" grpId="0"/>
      <p:bldP spid="30" grpId="0"/>
      <p:bldP spid="35" grpId="0"/>
      <p:bldP spid="39" grpId="0"/>
      <p:bldP spid="40" grpId="0"/>
      <p:bldP spid="45" grpId="0"/>
      <p:bldP spid="45" grpId="1"/>
      <p:bldP spid="47" grpId="0"/>
      <p:bldP spid="48" grpId="0"/>
      <p:bldP spid="48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474765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535073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294044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11334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341" y="232938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356041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1" y="173576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18341" y="416348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00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</a:t>
            </a:r>
            <a:r>
              <a:rPr lang="es-ES" sz="8800" b="1" dirty="0">
                <a:solidFill>
                  <a:srgbClr val="7030A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1020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1788" y="111670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4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59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170073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4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6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477741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4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88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416289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4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1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233273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4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90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538586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4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7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538758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293349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4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15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538758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354934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4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94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486196"/>
              </p:ext>
            </p:extLst>
          </p:nvPr>
        </p:nvGraphicFramePr>
        <p:xfrm>
          <a:off x="7711924" y="1154685"/>
          <a:ext cx="4175276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9802"/>
                <a:gridCol w="2085474"/>
              </a:tblGrid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470197" y="1016762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pic>
        <p:nvPicPr>
          <p:cNvPr id="13" name="Imagen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402" y="387967"/>
            <a:ext cx="590349" cy="671175"/>
          </a:xfrm>
          <a:prstGeom prst="rect">
            <a:avLst/>
          </a:prstGeom>
          <a:noFill/>
        </p:spPr>
      </p:pic>
      <p:pic>
        <p:nvPicPr>
          <p:cNvPr id="16" name="Imagen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351" y="388835"/>
            <a:ext cx="685800" cy="670307"/>
          </a:xfrm>
          <a:prstGeom prst="rect">
            <a:avLst/>
          </a:prstGeom>
          <a:noFill/>
        </p:spPr>
      </p:pic>
      <p:sp>
        <p:nvSpPr>
          <p:cNvPr id="17" name="Flecha derecha 16"/>
          <p:cNvSpPr/>
          <p:nvPr/>
        </p:nvSpPr>
        <p:spPr>
          <a:xfrm>
            <a:off x="3365331" y="858629"/>
            <a:ext cx="818356" cy="51496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/>
          <p:cNvSpPr txBox="1"/>
          <p:nvPr/>
        </p:nvSpPr>
        <p:spPr>
          <a:xfrm>
            <a:off x="4914915" y="1007557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pic>
        <p:nvPicPr>
          <p:cNvPr id="27" name="Imagen 2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498" y="1261650"/>
            <a:ext cx="590349" cy="671175"/>
          </a:xfrm>
          <a:prstGeom prst="rect">
            <a:avLst/>
          </a:prstGeom>
          <a:noFill/>
        </p:spPr>
      </p:pic>
      <p:pic>
        <p:nvPicPr>
          <p:cNvPr id="28" name="Imagen 2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589" y="1262518"/>
            <a:ext cx="685800" cy="670307"/>
          </a:xfrm>
          <a:prstGeom prst="rect">
            <a:avLst/>
          </a:prstGeom>
          <a:noFill/>
        </p:spPr>
      </p:pic>
      <p:sp>
        <p:nvSpPr>
          <p:cNvPr id="29" name="CuadroTexto 28"/>
          <p:cNvSpPr txBox="1"/>
          <p:nvPr/>
        </p:nvSpPr>
        <p:spPr>
          <a:xfrm>
            <a:off x="8298536" y="5005286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10267853" y="5005286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3007569" y="3243893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36" name="Grupo 35"/>
          <p:cNvGrpSpPr/>
          <p:nvPr/>
        </p:nvGrpSpPr>
        <p:grpSpPr>
          <a:xfrm>
            <a:off x="2940326" y="3650113"/>
            <a:ext cx="3329315" cy="1196788"/>
            <a:chOff x="4461383" y="2649071"/>
            <a:chExt cx="3329315" cy="1196788"/>
          </a:xfrm>
        </p:grpSpPr>
        <p:cxnSp>
          <p:nvCxnSpPr>
            <p:cNvPr id="37" name="Conector recto 36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CuadroTexto 38"/>
          <p:cNvSpPr txBox="1"/>
          <p:nvPr/>
        </p:nvSpPr>
        <p:spPr>
          <a:xfrm>
            <a:off x="1586395" y="3311453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2974156" y="4922696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41" name="Grupo 40"/>
          <p:cNvGrpSpPr/>
          <p:nvPr/>
        </p:nvGrpSpPr>
        <p:grpSpPr>
          <a:xfrm>
            <a:off x="3469815" y="881493"/>
            <a:ext cx="3329315" cy="1196788"/>
            <a:chOff x="4461383" y="2649071"/>
            <a:chExt cx="3329315" cy="1196788"/>
          </a:xfrm>
        </p:grpSpPr>
        <p:cxnSp>
          <p:nvCxnSpPr>
            <p:cNvPr id="42" name="Conector recto 41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42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CuadroTexto 44"/>
          <p:cNvSpPr txBox="1"/>
          <p:nvPr/>
        </p:nvSpPr>
        <p:spPr>
          <a:xfrm>
            <a:off x="1502740" y="2724677"/>
            <a:ext cx="3510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i="1" dirty="0" smtClean="0"/>
              <a:t>REPARTIR</a:t>
            </a:r>
            <a:endParaRPr lang="es-ES" sz="4000" i="1" dirty="0"/>
          </a:p>
        </p:txBody>
      </p:sp>
      <p:sp>
        <p:nvSpPr>
          <p:cNvPr id="47" name="CuadroTexto 46"/>
          <p:cNvSpPr txBox="1"/>
          <p:nvPr/>
        </p:nvSpPr>
        <p:spPr>
          <a:xfrm>
            <a:off x="1502100" y="2731429"/>
            <a:ext cx="3510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i="1" dirty="0" smtClean="0"/>
              <a:t>DIVIDIR</a:t>
            </a:r>
            <a:endParaRPr lang="es-ES" sz="4000" i="1" dirty="0"/>
          </a:p>
        </p:txBody>
      </p:sp>
      <p:sp>
        <p:nvSpPr>
          <p:cNvPr id="48" name="CuadroTexto 47"/>
          <p:cNvSpPr txBox="1"/>
          <p:nvPr/>
        </p:nvSpPr>
        <p:spPr>
          <a:xfrm>
            <a:off x="4902542" y="2086347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pic>
        <p:nvPicPr>
          <p:cNvPr id="44" name="Imagen 4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8996">
            <a:off x="1362558" y="250429"/>
            <a:ext cx="829409" cy="760395"/>
          </a:xfrm>
          <a:prstGeom prst="rect">
            <a:avLst/>
          </a:prstGeom>
          <a:noFill/>
        </p:spPr>
      </p:pic>
      <p:pic>
        <p:nvPicPr>
          <p:cNvPr id="46" name="Imagen 4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8996">
            <a:off x="1350716" y="1025142"/>
            <a:ext cx="829409" cy="760395"/>
          </a:xfrm>
          <a:prstGeom prst="rect">
            <a:avLst/>
          </a:prstGeom>
          <a:noFill/>
        </p:spPr>
      </p:pic>
      <p:pic>
        <p:nvPicPr>
          <p:cNvPr id="49" name="Imagen 4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8996">
            <a:off x="1395570" y="1779751"/>
            <a:ext cx="829409" cy="760395"/>
          </a:xfrm>
          <a:prstGeom prst="rect">
            <a:avLst/>
          </a:prstGeom>
          <a:noFill/>
        </p:spPr>
      </p:pic>
      <p:pic>
        <p:nvPicPr>
          <p:cNvPr id="50" name="Imagen 4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8996">
            <a:off x="2200224" y="273697"/>
            <a:ext cx="829409" cy="760395"/>
          </a:xfrm>
          <a:prstGeom prst="rect">
            <a:avLst/>
          </a:prstGeom>
          <a:noFill/>
        </p:spPr>
      </p:pic>
      <p:pic>
        <p:nvPicPr>
          <p:cNvPr id="51" name="Imagen 5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8996">
            <a:off x="2188382" y="1048410"/>
            <a:ext cx="829409" cy="760395"/>
          </a:xfrm>
          <a:prstGeom prst="rect">
            <a:avLst/>
          </a:prstGeom>
          <a:noFill/>
        </p:spPr>
      </p:pic>
      <p:pic>
        <p:nvPicPr>
          <p:cNvPr id="52" name="Imagen 5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8996">
            <a:off x="2233236" y="1803019"/>
            <a:ext cx="829409" cy="760395"/>
          </a:xfrm>
          <a:prstGeom prst="rect">
            <a:avLst/>
          </a:prstGeom>
          <a:noFill/>
        </p:spPr>
      </p:pic>
      <p:pic>
        <p:nvPicPr>
          <p:cNvPr id="53" name="Imagen 5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4881" y="2091187"/>
            <a:ext cx="829409" cy="760395"/>
          </a:xfrm>
          <a:prstGeom prst="rect">
            <a:avLst/>
          </a:prstGeom>
          <a:noFill/>
        </p:spPr>
      </p:pic>
      <p:pic>
        <p:nvPicPr>
          <p:cNvPr id="54" name="Imagen 5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687" y="3035526"/>
            <a:ext cx="829409" cy="760395"/>
          </a:xfrm>
          <a:prstGeom prst="rect">
            <a:avLst/>
          </a:prstGeom>
          <a:noFill/>
        </p:spPr>
      </p:pic>
      <p:pic>
        <p:nvPicPr>
          <p:cNvPr id="55" name="Imagen 5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4678" y="3992398"/>
            <a:ext cx="829409" cy="760395"/>
          </a:xfrm>
          <a:prstGeom prst="rect">
            <a:avLst/>
          </a:prstGeom>
          <a:noFill/>
        </p:spPr>
      </p:pic>
      <p:pic>
        <p:nvPicPr>
          <p:cNvPr id="56" name="Imagen 5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4784" y="2103977"/>
            <a:ext cx="829409" cy="760395"/>
          </a:xfrm>
          <a:prstGeom prst="rect">
            <a:avLst/>
          </a:prstGeom>
          <a:noFill/>
        </p:spPr>
      </p:pic>
      <p:pic>
        <p:nvPicPr>
          <p:cNvPr id="57" name="Imagen 5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3457" y="3035525"/>
            <a:ext cx="829409" cy="760395"/>
          </a:xfrm>
          <a:prstGeom prst="rect">
            <a:avLst/>
          </a:prstGeom>
          <a:noFill/>
        </p:spPr>
      </p:pic>
      <p:pic>
        <p:nvPicPr>
          <p:cNvPr id="58" name="Imagen 5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9920" y="3992398"/>
            <a:ext cx="829409" cy="760395"/>
          </a:xfrm>
          <a:prstGeom prst="rect">
            <a:avLst/>
          </a:prstGeom>
          <a:noFill/>
        </p:spPr>
      </p:pic>
      <p:pic>
        <p:nvPicPr>
          <p:cNvPr id="59" name="Imagen 58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0" name="Imagen 5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31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17" grpId="0" animBg="1"/>
      <p:bldP spid="17" grpId="1" animBg="1"/>
      <p:bldP spid="17" grpId="2" animBg="1"/>
      <p:bldP spid="25" grpId="0"/>
      <p:bldP spid="25" grpId="1"/>
      <p:bldP spid="25" grpId="2"/>
      <p:bldP spid="25" grpId="3"/>
      <p:bldP spid="29" grpId="0"/>
      <p:bldP spid="30" grpId="0"/>
      <p:bldP spid="35" grpId="0"/>
      <p:bldP spid="39" grpId="0"/>
      <p:bldP spid="40" grpId="0"/>
      <p:bldP spid="45" grpId="0"/>
      <p:bldP spid="45" grpId="1"/>
      <p:bldP spid="47" grpId="0"/>
      <p:bldP spid="48" grpId="0"/>
      <p:bldP spid="48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18340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4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4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53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9104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540502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111292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03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0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53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2386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414018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539111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18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478254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536113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1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233433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18340" y="537975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6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18340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540421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0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355434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340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0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18340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2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341" y="539548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37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169742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32196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2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057629"/>
              </p:ext>
            </p:extLst>
          </p:nvPr>
        </p:nvGraphicFramePr>
        <p:xfrm>
          <a:off x="8171501" y="1163980"/>
          <a:ext cx="3319338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1139"/>
                <a:gridCol w="1091293"/>
                <a:gridCol w="1106906"/>
              </a:tblGrid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470197" y="1016762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pic>
        <p:nvPicPr>
          <p:cNvPr id="13" name="Imagen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688" y="387967"/>
            <a:ext cx="590349" cy="671175"/>
          </a:xfrm>
          <a:prstGeom prst="rect">
            <a:avLst/>
          </a:prstGeom>
          <a:noFill/>
        </p:spPr>
      </p:pic>
      <p:pic>
        <p:nvPicPr>
          <p:cNvPr id="16" name="Imagen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637" y="388835"/>
            <a:ext cx="685800" cy="670307"/>
          </a:xfrm>
          <a:prstGeom prst="rect">
            <a:avLst/>
          </a:prstGeom>
          <a:noFill/>
        </p:spPr>
      </p:pic>
      <p:sp>
        <p:nvSpPr>
          <p:cNvPr id="17" name="Flecha derecha 16"/>
          <p:cNvSpPr/>
          <p:nvPr/>
        </p:nvSpPr>
        <p:spPr>
          <a:xfrm>
            <a:off x="3344278" y="1197489"/>
            <a:ext cx="818356" cy="51496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/>
          <p:cNvSpPr txBox="1"/>
          <p:nvPr/>
        </p:nvSpPr>
        <p:spPr>
          <a:xfrm>
            <a:off x="5107419" y="1007557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pic>
        <p:nvPicPr>
          <p:cNvPr id="27" name="Imagen 2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999" y="1279243"/>
            <a:ext cx="590349" cy="671175"/>
          </a:xfrm>
          <a:prstGeom prst="rect">
            <a:avLst/>
          </a:prstGeom>
          <a:noFill/>
        </p:spPr>
      </p:pic>
      <p:pic>
        <p:nvPicPr>
          <p:cNvPr id="28" name="Imagen 2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489" y="1279243"/>
            <a:ext cx="685800" cy="670307"/>
          </a:xfrm>
          <a:prstGeom prst="rect">
            <a:avLst/>
          </a:prstGeom>
          <a:noFill/>
        </p:spPr>
      </p:pic>
      <p:sp>
        <p:nvSpPr>
          <p:cNvPr id="29" name="CuadroTexto 28"/>
          <p:cNvSpPr txBox="1"/>
          <p:nvPr/>
        </p:nvSpPr>
        <p:spPr>
          <a:xfrm>
            <a:off x="8222142" y="4050347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endParaRPr lang="es-ES" sz="5400" b="1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9392314" y="4022443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3007569" y="2287931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36" name="Grupo 35"/>
          <p:cNvGrpSpPr/>
          <p:nvPr/>
        </p:nvGrpSpPr>
        <p:grpSpPr>
          <a:xfrm>
            <a:off x="2940326" y="2694151"/>
            <a:ext cx="3329315" cy="1196788"/>
            <a:chOff x="4461383" y="2649071"/>
            <a:chExt cx="3329315" cy="1196788"/>
          </a:xfrm>
        </p:grpSpPr>
        <p:cxnSp>
          <p:nvCxnSpPr>
            <p:cNvPr id="37" name="Conector recto 36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CuadroTexto 38"/>
          <p:cNvSpPr txBox="1"/>
          <p:nvPr/>
        </p:nvSpPr>
        <p:spPr>
          <a:xfrm>
            <a:off x="1586395" y="2355491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2974156" y="3966734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41" name="Grupo 40"/>
          <p:cNvGrpSpPr/>
          <p:nvPr/>
        </p:nvGrpSpPr>
        <p:grpSpPr>
          <a:xfrm>
            <a:off x="3469815" y="881493"/>
            <a:ext cx="3329315" cy="1196788"/>
            <a:chOff x="4461383" y="2649071"/>
            <a:chExt cx="3329315" cy="1196788"/>
          </a:xfrm>
        </p:grpSpPr>
        <p:cxnSp>
          <p:nvCxnSpPr>
            <p:cNvPr id="42" name="Conector recto 41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42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CuadroTexto 44"/>
          <p:cNvSpPr txBox="1"/>
          <p:nvPr/>
        </p:nvSpPr>
        <p:spPr>
          <a:xfrm>
            <a:off x="1502740" y="2724677"/>
            <a:ext cx="3510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i="1" dirty="0" smtClean="0"/>
              <a:t>REPARTIR</a:t>
            </a:r>
            <a:endParaRPr lang="es-ES" sz="4000" i="1" dirty="0"/>
          </a:p>
        </p:txBody>
      </p:sp>
      <p:sp>
        <p:nvSpPr>
          <p:cNvPr id="47" name="CuadroTexto 46"/>
          <p:cNvSpPr txBox="1"/>
          <p:nvPr/>
        </p:nvSpPr>
        <p:spPr>
          <a:xfrm>
            <a:off x="1336480" y="1914501"/>
            <a:ext cx="3510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i="1" dirty="0" smtClean="0"/>
              <a:t>DIVIDIR</a:t>
            </a:r>
            <a:endParaRPr lang="es-ES" sz="4000" i="1" dirty="0"/>
          </a:p>
        </p:txBody>
      </p:sp>
      <p:sp>
        <p:nvSpPr>
          <p:cNvPr id="48" name="CuadroTexto 47"/>
          <p:cNvSpPr txBox="1"/>
          <p:nvPr/>
        </p:nvSpPr>
        <p:spPr>
          <a:xfrm>
            <a:off x="5127130" y="2086347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pic>
        <p:nvPicPr>
          <p:cNvPr id="44" name="Imagen 4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8996">
            <a:off x="1394940" y="313074"/>
            <a:ext cx="829409" cy="760395"/>
          </a:xfrm>
          <a:prstGeom prst="rect">
            <a:avLst/>
          </a:prstGeom>
          <a:noFill/>
        </p:spPr>
      </p:pic>
      <p:pic>
        <p:nvPicPr>
          <p:cNvPr id="46" name="Imagen 4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8996">
            <a:off x="2200225" y="1056176"/>
            <a:ext cx="829409" cy="760395"/>
          </a:xfrm>
          <a:prstGeom prst="rect">
            <a:avLst/>
          </a:prstGeom>
          <a:noFill/>
        </p:spPr>
      </p:pic>
      <p:pic>
        <p:nvPicPr>
          <p:cNvPr id="49" name="Imagen 4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8996">
            <a:off x="1378349" y="1056175"/>
            <a:ext cx="829409" cy="760395"/>
          </a:xfrm>
          <a:prstGeom prst="rect">
            <a:avLst/>
          </a:prstGeom>
          <a:noFill/>
        </p:spPr>
      </p:pic>
      <p:pic>
        <p:nvPicPr>
          <p:cNvPr id="50" name="Imagen 4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8996">
            <a:off x="2232606" y="336342"/>
            <a:ext cx="829409" cy="760395"/>
          </a:xfrm>
          <a:prstGeom prst="rect">
            <a:avLst/>
          </a:prstGeom>
          <a:noFill/>
        </p:spPr>
      </p:pic>
      <p:pic>
        <p:nvPicPr>
          <p:cNvPr id="51" name="Imagen 5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8996">
            <a:off x="1362557" y="1803018"/>
            <a:ext cx="829409" cy="760395"/>
          </a:xfrm>
          <a:prstGeom prst="rect">
            <a:avLst/>
          </a:prstGeom>
          <a:noFill/>
        </p:spPr>
      </p:pic>
      <p:pic>
        <p:nvPicPr>
          <p:cNvPr id="52" name="Imagen 5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8996">
            <a:off x="2233236" y="1803019"/>
            <a:ext cx="829409" cy="760395"/>
          </a:xfrm>
          <a:prstGeom prst="rect">
            <a:avLst/>
          </a:prstGeom>
          <a:noFill/>
        </p:spPr>
      </p:pic>
      <p:pic>
        <p:nvPicPr>
          <p:cNvPr id="53" name="Imagen 5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858" y="2146816"/>
            <a:ext cx="829409" cy="760395"/>
          </a:xfrm>
          <a:prstGeom prst="rect">
            <a:avLst/>
          </a:prstGeom>
          <a:noFill/>
        </p:spPr>
      </p:pic>
      <p:pic>
        <p:nvPicPr>
          <p:cNvPr id="54" name="Imagen 5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7486" y="3070546"/>
            <a:ext cx="829409" cy="760395"/>
          </a:xfrm>
          <a:prstGeom prst="rect">
            <a:avLst/>
          </a:prstGeom>
          <a:noFill/>
        </p:spPr>
      </p:pic>
      <p:pic>
        <p:nvPicPr>
          <p:cNvPr id="55" name="Imagen 5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0892" y="2151089"/>
            <a:ext cx="829409" cy="760395"/>
          </a:xfrm>
          <a:prstGeom prst="rect">
            <a:avLst/>
          </a:prstGeom>
          <a:noFill/>
        </p:spPr>
      </p:pic>
      <p:pic>
        <p:nvPicPr>
          <p:cNvPr id="56" name="Imagen 5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4126" y="2145389"/>
            <a:ext cx="829409" cy="760395"/>
          </a:xfrm>
          <a:prstGeom prst="rect">
            <a:avLst/>
          </a:prstGeom>
          <a:noFill/>
        </p:spPr>
      </p:pic>
      <p:pic>
        <p:nvPicPr>
          <p:cNvPr id="57" name="Imagen 5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1852" y="3051281"/>
            <a:ext cx="829409" cy="760395"/>
          </a:xfrm>
          <a:prstGeom prst="rect">
            <a:avLst/>
          </a:prstGeom>
          <a:noFill/>
        </p:spPr>
      </p:pic>
      <p:pic>
        <p:nvPicPr>
          <p:cNvPr id="58" name="Imagen 5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8999" y="3064520"/>
            <a:ext cx="829409" cy="760395"/>
          </a:xfrm>
          <a:prstGeom prst="rect">
            <a:avLst/>
          </a:prstGeom>
          <a:noFill/>
        </p:spPr>
      </p:pic>
      <p:pic>
        <p:nvPicPr>
          <p:cNvPr id="59" name="Imagen 5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927" y="368436"/>
            <a:ext cx="619124" cy="624177"/>
          </a:xfrm>
          <a:prstGeom prst="rect">
            <a:avLst/>
          </a:prstGeom>
          <a:noFill/>
        </p:spPr>
      </p:pic>
      <p:pic>
        <p:nvPicPr>
          <p:cNvPr id="60" name="Imagen 5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382" y="1317393"/>
            <a:ext cx="619124" cy="624177"/>
          </a:xfrm>
          <a:prstGeom prst="rect">
            <a:avLst/>
          </a:prstGeom>
          <a:noFill/>
        </p:spPr>
      </p:pic>
      <p:sp>
        <p:nvSpPr>
          <p:cNvPr id="61" name="CuadroTexto 60"/>
          <p:cNvSpPr txBox="1"/>
          <p:nvPr/>
        </p:nvSpPr>
        <p:spPr>
          <a:xfrm>
            <a:off x="10564073" y="4022443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pic>
        <p:nvPicPr>
          <p:cNvPr id="62" name="Imagen 61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3" name="Imagen 6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13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17" grpId="0" animBg="1"/>
      <p:bldP spid="17" grpId="1" animBg="1"/>
      <p:bldP spid="17" grpId="2" animBg="1"/>
      <p:bldP spid="25" grpId="0"/>
      <p:bldP spid="25" grpId="1"/>
      <p:bldP spid="25" grpId="2"/>
      <p:bldP spid="25" grpId="3"/>
      <p:bldP spid="29" grpId="0"/>
      <p:bldP spid="30" grpId="0"/>
      <p:bldP spid="35" grpId="0"/>
      <p:bldP spid="39" grpId="0"/>
      <p:bldP spid="40" grpId="0"/>
      <p:bldP spid="45" grpId="0"/>
      <p:bldP spid="45" grpId="1"/>
      <p:bldP spid="47" grpId="0"/>
      <p:bldP spid="48" grpId="0"/>
      <p:bldP spid="48" grpId="1"/>
      <p:bldP spid="6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599888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38250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  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94343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b="1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19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1672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0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70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169114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0" y="538577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32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46051" y="537802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354222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4605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4605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4605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20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539965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111544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5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232473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18340" y="539363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66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477097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536017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8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539077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355434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8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25686" y="59998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  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212354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b="1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9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32843" y="653895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endParaRPr lang="es-ES" sz="5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555" y="443756"/>
            <a:ext cx="615386" cy="61538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230" y="443756"/>
            <a:ext cx="615386" cy="61538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555" y="1143005"/>
            <a:ext cx="615386" cy="61538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71" y="1143005"/>
            <a:ext cx="615386" cy="615386"/>
          </a:xfrm>
          <a:prstGeom prst="rect">
            <a:avLst/>
          </a:prstGeom>
        </p:spPr>
      </p:pic>
      <p:pic>
        <p:nvPicPr>
          <p:cNvPr id="13" name="Imagen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016" y="387967"/>
            <a:ext cx="590349" cy="671175"/>
          </a:xfrm>
          <a:prstGeom prst="rect">
            <a:avLst/>
          </a:prstGeom>
          <a:noFill/>
        </p:spPr>
      </p:pic>
      <p:pic>
        <p:nvPicPr>
          <p:cNvPr id="16" name="Imagen 1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965" y="388835"/>
            <a:ext cx="685800" cy="670307"/>
          </a:xfrm>
          <a:prstGeom prst="rect">
            <a:avLst/>
          </a:prstGeom>
          <a:noFill/>
        </p:spPr>
      </p:pic>
      <p:sp>
        <p:nvSpPr>
          <p:cNvPr id="17" name="Flecha derecha 16"/>
          <p:cNvSpPr/>
          <p:nvPr/>
        </p:nvSpPr>
        <p:spPr>
          <a:xfrm>
            <a:off x="2900113" y="858629"/>
            <a:ext cx="818356" cy="51496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/>
          <p:cNvSpPr txBox="1"/>
          <p:nvPr/>
        </p:nvSpPr>
        <p:spPr>
          <a:xfrm>
            <a:off x="4399881" y="911927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882887"/>
              </p:ext>
            </p:extLst>
          </p:nvPr>
        </p:nvGraphicFramePr>
        <p:xfrm>
          <a:off x="7822014" y="1409171"/>
          <a:ext cx="3898153" cy="27447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1776"/>
                <a:gridCol w="1936377"/>
              </a:tblGrid>
              <a:tr h="915986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7" name="Imagen 2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448" y="1502909"/>
            <a:ext cx="590349" cy="671175"/>
          </a:xfrm>
          <a:prstGeom prst="rect">
            <a:avLst/>
          </a:prstGeom>
          <a:noFill/>
        </p:spPr>
      </p:pic>
      <p:pic>
        <p:nvPicPr>
          <p:cNvPr id="28" name="Imagen 2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721" y="1558442"/>
            <a:ext cx="685800" cy="670307"/>
          </a:xfrm>
          <a:prstGeom prst="rect">
            <a:avLst/>
          </a:prstGeom>
          <a:noFill/>
        </p:spPr>
      </p:pic>
      <p:sp>
        <p:nvSpPr>
          <p:cNvPr id="29" name="CuadroTexto 28"/>
          <p:cNvSpPr txBox="1"/>
          <p:nvPr/>
        </p:nvSpPr>
        <p:spPr>
          <a:xfrm>
            <a:off x="8414448" y="4110713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10383765" y="4110713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pic>
        <p:nvPicPr>
          <p:cNvPr id="31" name="Imagen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611" y="2416113"/>
            <a:ext cx="615386" cy="615386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928" y="2416113"/>
            <a:ext cx="615386" cy="615386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611" y="3388271"/>
            <a:ext cx="615386" cy="615386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928" y="3388271"/>
            <a:ext cx="615386" cy="615386"/>
          </a:xfrm>
          <a:prstGeom prst="rect">
            <a:avLst/>
          </a:prstGeom>
        </p:spPr>
      </p:pic>
      <p:sp>
        <p:nvSpPr>
          <p:cNvPr id="35" name="CuadroTexto 34"/>
          <p:cNvSpPr txBox="1"/>
          <p:nvPr/>
        </p:nvSpPr>
        <p:spPr>
          <a:xfrm>
            <a:off x="3007569" y="2505961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36" name="Grupo 35"/>
          <p:cNvGrpSpPr/>
          <p:nvPr/>
        </p:nvGrpSpPr>
        <p:grpSpPr>
          <a:xfrm>
            <a:off x="2940326" y="2912181"/>
            <a:ext cx="3329315" cy="1196788"/>
            <a:chOff x="4461383" y="2649071"/>
            <a:chExt cx="3329315" cy="1196788"/>
          </a:xfrm>
        </p:grpSpPr>
        <p:cxnSp>
          <p:nvCxnSpPr>
            <p:cNvPr id="37" name="Conector recto 36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CuadroTexto 38"/>
          <p:cNvSpPr txBox="1"/>
          <p:nvPr/>
        </p:nvSpPr>
        <p:spPr>
          <a:xfrm>
            <a:off x="1586395" y="2573521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  <a:endParaRPr lang="es-ES" sz="1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2974156" y="4184764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41" name="Grupo 40"/>
          <p:cNvGrpSpPr/>
          <p:nvPr/>
        </p:nvGrpSpPr>
        <p:grpSpPr>
          <a:xfrm>
            <a:off x="3052723" y="544611"/>
            <a:ext cx="3329315" cy="1196788"/>
            <a:chOff x="4461383" y="2649071"/>
            <a:chExt cx="3329315" cy="1196788"/>
          </a:xfrm>
        </p:grpSpPr>
        <p:cxnSp>
          <p:nvCxnSpPr>
            <p:cNvPr id="42" name="Conector recto 41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42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CuadroTexto 44"/>
          <p:cNvSpPr txBox="1"/>
          <p:nvPr/>
        </p:nvSpPr>
        <p:spPr>
          <a:xfrm>
            <a:off x="1451651" y="1842367"/>
            <a:ext cx="3510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i="1" dirty="0" smtClean="0"/>
              <a:t>REPARTIR</a:t>
            </a:r>
            <a:endParaRPr lang="es-ES" sz="4000" i="1" dirty="0"/>
          </a:p>
        </p:txBody>
      </p:sp>
      <p:sp>
        <p:nvSpPr>
          <p:cNvPr id="47" name="CuadroTexto 46"/>
          <p:cNvSpPr txBox="1"/>
          <p:nvPr/>
        </p:nvSpPr>
        <p:spPr>
          <a:xfrm>
            <a:off x="1337911" y="1829675"/>
            <a:ext cx="3510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i="1" dirty="0" smtClean="0"/>
              <a:t>DIVIDIR</a:t>
            </a:r>
            <a:endParaRPr lang="es-ES" sz="4000" i="1" dirty="0"/>
          </a:p>
        </p:txBody>
      </p:sp>
      <p:sp>
        <p:nvSpPr>
          <p:cNvPr id="48" name="CuadroTexto 47"/>
          <p:cNvSpPr txBox="1"/>
          <p:nvPr/>
        </p:nvSpPr>
        <p:spPr>
          <a:xfrm>
            <a:off x="4405240" y="1829675"/>
            <a:ext cx="877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pic>
        <p:nvPicPr>
          <p:cNvPr id="44" name="Imagen 43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6" name="Imagen 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79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  <p:bldP spid="17" grpId="0" animBg="1"/>
      <p:bldP spid="17" grpId="1" animBg="1"/>
      <p:bldP spid="17" grpId="2" animBg="1"/>
      <p:bldP spid="25" grpId="0"/>
      <p:bldP spid="25" grpId="1"/>
      <p:bldP spid="25" grpId="2"/>
      <p:bldP spid="25" grpId="3"/>
      <p:bldP spid="29" grpId="0"/>
      <p:bldP spid="30" grpId="0"/>
      <p:bldP spid="35" grpId="0"/>
      <p:bldP spid="39" grpId="0"/>
      <p:bldP spid="40" grpId="0"/>
      <p:bldP spid="45" grpId="0"/>
      <p:bldP spid="45" grpId="1"/>
      <p:bldP spid="47" grpId="0"/>
      <p:bldP spid="48" grpId="0"/>
      <p:bldP spid="48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41744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539133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19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0236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0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17188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51333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66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540502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110163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87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233179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341" y="538537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72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172460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1" y="539199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36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416946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53916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1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477608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538772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28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1788" y="294127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538626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75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601210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41296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  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204204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b="1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69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045528" y="2052702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934525" y="2458922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18748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04894" y="113241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118748" y="17281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748" y="229619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8118748" y="293025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699440" y="2047686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pic>
        <p:nvPicPr>
          <p:cNvPr id="22" name="Imagen 2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028" y="669485"/>
            <a:ext cx="590349" cy="671175"/>
          </a:xfrm>
          <a:prstGeom prst="rect">
            <a:avLst/>
          </a:prstGeom>
          <a:noFill/>
        </p:spPr>
      </p:pic>
      <p:pic>
        <p:nvPicPr>
          <p:cNvPr id="23" name="Imagen 2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302" y="1530044"/>
            <a:ext cx="685800" cy="670307"/>
          </a:xfrm>
          <a:prstGeom prst="rect">
            <a:avLst/>
          </a:prstGeom>
          <a:noFill/>
        </p:spPr>
      </p:pic>
      <p:pic>
        <p:nvPicPr>
          <p:cNvPr id="24" name="Imagen 2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378550" y="412359"/>
            <a:ext cx="444713" cy="528936"/>
          </a:xfrm>
          <a:prstGeom prst="rect">
            <a:avLst/>
          </a:prstGeom>
          <a:noFill/>
        </p:spPr>
      </p:pic>
      <p:pic>
        <p:nvPicPr>
          <p:cNvPr id="35" name="Imagen 3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994469" y="418640"/>
            <a:ext cx="444713" cy="528936"/>
          </a:xfrm>
          <a:prstGeom prst="rect">
            <a:avLst/>
          </a:prstGeom>
          <a:noFill/>
        </p:spPr>
      </p:pic>
      <p:pic>
        <p:nvPicPr>
          <p:cNvPr id="36" name="Imagen 3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384055" y="876882"/>
            <a:ext cx="444713" cy="528936"/>
          </a:xfrm>
          <a:prstGeom prst="rect">
            <a:avLst/>
          </a:prstGeom>
          <a:noFill/>
        </p:spPr>
      </p:pic>
      <p:pic>
        <p:nvPicPr>
          <p:cNvPr id="37" name="Imagen 3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999974" y="883163"/>
            <a:ext cx="444713" cy="528936"/>
          </a:xfrm>
          <a:prstGeom prst="rect">
            <a:avLst/>
          </a:prstGeom>
          <a:noFill/>
        </p:spPr>
      </p:pic>
      <p:pic>
        <p:nvPicPr>
          <p:cNvPr id="38" name="Imagen 3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372491" y="1344541"/>
            <a:ext cx="444713" cy="528936"/>
          </a:xfrm>
          <a:prstGeom prst="rect">
            <a:avLst/>
          </a:prstGeom>
          <a:noFill/>
        </p:spPr>
      </p:pic>
      <p:pic>
        <p:nvPicPr>
          <p:cNvPr id="39" name="Imagen 3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988410" y="1350822"/>
            <a:ext cx="444713" cy="528936"/>
          </a:xfrm>
          <a:prstGeom prst="rect">
            <a:avLst/>
          </a:prstGeom>
          <a:noFill/>
        </p:spPr>
      </p:pic>
      <p:pic>
        <p:nvPicPr>
          <p:cNvPr id="40" name="Imagen 3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377996" y="1809064"/>
            <a:ext cx="444713" cy="528936"/>
          </a:xfrm>
          <a:prstGeom prst="rect">
            <a:avLst/>
          </a:prstGeom>
          <a:noFill/>
        </p:spPr>
      </p:pic>
      <p:pic>
        <p:nvPicPr>
          <p:cNvPr id="41" name="Imagen 4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993915" y="1815345"/>
            <a:ext cx="444713" cy="528936"/>
          </a:xfrm>
          <a:prstGeom prst="rect">
            <a:avLst/>
          </a:prstGeom>
          <a:noFill/>
        </p:spPr>
      </p:pic>
      <p:sp>
        <p:nvSpPr>
          <p:cNvPr id="3" name="Flecha derecha 2"/>
          <p:cNvSpPr/>
          <p:nvPr/>
        </p:nvSpPr>
        <p:spPr>
          <a:xfrm>
            <a:off x="1716391" y="1170669"/>
            <a:ext cx="978408" cy="4846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CuadroTexto 41"/>
          <p:cNvSpPr txBox="1"/>
          <p:nvPr/>
        </p:nvSpPr>
        <p:spPr>
          <a:xfrm>
            <a:off x="3054388" y="3714722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pic>
        <p:nvPicPr>
          <p:cNvPr id="43" name="Imagen 4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4088648" y="760695"/>
            <a:ext cx="444713" cy="528936"/>
          </a:xfrm>
          <a:prstGeom prst="rect">
            <a:avLst/>
          </a:prstGeom>
          <a:noFill/>
        </p:spPr>
      </p:pic>
      <p:pic>
        <p:nvPicPr>
          <p:cNvPr id="44" name="Imagen 4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4633670" y="760367"/>
            <a:ext cx="444713" cy="528936"/>
          </a:xfrm>
          <a:prstGeom prst="rect">
            <a:avLst/>
          </a:prstGeom>
          <a:noFill/>
        </p:spPr>
      </p:pic>
      <p:pic>
        <p:nvPicPr>
          <p:cNvPr id="45" name="Imagen 4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5172580" y="745854"/>
            <a:ext cx="444713" cy="528936"/>
          </a:xfrm>
          <a:prstGeom prst="rect">
            <a:avLst/>
          </a:prstGeom>
          <a:noFill/>
        </p:spPr>
      </p:pic>
      <p:pic>
        <p:nvPicPr>
          <p:cNvPr id="46" name="Imagen 4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5711035" y="760368"/>
            <a:ext cx="444713" cy="528936"/>
          </a:xfrm>
          <a:prstGeom prst="rect">
            <a:avLst/>
          </a:prstGeom>
          <a:noFill/>
        </p:spPr>
      </p:pic>
      <p:pic>
        <p:nvPicPr>
          <p:cNvPr id="47" name="Imagen 4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4116640" y="1515807"/>
            <a:ext cx="444713" cy="528936"/>
          </a:xfrm>
          <a:prstGeom prst="rect">
            <a:avLst/>
          </a:prstGeom>
          <a:noFill/>
        </p:spPr>
      </p:pic>
      <p:pic>
        <p:nvPicPr>
          <p:cNvPr id="48" name="Imagen 4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4661662" y="1515479"/>
            <a:ext cx="444713" cy="528936"/>
          </a:xfrm>
          <a:prstGeom prst="rect">
            <a:avLst/>
          </a:prstGeom>
          <a:noFill/>
        </p:spPr>
      </p:pic>
      <p:pic>
        <p:nvPicPr>
          <p:cNvPr id="49" name="Imagen 4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5200572" y="1500966"/>
            <a:ext cx="444713" cy="528936"/>
          </a:xfrm>
          <a:prstGeom prst="rect">
            <a:avLst/>
          </a:prstGeom>
          <a:noFill/>
        </p:spPr>
      </p:pic>
      <p:pic>
        <p:nvPicPr>
          <p:cNvPr id="50" name="Imagen 4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1881">
            <a:off x="5739027" y="1515480"/>
            <a:ext cx="444713" cy="528936"/>
          </a:xfrm>
          <a:prstGeom prst="rect">
            <a:avLst/>
          </a:prstGeom>
          <a:noFill/>
        </p:spPr>
      </p:pic>
      <p:sp>
        <p:nvSpPr>
          <p:cNvPr id="51" name="CuadroTexto 50"/>
          <p:cNvSpPr txBox="1"/>
          <p:nvPr/>
        </p:nvSpPr>
        <p:spPr>
          <a:xfrm>
            <a:off x="818495" y="5441155"/>
            <a:ext cx="56877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i="1" dirty="0" smtClean="0"/>
              <a:t>DIVIDIR = REPARTIR</a:t>
            </a:r>
            <a:endParaRPr lang="es-ES" sz="4000" i="1" dirty="0"/>
          </a:p>
        </p:txBody>
      </p:sp>
      <p:pic>
        <p:nvPicPr>
          <p:cNvPr id="52" name="Imagen 51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3" name="Imagen 5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399250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4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3" grpId="0" animBg="1"/>
      <p:bldP spid="42" grpId="0"/>
      <p:bldP spid="51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32195" y="539076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353867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85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657" y="23100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1030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748" y="538577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29299" y="112174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79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538804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353617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53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170314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1" y="538181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77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232063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138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968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295367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539921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38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748" y="475487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537096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37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0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88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599561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216307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b="1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99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18748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04894" y="113241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104894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25344" y="29280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04894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2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2" name="Imagen 2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2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32195" y="353246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413190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536928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2950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5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3475" y="30443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</a:t>
            </a:r>
            <a:r>
              <a:rPr lang="es-ES" sz="8800" b="1" dirty="0">
                <a:solidFill>
                  <a:srgbClr val="7030A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0157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0" y="59835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0" y="538577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  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204041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b="1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9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63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0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9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63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0" y="417746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0" y="539920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9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79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1778" y="293442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24845" y="538577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9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90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4781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17163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1" y="540309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341" y="234474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60094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9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7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47837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539117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9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1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32196" y="539035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354934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32196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32196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32196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9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89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539962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111067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9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12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18748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04894" y="113241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104894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535654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04894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04894" y="29370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2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71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233260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341" y="538931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9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72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3475" y="304433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S" sz="88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TODAS LAS TABLAS</a:t>
            </a:r>
            <a:endParaRPr lang="es-ES" sz="8800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2" y="352208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1106150" y="203741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5854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172460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1" y="539199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22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18748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04894" y="113241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104894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25344" y="29280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04894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2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2" name="Imagen 2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6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538804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353617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36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294740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8131788" y="111670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748" y="47722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18748" y="538982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36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540502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110163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21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170314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1" y="538181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20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295367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539921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68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0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92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18748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04894" y="113241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104894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04894" y="477154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04894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1" y="537498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04894" y="29370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2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84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1788" y="294127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538626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66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41744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539133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4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18748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04894" y="113241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104894" y="173121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04894" y="477154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04894" y="232500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748" y="35404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748" y="415290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1" y="537498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04894" y="29370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2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2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68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32195" y="539076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353867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93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25686" y="599989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  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212354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b="1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6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25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474765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535073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1" y="294044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11334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6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8118341" y="232938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356041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18341" y="173576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18341" y="416348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15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23330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3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32195" y="3532461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413190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536928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2950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8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88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7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0" y="539617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49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7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17188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51333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66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18341" y="5405028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32195" y="111292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5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1" y="5978435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5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73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14470" y="1474479"/>
            <a:ext cx="107576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3203467" y="1880699"/>
            <a:ext cx="3329315" cy="1196788"/>
            <a:chOff x="4461383" y="2649071"/>
            <a:chExt cx="3329315" cy="1196788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4488281" y="2649071"/>
              <a:ext cx="13447" cy="118334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 flipV="1">
              <a:off x="4461383" y="3818965"/>
              <a:ext cx="3329315" cy="2689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8132195" y="5089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1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18341" y="356114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6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54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132195" y="1097989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2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18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118340" y="5983557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r>
              <a:rPr lang="es-ES" sz="2800" dirty="0"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18341" y="4168616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7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63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32195" y="293302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5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45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18341" y="4796740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8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72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132195" y="1717264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3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27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8132195" y="2333583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4</a:t>
            </a:r>
            <a:r>
              <a:rPr lang="es-ES" sz="2800" dirty="0" smtClean="0">
                <a:latin typeface="Arial Rounded MT Bold" panose="020F0704030504030204" pitchFamily="34" charset="0"/>
              </a:rPr>
              <a:t>  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36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118340" y="5385772"/>
            <a:ext cx="27293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9</a:t>
            </a:r>
            <a:r>
              <a:rPr lang="es-ES" sz="2800" dirty="0" smtClean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 smtClean="0">
                <a:latin typeface="Arial Rounded MT Bold" panose="020F0704030504030204" pitchFamily="34" charset="0"/>
              </a:rPr>
              <a:t>  </a:t>
            </a:r>
            <a:r>
              <a:rPr lang="es-ES" sz="28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X</a:t>
            </a:r>
            <a:r>
              <a:rPr lang="es-ES" sz="2800" dirty="0" smtClean="0">
                <a:latin typeface="Arial Rounded MT Bold" panose="020F0704030504030204" pitchFamily="34" charset="0"/>
              </a:rPr>
              <a:t>   </a:t>
            </a:r>
            <a:r>
              <a:rPr lang="es-ES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9  </a:t>
            </a:r>
            <a:r>
              <a:rPr lang="es-ES" sz="2800" dirty="0" smtClean="0">
                <a:latin typeface="Arial Rounded MT Bold" panose="020F0704030504030204" pitchFamily="34" charset="0"/>
              </a:rPr>
              <a:t> =   </a:t>
            </a:r>
            <a:r>
              <a:rPr lang="es-E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81</a:t>
            </a:r>
            <a:endParaRPr lang="es-E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087818" y="1469463"/>
            <a:ext cx="195632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90</a:t>
            </a:r>
            <a:endParaRPr lang="es-ES" sz="115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390565" y="3136499"/>
            <a:ext cx="204041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0" b="1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10</a:t>
            </a:r>
            <a:endParaRPr lang="es-ES" sz="11500" b="1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63071" y="228600"/>
            <a:ext cx="24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TABLA  </a:t>
            </a:r>
            <a:r>
              <a:rPr lang="es-ES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DEL  9</a:t>
            </a:r>
            <a:endParaRPr lang="es-ES" b="1" dirty="0">
              <a:solidFill>
                <a:srgbClr val="7030A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3" name="Imagen 2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66"/>
          <a:stretch/>
        </p:blipFill>
        <p:spPr bwMode="auto">
          <a:xfrm>
            <a:off x="11106150" y="203741"/>
            <a:ext cx="907659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1" y="6237886"/>
            <a:ext cx="1142998" cy="2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60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/>
      <p:bldP spid="4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5837</Words>
  <Application>Microsoft Office PowerPoint</Application>
  <PresentationFormat>Panorámica</PresentationFormat>
  <Paragraphs>1504</Paragraphs>
  <Slides>117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117</vt:i4>
      </vt:variant>
    </vt:vector>
  </HeadingPairs>
  <TitlesOfParts>
    <vt:vector size="122" baseType="lpstr">
      <vt:lpstr>Arial</vt:lpstr>
      <vt:lpstr>Arial Rounded MT Bold</vt:lpstr>
      <vt:lpstr>Calibri</vt:lpstr>
      <vt:lpstr>Calibri Light</vt:lpstr>
      <vt:lpstr>Tema de Office</vt:lpstr>
      <vt:lpstr>TABLA  DEL  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TABLA  DEL  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TABLA  DEL  4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TABLA  DEL  5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TABLA  DEL  6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TABLA  DEL  7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TABLA  DEL  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TABLA  DEL  9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TODAS LAS TABLAS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VACA ROMAN</dc:creator>
  <cp:lastModifiedBy>FRANCISCO JAVIER VACA ROMAN</cp:lastModifiedBy>
  <cp:revision>48</cp:revision>
  <dcterms:created xsi:type="dcterms:W3CDTF">2019-02-02T12:21:19Z</dcterms:created>
  <dcterms:modified xsi:type="dcterms:W3CDTF">2019-02-22T16:59:23Z</dcterms:modified>
</cp:coreProperties>
</file>