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6" r:id="rId3"/>
    <p:sldId id="257" r:id="rId4"/>
    <p:sldId id="267" r:id="rId5"/>
    <p:sldId id="259" r:id="rId6"/>
    <p:sldId id="264" r:id="rId7"/>
    <p:sldId id="279" r:id="rId8"/>
    <p:sldId id="280" r:id="rId9"/>
    <p:sldId id="281" r:id="rId10"/>
    <p:sldId id="276" r:id="rId11"/>
    <p:sldId id="260" r:id="rId12"/>
    <p:sldId id="262" r:id="rId13"/>
    <p:sldId id="263" r:id="rId14"/>
    <p:sldId id="27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dlmBnyAvaOQqXANEBY6PQ==" hashData="GhIiD/TKAyY3KdA6DemhNY/PifoBTZWoRhGDJq9e9WBhfHtvdTF9cHEhJFWiH4YD3LyOUWuQXVy2+thY5RoLW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B933-EC03-4A8A-8436-58C0CD9129F7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4C4B8-3B21-4D6B-A7DE-9DC69B97CF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6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28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97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03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84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5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1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99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86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8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50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0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3943" y="907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245705" y="1241318"/>
            <a:ext cx="9554818" cy="354233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</a:t>
            </a:r>
            <a:endParaRPr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4800" b="0" i="1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L’AIGUA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947984" y="5937437"/>
            <a:ext cx="6296025" cy="409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Autor pictogram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Sergio Palao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Proced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ARASAAC (http://arasaac.org)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Lic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CC (BY-NC-SA)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Propie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tat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Gobierno de Aragón 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Edita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Fundación ADIMIR.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6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18335" y="2706423"/>
            <a:ext cx="8009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70C0"/>
                </a:solidFill>
              </a:rPr>
              <a:t>EL RECORREGUT DEL RIU</a:t>
            </a:r>
            <a:endParaRPr lang="es-ES" sz="4400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230723" y="2147455"/>
            <a:ext cx="8184857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08186" y="528844"/>
            <a:ext cx="372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CURS ALT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4" y="2114270"/>
            <a:ext cx="3600000" cy="360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20398" y="3179549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EL RIU BAIXA RÁPID Y AMB FUERÇA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08185" y="4057089"/>
            <a:ext cx="570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ES FORMEN RÁPIDS I CASCADES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2254" r="-1" b="13095"/>
          <a:stretch/>
        </p:blipFill>
        <p:spPr>
          <a:xfrm>
            <a:off x="6543676" y="4766744"/>
            <a:ext cx="1785937" cy="178422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58178" y="2294286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BAIXA DE LA MUNTANYA</a:t>
            </a:r>
          </a:p>
        </p:txBody>
      </p:sp>
    </p:spTree>
    <p:extLst>
      <p:ext uri="{BB962C8B-B14F-4D97-AF65-F5344CB8AC3E}">
        <p14:creationId xmlns:p14="http://schemas.microsoft.com/office/powerpoint/2010/main" val="33801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08174" y="728869"/>
            <a:ext cx="372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CURS MITJÀ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4" y="2090738"/>
            <a:ext cx="3600000" cy="360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08186" y="2429044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VA PER LA PLANA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08185" y="5064566"/>
            <a:ext cx="570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ES FORMEN MEANDRES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08185" y="3746805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EL RIU VA TRANQUIL</a:t>
            </a:r>
          </a:p>
        </p:txBody>
      </p:sp>
    </p:spTree>
    <p:extLst>
      <p:ext uri="{BB962C8B-B14F-4D97-AF65-F5344CB8AC3E}">
        <p14:creationId xmlns:p14="http://schemas.microsoft.com/office/powerpoint/2010/main" val="381187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08174" y="728869"/>
            <a:ext cx="372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CURS BAIX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52465" r="27369"/>
          <a:stretch/>
        </p:blipFill>
        <p:spPr>
          <a:xfrm>
            <a:off x="357086" y="2700337"/>
            <a:ext cx="3751088" cy="280035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08185" y="2608254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ARRIBA A LA COSTA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08185" y="4977468"/>
            <a:ext cx="570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ES FORMA DELTES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08185" y="3746805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EL RIU VA MOLT POCO A POCO</a:t>
            </a:r>
          </a:p>
        </p:txBody>
      </p:sp>
    </p:spTree>
    <p:extLst>
      <p:ext uri="{BB962C8B-B14F-4D97-AF65-F5344CB8AC3E}">
        <p14:creationId xmlns:p14="http://schemas.microsoft.com/office/powerpoint/2010/main" val="232373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6" name="Cuadro de texto 273"/>
          <p:cNvSpPr txBox="1"/>
          <p:nvPr/>
        </p:nvSpPr>
        <p:spPr>
          <a:xfrm>
            <a:off x="3183517" y="6201206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pictogrames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Procedència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Licència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Propietat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Aragón. 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Editat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690256" y="1410789"/>
            <a:ext cx="9043456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60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ACTIVITATS</a:t>
            </a:r>
            <a:endParaRPr lang="es-E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4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2704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EVAPORACIÓ.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2366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rgbClr val="002060"/>
                </a:solidFill>
              </a:rPr>
              <a:t>QÜESTIONARI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924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CONDENSACIÓ</a:t>
            </a:r>
            <a:r>
              <a:rPr lang="ca-ES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907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i="1" dirty="0">
                <a:solidFill>
                  <a:srgbClr val="FF0000"/>
                </a:solidFill>
              </a:rPr>
              <a:t>SOLIDIFICACIÓ.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736257" y="3653786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VAPOR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12" y="2645302"/>
            <a:ext cx="1002491" cy="878931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8572500" y="299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7014909" y="3631658"/>
            <a:ext cx="150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LÍQUID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85" y="2764980"/>
            <a:ext cx="866678" cy="8666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32785" y="4572000"/>
            <a:ext cx="354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EVAPORACIÓ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2907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SOLIDIFICACIÓ.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2455586"/>
            <a:ext cx="1743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i="1" dirty="0">
                <a:solidFill>
                  <a:srgbClr val="FF0000"/>
                </a:solidFill>
              </a:rPr>
              <a:t>FUSIÓ.</a:t>
            </a:r>
            <a:r>
              <a:rPr lang="ca-ES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2757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EVAPORACIÓ </a:t>
            </a:r>
            <a:r>
              <a:rPr lang="ca-ES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193211" y="3738367"/>
            <a:ext cx="150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SÒLID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949660" y="3817833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VAPOR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75" y="2809349"/>
            <a:ext cx="1002491" cy="8789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105" y="2731338"/>
            <a:ext cx="1034954" cy="1034954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>
            <a:off x="7795260" y="299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400800" y="4578464"/>
            <a:ext cx="3680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SOLIDIFICACIÓ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2952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CONDENSACIÓ.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1657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FUSIÓ</a:t>
            </a:r>
            <a:r>
              <a:rPr lang="ca-ES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2704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EVAPORACIÓ.</a:t>
            </a:r>
            <a:endParaRPr lang="ca-ES" i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521160" y="3840693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VAPOR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75" y="2832209"/>
            <a:ext cx="1002491" cy="878931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8343900" y="299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9479069" y="3802356"/>
            <a:ext cx="150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LÍQUID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945" y="2935678"/>
            <a:ext cx="866678" cy="8666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29694" y="4754880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CONDENSACIÓ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401103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SÒLID 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22903"/>
            <a:ext cx="9768840" cy="921845"/>
          </a:xfrm>
        </p:spPr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187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LÍQUID.</a:t>
            </a:r>
            <a:r>
              <a:rPr lang="ca-ES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GASÓS.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02" y="1736408"/>
            <a:ext cx="3116888" cy="31168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76060" y="4738996"/>
            <a:ext cx="354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SÒLID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56986" y="1583459"/>
            <a:ext cx="394219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a-ES" altLang="es-E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ESTAT  DE  L'AIGUA</a:t>
            </a:r>
            <a:r>
              <a:rPr kumimoji="0" lang="ca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a-ES" alt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GASÓS.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1795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LÍQUID</a:t>
            </a:r>
            <a:r>
              <a:rPr lang="ca-ES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1657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SÒLID.</a:t>
            </a:r>
            <a:endParaRPr lang="ca-ES" i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2111345"/>
            <a:ext cx="2864755" cy="25116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55374" y="4754880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GASÓS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56986" y="1697759"/>
            <a:ext cx="394219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a-ES" altLang="es-E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ESTAT  DE  L'AIGUA</a:t>
            </a:r>
            <a:r>
              <a:rPr kumimoji="0" lang="ca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a-ES" alt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35724" y="1622100"/>
            <a:ext cx="344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ES LA CAPA DE AIGUA</a:t>
            </a:r>
            <a:endParaRPr lang="es-ES" sz="2800" i="1" u="sng" dirty="0">
              <a:solidFill>
                <a:srgbClr val="0070C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93155" y="1622100"/>
            <a:ext cx="441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QUE ENVOLTA A LA TIERRA.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867771" y="451265"/>
            <a:ext cx="397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HIDROSFERA</a:t>
            </a:r>
            <a:endParaRPr lang="es-ES" sz="4000" b="1" dirty="0">
              <a:solidFill>
                <a:srgbClr val="0070C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975907" y="2316687"/>
            <a:ext cx="3865348" cy="3896305"/>
          </a:xfrm>
          <a:prstGeom prst="ellips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Elipse 18"/>
          <p:cNvSpPr/>
          <p:nvPr/>
        </p:nvSpPr>
        <p:spPr>
          <a:xfrm>
            <a:off x="4106823" y="2478148"/>
            <a:ext cx="3600000" cy="36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790" y1="10354" x2="6812" y2="41962"/>
                        <a14:foregroundMark x1="3542" y1="52044" x2="27520" y2="80381"/>
                        <a14:foregroundMark x1="70027" y1="16894" x2="86376" y2="43052"/>
                        <a14:foregroundMark x1="54768" y1="31063" x2="54768" y2="31063"/>
                        <a14:foregroundMark x1="66757" y1="38692" x2="66757" y2="38692"/>
                        <a14:foregroundMark x1="72207" y1="38692" x2="72207" y2="38692"/>
                        <a14:foregroundMark x1="44959" y1="25613" x2="44959" y2="25613"/>
                        <a14:foregroundMark x1="42779" y1="32153" x2="42779" y2="32153"/>
                        <a14:foregroundMark x1="47139" y1="36512" x2="47139" y2="36512"/>
                        <a14:foregroundMark x1="75477" y1="74932" x2="75477" y2="74932"/>
                        <a14:foregroundMark x1="91826" y1="56403" x2="91826" y2="56403"/>
                        <a14:foregroundMark x1="58038" y1="48501" x2="58038" y2="48501"/>
                        <a14:foregroundMark x1="48229" y1="50954" x2="48229" y2="50954"/>
                        <a14:foregroundMark x1="26431" y1="77112" x2="18801" y2="82561"/>
                        <a14:foregroundMark x1="40599" y1="60763" x2="61308" y2="82561"/>
                        <a14:foregroundMark x1="30790" y1="35422" x2="12262" y2="47411"/>
                        <a14:foregroundMark x1="29700" y1="21253" x2="63488" y2="21253"/>
                        <a14:foregroundMark x1="80926" y1="59673" x2="54768" y2="71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46" y="2547423"/>
            <a:ext cx="3512712" cy="351271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819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LÍQUID.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1768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GASÓS</a:t>
            </a:r>
            <a:r>
              <a:rPr lang="ca-ES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1657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i="1">
                <a:solidFill>
                  <a:srgbClr val="FF0000"/>
                </a:solidFill>
              </a:rPr>
              <a:t>SÒLID</a:t>
            </a:r>
            <a:r>
              <a:rPr lang="ca-ES" sz="2800" i="1" dirty="0">
                <a:solidFill>
                  <a:srgbClr val="FF0000"/>
                </a:solidFill>
              </a:rPr>
              <a:t>.</a:t>
            </a:r>
            <a:endParaRPr lang="ca-ES" i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55374" y="4754880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LÍQUID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56986" y="1697759"/>
            <a:ext cx="394219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a-ES" altLang="es-E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ESTAT  DE  L'AIGUA</a:t>
            </a:r>
            <a:r>
              <a:rPr kumimoji="0" lang="ca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a-ES" alt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412" y="2123351"/>
            <a:ext cx="2537143" cy="25371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3408" y="496643"/>
            <a:ext cx="8131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0070C0"/>
                </a:solidFill>
              </a:rPr>
              <a:t>L'AIGUA EN LA TERRA POT SER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78540" y="2337742"/>
            <a:ext cx="167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rgbClr val="0070C0"/>
                </a:solidFill>
              </a:rPr>
              <a:t>SALADA: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78541" y="5004277"/>
            <a:ext cx="167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rgbClr val="0070C0"/>
                </a:solidFill>
              </a:rPr>
              <a:t>DULÇA: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217008" y="2337742"/>
            <a:ext cx="59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Hi ha un 97% </a:t>
            </a:r>
            <a:r>
              <a:rPr lang="es-ES" sz="2800" dirty="0" err="1"/>
              <a:t>d’aigua</a:t>
            </a:r>
            <a:r>
              <a:rPr lang="es-ES" sz="2800" dirty="0"/>
              <a:t> salada en la </a:t>
            </a:r>
            <a:r>
              <a:rPr lang="es-ES" sz="2800" dirty="0" err="1"/>
              <a:t>terra</a:t>
            </a:r>
            <a:r>
              <a:rPr lang="es-ES" sz="2800" dirty="0"/>
              <a:t>.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069354" y="5004277"/>
            <a:ext cx="590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Hi ha un 3% </a:t>
            </a:r>
            <a:r>
              <a:rPr lang="es-ES" sz="2800" dirty="0" err="1"/>
              <a:t>d'aigua</a:t>
            </a:r>
            <a:r>
              <a:rPr lang="es-ES" sz="2800" dirty="0"/>
              <a:t> </a:t>
            </a:r>
            <a:r>
              <a:rPr lang="es-ES" sz="2800" dirty="0" err="1"/>
              <a:t>dolça</a:t>
            </a:r>
            <a:r>
              <a:rPr lang="es-ES" sz="2800" dirty="0"/>
              <a:t> en la </a:t>
            </a:r>
            <a:r>
              <a:rPr lang="es-ES" sz="2800" dirty="0" err="1"/>
              <a:t>terra</a:t>
            </a:r>
            <a:r>
              <a:rPr lang="es-ES" sz="2800" dirty="0"/>
              <a:t>.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99" y="165930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99" y="303142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42" y="5652458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42" y="4282513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  <p:sp>
        <p:nvSpPr>
          <p:cNvPr id="21" name="Flecha doblada 20"/>
          <p:cNvSpPr/>
          <p:nvPr/>
        </p:nvSpPr>
        <p:spPr>
          <a:xfrm flipV="1">
            <a:off x="8073186" y="2726318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 doblada 21"/>
          <p:cNvSpPr/>
          <p:nvPr/>
        </p:nvSpPr>
        <p:spPr>
          <a:xfrm>
            <a:off x="8070620" y="1700870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Flecha doblada 22"/>
          <p:cNvSpPr/>
          <p:nvPr/>
        </p:nvSpPr>
        <p:spPr>
          <a:xfrm flipV="1">
            <a:off x="8106057" y="5373609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Flecha doblada 23"/>
          <p:cNvSpPr/>
          <p:nvPr/>
        </p:nvSpPr>
        <p:spPr>
          <a:xfrm>
            <a:off x="8103491" y="4348161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962567" y="1700870"/>
            <a:ext cx="11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Mars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907196" y="3121549"/>
            <a:ext cx="148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Oceans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083462" y="4380903"/>
            <a:ext cx="11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Rius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0083462" y="5750848"/>
            <a:ext cx="11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Llacs</a:t>
            </a:r>
            <a:endParaRPr lang="es-E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42907" y="2698599"/>
            <a:ext cx="6851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0070C0"/>
                </a:solidFill>
              </a:rPr>
              <a:t>EL CICLE URBÀ DE L’AIGUA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307386" y="2078177"/>
            <a:ext cx="7523018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5563" y="4419068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AGRICULTURA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97" y="2677796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1" y="180270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06" y="180270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6" y="380880"/>
            <a:ext cx="1422003" cy="1422003"/>
          </a:xfrm>
          <a:prstGeom prst="rect">
            <a:avLst/>
          </a:prstGeom>
        </p:spPr>
      </p:pic>
      <p:sp>
        <p:nvSpPr>
          <p:cNvPr id="13" name="Flecha doblada 12"/>
          <p:cNvSpPr/>
          <p:nvPr/>
        </p:nvSpPr>
        <p:spPr>
          <a:xfrm rot="5400000">
            <a:off x="4170689" y="860157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Flecha doblada 13"/>
          <p:cNvSpPr/>
          <p:nvPr/>
        </p:nvSpPr>
        <p:spPr>
          <a:xfrm rot="5400000" flipV="1">
            <a:off x="2041641" y="890606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Flecha doblada 14"/>
          <p:cNvSpPr/>
          <p:nvPr/>
        </p:nvSpPr>
        <p:spPr>
          <a:xfrm rot="10800000">
            <a:off x="4143257" y="258287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Flecha doblada 15"/>
          <p:cNvSpPr/>
          <p:nvPr/>
        </p:nvSpPr>
        <p:spPr>
          <a:xfrm flipV="1">
            <a:off x="2099522" y="2613323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Flecha izquierda, derecha y arriba 18"/>
          <p:cNvSpPr/>
          <p:nvPr/>
        </p:nvSpPr>
        <p:spPr>
          <a:xfrm rot="10800000">
            <a:off x="1750783" y="3700333"/>
            <a:ext cx="3555027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5011937" y="4419068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INDUSTRIAS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723975" y="5326589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CASES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2" y="3561392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20" y="3561392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84" y="4611787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25" name="CuadroTexto 24"/>
          <p:cNvSpPr txBox="1"/>
          <p:nvPr/>
        </p:nvSpPr>
        <p:spPr>
          <a:xfrm>
            <a:off x="2633775" y="3446212"/>
            <a:ext cx="1770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ES DISTRIBUEIXEN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4828" y="1922690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RÍUS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282873" y="1908899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LLACS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726539" y="93214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PLUJA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698548" y="2082111"/>
            <a:ext cx="165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S'EMMAGATZEMEN EN PANTANS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61" y="4868405"/>
            <a:ext cx="1965312" cy="196531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58" y="5131061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32" name="CuadroTexto 31"/>
          <p:cNvSpPr txBox="1"/>
          <p:nvPr/>
        </p:nvSpPr>
        <p:spPr>
          <a:xfrm>
            <a:off x="11049615" y="5302888"/>
            <a:ext cx="85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MAR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382561" y="4660285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DEPURADORA</a:t>
            </a:r>
          </a:p>
        </p:txBody>
      </p:sp>
      <p:sp>
        <p:nvSpPr>
          <p:cNvPr id="34" name="Flecha doblada 33"/>
          <p:cNvSpPr/>
          <p:nvPr/>
        </p:nvSpPr>
        <p:spPr>
          <a:xfrm flipV="1">
            <a:off x="3501792" y="5654091"/>
            <a:ext cx="4085608" cy="5551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752578" y="6102572"/>
            <a:ext cx="212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AIGUA RESIDUAL</a:t>
            </a:r>
          </a:p>
          <a:p>
            <a:pPr algn="ctr"/>
            <a:r>
              <a:rPr lang="es-ES" sz="1600" dirty="0"/>
              <a:t>(BRUTA)</a:t>
            </a:r>
            <a:endParaRPr lang="es-ES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54" y="3715560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40" name="CuadroTexto 39"/>
          <p:cNvSpPr txBox="1"/>
          <p:nvPr/>
        </p:nvSpPr>
        <p:spPr>
          <a:xfrm>
            <a:off x="11011674" y="3871610"/>
            <a:ext cx="76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REG</a:t>
            </a:r>
          </a:p>
        </p:txBody>
      </p:sp>
      <p:sp>
        <p:nvSpPr>
          <p:cNvPr id="43" name="Flecha doblada 42"/>
          <p:cNvSpPr/>
          <p:nvPr/>
        </p:nvSpPr>
        <p:spPr>
          <a:xfrm flipV="1">
            <a:off x="9350439" y="4883806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" name="Flecha doblada 43"/>
          <p:cNvSpPr/>
          <p:nvPr/>
        </p:nvSpPr>
        <p:spPr>
          <a:xfrm>
            <a:off x="9347873" y="3858358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9" grpId="0" animBg="1"/>
      <p:bldP spid="20" grpId="0"/>
      <p:bldP spid="21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 animBg="1"/>
      <p:bldP spid="37" grpId="0"/>
      <p:bldP spid="40" grpId="0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42907" y="2698599"/>
            <a:ext cx="685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70C0"/>
                </a:solidFill>
              </a:rPr>
              <a:t>EL CICLE DE L’AIGUA</a:t>
            </a:r>
            <a:endParaRPr lang="es-ES" sz="4400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73631" y="2147455"/>
            <a:ext cx="6851977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EVAPORACIÓ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11413" y="5040258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VAPOR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5346609" y="3176996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139340" y="5040258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AIGUA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340" y="2410325"/>
            <a:ext cx="1977845" cy="197784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991620" y="147592"/>
            <a:ext cx="1524003" cy="1524003"/>
            <a:chOff x="753035" y="623044"/>
            <a:chExt cx="1524003" cy="1524003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6796">
              <a:off x="753035" y="623044"/>
              <a:ext cx="1524003" cy="1524003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1256822" y="1187927"/>
              <a:ext cx="539216" cy="36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SOL</a:t>
              </a:r>
            </a:p>
          </p:txBody>
        </p:sp>
      </p:grpSp>
      <p:cxnSp>
        <p:nvCxnSpPr>
          <p:cNvPr id="18" name="Conector recto 17"/>
          <p:cNvCxnSpPr/>
          <p:nvPr/>
        </p:nvCxnSpPr>
        <p:spPr>
          <a:xfrm>
            <a:off x="1386087" y="1493839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060995" y="1671595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353770" y="1327398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957728" y="1663839"/>
            <a:ext cx="2688061" cy="2908237"/>
            <a:chOff x="7957728" y="1663839"/>
            <a:chExt cx="2688061" cy="290823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35124">
              <a:off x="7957728" y="1884015"/>
              <a:ext cx="2688061" cy="2688061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9007368" y="1663839"/>
              <a:ext cx="1260764" cy="69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L'AIGUA S'ESCALFA">
            <a:hlinkClick r:id="" action="ppaction://media"/>
            <a:extLst>
              <a:ext uri="{FF2B5EF4-FFF2-40B4-BE49-F238E27FC236}">
                <a16:creationId xmlns:a16="http://schemas.microsoft.com/office/drawing/2014/main" id="{30F564AF-5FF7-43A4-8C10-1A080EE05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55764" y="6247125"/>
            <a:ext cx="274698" cy="2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7.40741E-7 L 0.08425 0.31528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08425 0.31527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0638 0.40578 " pathEditMode="relative" rAng="0" ptsTypes="AA">
                                      <p:cBhvr>
                                        <p:cTn id="3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34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  <p:bldP spid="7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CONDENSACIÓ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5443591" y="3176995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970050" y="4558624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VAPOR</a:t>
            </a:r>
          </a:p>
        </p:txBody>
      </p:sp>
      <p:pic>
        <p:nvPicPr>
          <p:cNvPr id="12" name="Imagen 1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5" b="95385" l="5385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98" y="334550"/>
            <a:ext cx="1119505" cy="1119505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1188208" y="1504965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888264" y="1617225"/>
            <a:ext cx="1260764" cy="69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9530">
            <a:off x="1864172" y="1970223"/>
            <a:ext cx="2298384" cy="2298384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1863116" y="1682721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155891" y="1338524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8500519" y="4558624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AIGUA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913" y="2374036"/>
            <a:ext cx="1977845" cy="19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59259E-6 L 0.08425 0.31528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8425 0.31528 " pathEditMode="relative" rAng="0" ptsTypes="AA">
                                      <p:cBhvr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0638 0.40579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FUNCIÓ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665286" y="5023606"/>
            <a:ext cx="194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AIGUA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5471300" y="3176995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838254" y="5023606"/>
            <a:ext cx="268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GEL/NEU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592" y="2580779"/>
            <a:ext cx="1977845" cy="19778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11" y="2011257"/>
            <a:ext cx="3116888" cy="311688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894010" y="220020"/>
            <a:ext cx="1524003" cy="1524003"/>
            <a:chOff x="753035" y="623044"/>
            <a:chExt cx="1524003" cy="1524003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6796">
              <a:off x="753035" y="623044"/>
              <a:ext cx="1524003" cy="1524003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1256822" y="1187927"/>
              <a:ext cx="539216" cy="36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SOL</a:t>
              </a:r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1288477" y="1566267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963385" y="1744023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2256160" y="1399826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4.81481E-6 L 0.08424 0.3152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08425 0.31528 " pathEditMode="relative" rAng="0" ptsTypes="AA">
                                      <p:cBhvr>
                                        <p:cTn id="3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10638 0.40579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313</Words>
  <Application>Microsoft Office PowerPoint</Application>
  <PresentationFormat>Panorámica</PresentationFormat>
  <Paragraphs>100</Paragraphs>
  <Slides>20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QÜESTIONARI </vt:lpstr>
      <vt:lpstr>QÜESTIONARI.</vt:lpstr>
      <vt:lpstr>QÜESTIONARI.</vt:lpstr>
      <vt:lpstr>QÜESTIONARI</vt:lpstr>
      <vt:lpstr>QÜESTIONARI.</vt:lpstr>
      <vt:lpstr>QÜESTIONARI.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46</cp:revision>
  <dcterms:created xsi:type="dcterms:W3CDTF">2021-12-06T18:04:48Z</dcterms:created>
  <dcterms:modified xsi:type="dcterms:W3CDTF">2026-02-18T13:32:14Z</dcterms:modified>
</cp:coreProperties>
</file>