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56" r:id="rId3"/>
    <p:sldId id="257" r:id="rId4"/>
    <p:sldId id="267" r:id="rId5"/>
    <p:sldId id="259" r:id="rId6"/>
    <p:sldId id="264" r:id="rId7"/>
    <p:sldId id="279" r:id="rId8"/>
    <p:sldId id="280" r:id="rId9"/>
    <p:sldId id="281" r:id="rId10"/>
    <p:sldId id="276" r:id="rId11"/>
    <p:sldId id="260" r:id="rId12"/>
    <p:sldId id="262" r:id="rId13"/>
    <p:sldId id="263" r:id="rId14"/>
    <p:sldId id="27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dlmBnyAvaOQqXANEBY6PQ==" hashData="GhIiD/TKAyY3KdA6DemhNY/PifoBTZWoRhGDJq9e9WBhfHtvdTF9cHEhJFWiH4YD3LyOUWuQXVy2+thY5RoLW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9" d="100"/>
          <a:sy n="79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B933-EC03-4A8A-8436-58C0CD9129F7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4C4B8-3B21-4D6B-A7DE-9DC69B97CF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6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28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97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03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84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57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18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99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86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8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50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D01E2-DC58-4C8D-B92C-7E6D61638E1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02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3943" y="907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1245705" y="1241318"/>
            <a:ext cx="9554818" cy="354233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MEDIO</a:t>
            </a:r>
            <a:endParaRPr sz="5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4800" b="0" i="1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EL AGUA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 de texto 273">
            <a:extLst>
              <a:ext uri="{FF2B5EF4-FFF2-40B4-BE49-F238E27FC236}">
                <a16:creationId xmlns:a16="http://schemas.microsoft.com/office/drawing/2014/main" id="{B16942D9-8D7F-E68B-88B3-BBF6C8EBA135}"/>
              </a:ext>
            </a:extLst>
          </p:cNvPr>
          <p:cNvSpPr txBox="1"/>
          <p:nvPr/>
        </p:nvSpPr>
        <p:spPr>
          <a:xfrm>
            <a:off x="2947987" y="6201206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 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4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18335" y="2706423"/>
            <a:ext cx="8009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0070C0"/>
                </a:solidFill>
              </a:rPr>
              <a:t>EL RECORRIDO DEL RÍO</a:t>
            </a:r>
            <a:endParaRPr lang="es-ES" sz="4400" dirty="0">
              <a:solidFill>
                <a:srgbClr val="0070C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230723" y="2147455"/>
            <a:ext cx="8184857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5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08186" y="528844"/>
            <a:ext cx="3723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CURSO ALTO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4" y="2114270"/>
            <a:ext cx="3600000" cy="3600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20398" y="3179549"/>
            <a:ext cx="58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EL RÍO BAJA RÁPIDO Y CON FUERZA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08185" y="4057089"/>
            <a:ext cx="570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SE FORMAN RÁPIDOS Y CASCADAS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2254" r="-1" b="13095"/>
          <a:stretch/>
        </p:blipFill>
        <p:spPr>
          <a:xfrm>
            <a:off x="6543676" y="4766744"/>
            <a:ext cx="1785937" cy="178422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58178" y="2294286"/>
            <a:ext cx="58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BAJA DE LA MONTAÑA</a:t>
            </a:r>
          </a:p>
        </p:txBody>
      </p:sp>
    </p:spTree>
    <p:extLst>
      <p:ext uri="{BB962C8B-B14F-4D97-AF65-F5344CB8AC3E}">
        <p14:creationId xmlns:p14="http://schemas.microsoft.com/office/powerpoint/2010/main" val="33801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08174" y="728869"/>
            <a:ext cx="3723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CURSO MEDIO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4" y="2090738"/>
            <a:ext cx="3600000" cy="3600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08186" y="2429044"/>
            <a:ext cx="58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VA POR LA LLANURA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08185" y="5064566"/>
            <a:ext cx="570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SE FORMAN MEANDROS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08185" y="3746805"/>
            <a:ext cx="58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EL RÍO VA TRANQUILO</a:t>
            </a:r>
          </a:p>
        </p:txBody>
      </p:sp>
    </p:spTree>
    <p:extLst>
      <p:ext uri="{BB962C8B-B14F-4D97-AF65-F5344CB8AC3E}">
        <p14:creationId xmlns:p14="http://schemas.microsoft.com/office/powerpoint/2010/main" val="381187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08174" y="728869"/>
            <a:ext cx="3723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CURSO BAJO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 t="52465" r="27369"/>
          <a:stretch/>
        </p:blipFill>
        <p:spPr>
          <a:xfrm>
            <a:off x="357086" y="2700337"/>
            <a:ext cx="3751088" cy="280035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08185" y="2608254"/>
            <a:ext cx="58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LLEGA A LA COSTA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08185" y="4977468"/>
            <a:ext cx="570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SE FORMAN DELTAS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08185" y="3746805"/>
            <a:ext cx="58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EL RÍO VA MUY DESPACIO</a:t>
            </a:r>
          </a:p>
        </p:txBody>
      </p:sp>
    </p:spTree>
    <p:extLst>
      <p:ext uri="{BB962C8B-B14F-4D97-AF65-F5344CB8AC3E}">
        <p14:creationId xmlns:p14="http://schemas.microsoft.com/office/powerpoint/2010/main" val="2323730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6" name="Cuadro de texto 273"/>
          <p:cNvSpPr txBox="1"/>
          <p:nvPr/>
        </p:nvSpPr>
        <p:spPr>
          <a:xfrm>
            <a:off x="3183517" y="6201206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 Sergio Palao Procedencia: ARASAAC (http://arasaac.org) Licencia: CC (BY-NC-SA)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 Gobierno de Aragón. Editado por : FUNDACIÓN ADIMIR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719439" y="1391334"/>
            <a:ext cx="9043456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60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</a:t>
            </a:r>
            <a:endParaRPr lang="es-E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41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2704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EVAPORACIÓN.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42366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rgbClr val="002060"/>
                </a:solidFill>
              </a:rPr>
              <a:t>CUESTIONARIO </a:t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2924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CONDENSACIÓN.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2907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SOLIDIFICACIÓN.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736257" y="3653786"/>
            <a:ext cx="155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VAPOR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212" y="2645302"/>
            <a:ext cx="1002491" cy="878931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>
            <a:off x="8572500" y="29946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7014909" y="3631658"/>
            <a:ext cx="1944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LÍQUIDO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785" y="2764980"/>
            <a:ext cx="866678" cy="8666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332784" y="4572000"/>
            <a:ext cx="3873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</a:rPr>
              <a:t>EVAPORACIÓN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2907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SOLIDIFICACIÓN.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CUESTIONARIO.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6986" y="2455586"/>
            <a:ext cx="1743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FUSIÓN.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5154495"/>
            <a:ext cx="2757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EVAPORACIÓN.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193211" y="3738367"/>
            <a:ext cx="171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SÓLIDO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949660" y="3817833"/>
            <a:ext cx="155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VAPOR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75" y="2809349"/>
            <a:ext cx="1002491" cy="87893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105" y="2731338"/>
            <a:ext cx="1034954" cy="1034954"/>
          </a:xfrm>
          <a:prstGeom prst="rect">
            <a:avLst/>
          </a:prstGeom>
        </p:spPr>
      </p:pic>
      <p:sp>
        <p:nvSpPr>
          <p:cNvPr id="15" name="Flecha derecha 14"/>
          <p:cNvSpPr/>
          <p:nvPr/>
        </p:nvSpPr>
        <p:spPr>
          <a:xfrm>
            <a:off x="7795260" y="29946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6400799" y="4578464"/>
            <a:ext cx="4002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</a:rPr>
              <a:t>SOLIDIFICACIÓN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2952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CONDENSACIÓN.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CUESTIONARIO.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6986" y="5093157"/>
            <a:ext cx="1657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FUSIÓN.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516923"/>
            <a:ext cx="2704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EVAPORACIÓN.</a:t>
            </a:r>
            <a:endParaRPr lang="ca-ES" i="1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521160" y="3840693"/>
            <a:ext cx="155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VAPOR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75" y="2832209"/>
            <a:ext cx="1002491" cy="878931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>
            <a:off x="8343900" y="29946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9479069" y="3802356"/>
            <a:ext cx="201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LÍQUIDO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6945" y="2935678"/>
            <a:ext cx="866678" cy="8666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729694" y="4754880"/>
            <a:ext cx="4437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</a:rPr>
              <a:t>CONDENSACIÓN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401103"/>
            <a:ext cx="1749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SÓLIDO.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22903"/>
            <a:ext cx="9768840" cy="921845"/>
          </a:xfrm>
        </p:spPr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CUESTIONARIO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1877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LÍQUIDO.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5154495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GASEOSO.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02" y="1736408"/>
            <a:ext cx="3116888" cy="311688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576060" y="4738996"/>
            <a:ext cx="3544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</a:rPr>
              <a:t>SÓLIDO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156986" y="1583459"/>
            <a:ext cx="3942197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a-ES" altLang="es-ES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ESTADO DEL AGUA</a:t>
            </a:r>
            <a:endParaRPr kumimoji="0" lang="ca-ES" alt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8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GASEOSO.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CUESTIONARIO.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6986" y="5093157"/>
            <a:ext cx="1795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LÍQUIDO.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516923"/>
            <a:ext cx="1657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SÓLIDO.</a:t>
            </a:r>
            <a:endParaRPr lang="ca-ES" i="1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0" y="2111345"/>
            <a:ext cx="2864755" cy="25116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55374" y="4754880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</a:rPr>
              <a:t>GASEOSO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156986" y="1697759"/>
            <a:ext cx="3942197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a-ES" altLang="es-ES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ESTADO DEL AGUA</a:t>
            </a:r>
            <a:endParaRPr kumimoji="0" lang="ca-ES" alt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1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435724" y="1622100"/>
            <a:ext cx="344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</a:rPr>
              <a:t>ES LA CAPA DE AGUA</a:t>
            </a:r>
            <a:endParaRPr lang="es-ES" sz="2800" i="1" u="sng" dirty="0">
              <a:solidFill>
                <a:srgbClr val="0070C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393155" y="1622100"/>
            <a:ext cx="441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</a:rPr>
              <a:t>QUE ENVUELVE A LA TIERRA.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867771" y="451265"/>
            <a:ext cx="397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</a:rPr>
              <a:t>HIDROSFERA</a:t>
            </a:r>
            <a:endParaRPr lang="es-ES" sz="4000" b="1" dirty="0">
              <a:solidFill>
                <a:srgbClr val="0070C0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975907" y="2316687"/>
            <a:ext cx="3865348" cy="3896305"/>
          </a:xfrm>
          <a:prstGeom prst="ellips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Elipse 18"/>
          <p:cNvSpPr/>
          <p:nvPr/>
        </p:nvSpPr>
        <p:spPr>
          <a:xfrm>
            <a:off x="4106823" y="2478148"/>
            <a:ext cx="3600000" cy="36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790" y1="10354" x2="6812" y2="41962"/>
                        <a14:foregroundMark x1="3542" y1="52044" x2="27520" y2="80381"/>
                        <a14:foregroundMark x1="70027" y1="16894" x2="86376" y2="43052"/>
                        <a14:foregroundMark x1="54768" y1="31063" x2="54768" y2="31063"/>
                        <a14:foregroundMark x1="66757" y1="38692" x2="66757" y2="38692"/>
                        <a14:foregroundMark x1="72207" y1="38692" x2="72207" y2="38692"/>
                        <a14:foregroundMark x1="44959" y1="25613" x2="44959" y2="25613"/>
                        <a14:foregroundMark x1="42779" y1="32153" x2="42779" y2="32153"/>
                        <a14:foregroundMark x1="47139" y1="36512" x2="47139" y2="36512"/>
                        <a14:foregroundMark x1="75477" y1="74932" x2="75477" y2="74932"/>
                        <a14:foregroundMark x1="91826" y1="56403" x2="91826" y2="56403"/>
                        <a14:foregroundMark x1="58038" y1="48501" x2="58038" y2="48501"/>
                        <a14:foregroundMark x1="48229" y1="50954" x2="48229" y2="50954"/>
                        <a14:foregroundMark x1="26431" y1="77112" x2="18801" y2="82561"/>
                        <a14:foregroundMark x1="40599" y1="60763" x2="61308" y2="82561"/>
                        <a14:foregroundMark x1="30790" y1="35422" x2="12262" y2="47411"/>
                        <a14:foregroundMark x1="29700" y1="21253" x2="63488" y2="21253"/>
                        <a14:foregroundMark x1="80926" y1="59673" x2="54768" y2="71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46" y="2547423"/>
            <a:ext cx="3512712" cy="351271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2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1819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LÍQUIDO.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CUESTIONARIO.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6986" y="5093157"/>
            <a:ext cx="1768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GASEOSO.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516923"/>
            <a:ext cx="1657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SÓLIDO.</a:t>
            </a:r>
            <a:endParaRPr lang="ca-ES" i="1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55374" y="4754880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</a:rPr>
              <a:t>LÍQUIDO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156986" y="1697759"/>
            <a:ext cx="3942197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a-ES" altLang="es-ES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ESTADO DEL AGUA</a:t>
            </a:r>
            <a:endParaRPr kumimoji="0" lang="ca-ES" alt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412" y="2123351"/>
            <a:ext cx="2537143" cy="25371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93408" y="496643"/>
            <a:ext cx="8131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0070C0"/>
                </a:solidFill>
              </a:rPr>
              <a:t>EL AGUA EN LA TIERRA PUEDE SER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78540" y="2337742"/>
            <a:ext cx="167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>
                <a:solidFill>
                  <a:srgbClr val="0070C0"/>
                </a:solidFill>
              </a:rPr>
              <a:t>SALADA: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78541" y="5004277"/>
            <a:ext cx="167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>
                <a:solidFill>
                  <a:srgbClr val="0070C0"/>
                </a:solidFill>
              </a:rPr>
              <a:t>DULCE: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217008" y="2337742"/>
            <a:ext cx="598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Hay un 97% de agua salada en la Tierra.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069354" y="5004277"/>
            <a:ext cx="590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Hay un 3% de agua dulce en la Tierra.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099" y="1659305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099" y="3031425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42" y="5652458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42" y="4282513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  <p:sp>
        <p:nvSpPr>
          <p:cNvPr id="21" name="Flecha doblada 20"/>
          <p:cNvSpPr/>
          <p:nvPr/>
        </p:nvSpPr>
        <p:spPr>
          <a:xfrm flipV="1">
            <a:off x="8073186" y="2726318"/>
            <a:ext cx="813816" cy="8077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Flecha doblada 21"/>
          <p:cNvSpPr/>
          <p:nvPr/>
        </p:nvSpPr>
        <p:spPr>
          <a:xfrm>
            <a:off x="8070620" y="1700870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Flecha doblada 22"/>
          <p:cNvSpPr/>
          <p:nvPr/>
        </p:nvSpPr>
        <p:spPr>
          <a:xfrm flipV="1">
            <a:off x="8106057" y="5373609"/>
            <a:ext cx="813816" cy="8077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Flecha doblada 23"/>
          <p:cNvSpPr/>
          <p:nvPr/>
        </p:nvSpPr>
        <p:spPr>
          <a:xfrm>
            <a:off x="8103491" y="4348161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962567" y="1700870"/>
            <a:ext cx="11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0070C0"/>
                </a:solidFill>
              </a:rPr>
              <a:t>Mares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907196" y="3121549"/>
            <a:ext cx="1480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0070C0"/>
                </a:solidFill>
              </a:rPr>
              <a:t>Océanos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0083462" y="4380903"/>
            <a:ext cx="11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0070C0"/>
                </a:solidFill>
              </a:rPr>
              <a:t>Ríos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0083462" y="5750848"/>
            <a:ext cx="11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0070C0"/>
                </a:solidFill>
              </a:rPr>
              <a:t>Lagos</a:t>
            </a:r>
            <a:endParaRPr lang="es-E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2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42907" y="2698599"/>
            <a:ext cx="6851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0070C0"/>
                </a:solidFill>
              </a:rPr>
              <a:t>EL CICLO URBANO DEL AGUA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307386" y="2078177"/>
            <a:ext cx="7523018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25563" y="4419068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AGRICULTURA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97" y="2677796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41" y="1802705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06" y="1802705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96" y="380880"/>
            <a:ext cx="1422003" cy="1422003"/>
          </a:xfrm>
          <a:prstGeom prst="rect">
            <a:avLst/>
          </a:prstGeom>
        </p:spPr>
      </p:pic>
      <p:sp>
        <p:nvSpPr>
          <p:cNvPr id="13" name="Flecha doblada 12"/>
          <p:cNvSpPr/>
          <p:nvPr/>
        </p:nvSpPr>
        <p:spPr>
          <a:xfrm rot="5400000">
            <a:off x="4170689" y="860157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Flecha doblada 13"/>
          <p:cNvSpPr/>
          <p:nvPr/>
        </p:nvSpPr>
        <p:spPr>
          <a:xfrm rot="5400000" flipV="1">
            <a:off x="2041641" y="890606"/>
            <a:ext cx="813816" cy="8077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Flecha doblada 14"/>
          <p:cNvSpPr/>
          <p:nvPr/>
        </p:nvSpPr>
        <p:spPr>
          <a:xfrm rot="10800000">
            <a:off x="4143257" y="2582874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Flecha doblada 15"/>
          <p:cNvSpPr/>
          <p:nvPr/>
        </p:nvSpPr>
        <p:spPr>
          <a:xfrm flipV="1">
            <a:off x="2099522" y="2613323"/>
            <a:ext cx="813816" cy="8077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Flecha izquierda, derecha y arriba 18"/>
          <p:cNvSpPr/>
          <p:nvPr/>
        </p:nvSpPr>
        <p:spPr>
          <a:xfrm rot="10800000">
            <a:off x="1750783" y="3700333"/>
            <a:ext cx="3555027" cy="85039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5011937" y="4419068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INDUSTRIAS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723975" y="5326589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CASAS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2" y="3561392"/>
            <a:ext cx="720000" cy="72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20" y="3561392"/>
            <a:ext cx="720000" cy="72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84" y="4611787"/>
            <a:ext cx="720000" cy="72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25" name="CuadroTexto 24"/>
          <p:cNvSpPr txBox="1"/>
          <p:nvPr/>
        </p:nvSpPr>
        <p:spPr>
          <a:xfrm>
            <a:off x="2633775" y="3446212"/>
            <a:ext cx="1770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SE DISTRIBUYE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14828" y="1922690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RÍOS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282873" y="1908899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LAGOS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2726539" y="93214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LLUVIA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2698548" y="2082111"/>
            <a:ext cx="165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SE ALMACENAN EN EMBALSES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61" y="4868405"/>
            <a:ext cx="1965312" cy="196531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958" y="5131061"/>
            <a:ext cx="720000" cy="72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32" name="CuadroTexto 31"/>
          <p:cNvSpPr txBox="1"/>
          <p:nvPr/>
        </p:nvSpPr>
        <p:spPr>
          <a:xfrm>
            <a:off x="11049615" y="5302888"/>
            <a:ext cx="85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MAR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7382561" y="4660285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DEPURADORA</a:t>
            </a:r>
          </a:p>
        </p:txBody>
      </p:sp>
      <p:sp>
        <p:nvSpPr>
          <p:cNvPr id="34" name="Flecha doblada 33"/>
          <p:cNvSpPr/>
          <p:nvPr/>
        </p:nvSpPr>
        <p:spPr>
          <a:xfrm flipV="1">
            <a:off x="3501792" y="5654091"/>
            <a:ext cx="4085608" cy="5551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752578" y="6102572"/>
            <a:ext cx="212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AGUA RESIDUAL</a:t>
            </a:r>
          </a:p>
          <a:p>
            <a:pPr algn="ctr"/>
            <a:r>
              <a:rPr lang="es-ES" sz="1600" dirty="0"/>
              <a:t>(BRUTA)</a:t>
            </a:r>
            <a:endParaRPr lang="es-ES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54" y="3715560"/>
            <a:ext cx="720000" cy="72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40" name="CuadroTexto 39"/>
          <p:cNvSpPr txBox="1"/>
          <p:nvPr/>
        </p:nvSpPr>
        <p:spPr>
          <a:xfrm>
            <a:off x="11011674" y="3871610"/>
            <a:ext cx="76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RIEGO</a:t>
            </a:r>
          </a:p>
        </p:txBody>
      </p:sp>
      <p:sp>
        <p:nvSpPr>
          <p:cNvPr id="43" name="Flecha doblada 42"/>
          <p:cNvSpPr/>
          <p:nvPr/>
        </p:nvSpPr>
        <p:spPr>
          <a:xfrm flipV="1">
            <a:off x="9350439" y="4883806"/>
            <a:ext cx="813816" cy="8077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4" name="Flecha doblada 43"/>
          <p:cNvSpPr/>
          <p:nvPr/>
        </p:nvSpPr>
        <p:spPr>
          <a:xfrm>
            <a:off x="9347873" y="3858358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8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9" grpId="0" animBg="1"/>
      <p:bldP spid="20" grpId="0"/>
      <p:bldP spid="21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 animBg="1"/>
      <p:bldP spid="37" grpId="0"/>
      <p:bldP spid="40" grpId="0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42907" y="2698599"/>
            <a:ext cx="6851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0070C0"/>
                </a:solidFill>
              </a:rPr>
              <a:t>EL CICLO DEL AGUA</a:t>
            </a:r>
            <a:endParaRPr lang="es-ES" sz="4400" dirty="0">
              <a:solidFill>
                <a:srgbClr val="0070C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573631" y="2147455"/>
            <a:ext cx="6851977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25077" y="509583"/>
            <a:ext cx="5420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</a:rPr>
              <a:t>EVAPORACIÓN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711413" y="5040258"/>
            <a:ext cx="155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VAPOR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5346609" y="3176996"/>
            <a:ext cx="1777075" cy="78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2139340" y="5040258"/>
            <a:ext cx="208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AGUA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340" y="2410325"/>
            <a:ext cx="1977845" cy="1977845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991620" y="147592"/>
            <a:ext cx="1524003" cy="1524003"/>
            <a:chOff x="753035" y="623044"/>
            <a:chExt cx="1524003" cy="1524003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6796">
              <a:off x="753035" y="623044"/>
              <a:ext cx="1524003" cy="1524003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1256822" y="1187927"/>
              <a:ext cx="539216" cy="36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SOL</a:t>
              </a:r>
            </a:p>
          </p:txBody>
        </p:sp>
      </p:grpSp>
      <p:cxnSp>
        <p:nvCxnSpPr>
          <p:cNvPr id="18" name="Conector recto 17"/>
          <p:cNvCxnSpPr/>
          <p:nvPr/>
        </p:nvCxnSpPr>
        <p:spPr>
          <a:xfrm>
            <a:off x="1386087" y="1493839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2060995" y="1671595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2353770" y="1327398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7957728" y="1663839"/>
            <a:ext cx="2688061" cy="2908237"/>
            <a:chOff x="7957728" y="1663839"/>
            <a:chExt cx="2688061" cy="2908237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35124">
              <a:off x="7957728" y="1884015"/>
              <a:ext cx="2688061" cy="2688061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9007368" y="1663839"/>
              <a:ext cx="1260764" cy="69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3" name="L'AIGUA S'ESCALFA">
            <a:hlinkClick r:id="" action="ppaction://media"/>
            <a:extLst>
              <a:ext uri="{FF2B5EF4-FFF2-40B4-BE49-F238E27FC236}">
                <a16:creationId xmlns:a16="http://schemas.microsoft.com/office/drawing/2014/main" id="{30F564AF-5FF7-43A4-8C10-1A080EE05A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55764" y="6247125"/>
            <a:ext cx="274698" cy="27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-7.40741E-7 L 0.08425 0.31528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08425 0.31527 " pathEditMode="relative" rAng="0" ptsTypes="AA">
                                      <p:cBhvr>
                                        <p:cTn id="3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10638 0.40578 " pathEditMode="relative" rAng="0" ptsTypes="AA">
                                      <p:cBhvr>
                                        <p:cTn id="3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34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/>
      <p:bldP spid="7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25077" y="509583"/>
            <a:ext cx="5420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</a:rPr>
              <a:t>CONDENSACIÓN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5443591" y="3176995"/>
            <a:ext cx="1777075" cy="78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1970050" y="4558624"/>
            <a:ext cx="208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VAPOR</a:t>
            </a:r>
          </a:p>
        </p:txBody>
      </p:sp>
      <p:pic>
        <p:nvPicPr>
          <p:cNvPr id="12" name="Imagen 1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5" b="95385" l="5385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98" y="334550"/>
            <a:ext cx="1119505" cy="1119505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1188208" y="1504965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2888264" y="1617225"/>
            <a:ext cx="1260764" cy="695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19530">
            <a:off x="1864172" y="1970223"/>
            <a:ext cx="2298384" cy="2298384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1863116" y="1682721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155891" y="1338524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8500519" y="4558624"/>
            <a:ext cx="208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AGUA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4913" y="2374036"/>
            <a:ext cx="1977845" cy="197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7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2.59259E-6 L 0.08425 0.31528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08425 0.31528 " pathEditMode="relative" rAng="0" ptsTypes="AA">
                                      <p:cBhvr>
                                        <p:cTn id="3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0638 0.40579 " pathEditMode="relative" rAng="0" ptsTypes="AA">
                                      <p:cBhvr>
                                        <p:cTn id="3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25077" y="509583"/>
            <a:ext cx="5420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</a:rPr>
              <a:t>FUNCIÓN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665286" y="5023606"/>
            <a:ext cx="194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AGUA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5471300" y="3176995"/>
            <a:ext cx="1777075" cy="78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1838254" y="5023606"/>
            <a:ext cx="2688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HIELO/NIEVE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592" y="2580779"/>
            <a:ext cx="1977845" cy="19778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211" y="2011257"/>
            <a:ext cx="3116888" cy="3116888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894010" y="220020"/>
            <a:ext cx="1524003" cy="1524003"/>
            <a:chOff x="753035" y="623044"/>
            <a:chExt cx="1524003" cy="1524003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6796">
              <a:off x="753035" y="623044"/>
              <a:ext cx="1524003" cy="1524003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1256822" y="1187927"/>
              <a:ext cx="539216" cy="36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SOL</a:t>
              </a:r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1288477" y="1566267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1963385" y="1744023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2256160" y="1399826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4.81481E-6 L 0.08424 0.31527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"/>
                            </p:stCondLst>
                            <p:childTnLst>
                              <p:par>
                                <p:cTn id="3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08425 0.31528 " pathEditMode="relative" rAng="0" ptsTypes="AA">
                                      <p:cBhvr>
                                        <p:cTn id="3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10638 0.40579 " pathEditMode="relative" rAng="0" ptsTypes="AA">
                                      <p:cBhvr>
                                        <p:cTn id="3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314</Words>
  <Application>Microsoft Office PowerPoint</Application>
  <PresentationFormat>Panorámica</PresentationFormat>
  <Paragraphs>100</Paragraphs>
  <Slides>20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inherit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CUESTIONARIO  </vt:lpstr>
      <vt:lpstr>CUESTIONARIO.</vt:lpstr>
      <vt:lpstr>CUESTIONARIO.</vt:lpstr>
      <vt:lpstr>CUESTIONARIO</vt:lpstr>
      <vt:lpstr>CUESTIONARIO.</vt:lpstr>
      <vt:lpstr>CUESTIONARIO.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47</cp:revision>
  <dcterms:created xsi:type="dcterms:W3CDTF">2021-12-06T18:04:48Z</dcterms:created>
  <dcterms:modified xsi:type="dcterms:W3CDTF">2026-02-18T14:15:01Z</dcterms:modified>
</cp:coreProperties>
</file>