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sldIdLst>
    <p:sldId id="257" r:id="rId3"/>
    <p:sldId id="256" r:id="rId4"/>
    <p:sldId id="258" r:id="rId5"/>
    <p:sldId id="263" r:id="rId6"/>
    <p:sldId id="268" r:id="rId7"/>
    <p:sldId id="265" r:id="rId8"/>
    <p:sldId id="266" r:id="rId9"/>
    <p:sldId id="277" r:id="rId10"/>
    <p:sldId id="269" r:id="rId11"/>
    <p:sldId id="270" r:id="rId12"/>
    <p:sldId id="271" r:id="rId13"/>
    <p:sldId id="272" r:id="rId14"/>
    <p:sldId id="274" r:id="rId15"/>
    <p:sldId id="273" r:id="rId16"/>
    <p:sldId id="275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drXsOqxqtejKbXqC4aOz1Q==" hashData="XaMjwAIGT4uDwvmGOcPSebUiC/8YTGn5MOU68CGm0vNwrjTaJ++Nv9fbhTxLmYXYY1E0ZaamSNIp4Fwnc7Jyng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25519" autoAdjust="0"/>
  </p:normalViewPr>
  <p:slideViewPr>
    <p:cSldViewPr showGuides="1">
      <p:cViewPr varScale="1">
        <p:scale>
          <a:sx n="70" d="100"/>
          <a:sy n="70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A7AF71-3194-4237-A305-7D1955EDEB0C}" type="datetimeFigureOut">
              <a:rPr lang="en-US" smtClean="0"/>
              <a:pPr/>
              <a:t>11/11/2019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DD8054-7F9B-4ACB-B971-667A2E275AF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535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752314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06525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51611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3697515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2764643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1809836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9494609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640199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097141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55536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4283979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89476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979789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2198191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0902600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2">
            <a:noAutofit/>
          </a:bodyPr>
          <a:lstStyle/>
          <a:p>
            <a:endParaRPr lang="en-US" sz="1200" dirty="0" smtClean="0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281647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5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1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image" Target="../media/image28.png"/><Relationship Id="rId9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jpe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2.jpe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LOS ANIMALES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NUTRICIÓN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QUE COMEN LOS ANIMALES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4725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OVÍPAROS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SON ANIMALES QUE </a:t>
            </a:r>
            <a:r>
              <a:rPr lang="ca-ES" sz="2800" i="1" u="sng" dirty="0" smtClean="0">
                <a:solidFill>
                  <a:srgbClr val="0070C0"/>
                </a:solidFill>
              </a:rPr>
              <a:t>NACEN EN HUEVOS</a:t>
            </a:r>
            <a:r>
              <a:rPr lang="ca-ES" sz="2800" i="1" dirty="0" smtClean="0">
                <a:solidFill>
                  <a:srgbClr val="0070C0"/>
                </a:solidFill>
              </a:rPr>
              <a:t>.</a:t>
            </a: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7627" y="3789040"/>
            <a:ext cx="2132856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15839" r="23788"/>
          <a:stretch/>
        </p:blipFill>
        <p:spPr>
          <a:xfrm>
            <a:off x="4788024" y="3789040"/>
            <a:ext cx="2392008" cy="21328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/>
          <p:cNvSpPr txBox="1"/>
          <p:nvPr/>
        </p:nvSpPr>
        <p:spPr>
          <a:xfrm>
            <a:off x="1757627" y="5921896"/>
            <a:ext cx="21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i="1" dirty="0" smtClean="0">
                <a:solidFill>
                  <a:srgbClr val="002060"/>
                </a:solidFill>
              </a:rPr>
              <a:t>Tortuga</a:t>
            </a:r>
            <a:endParaRPr lang="ca-ES" sz="3200" i="1" dirty="0">
              <a:solidFill>
                <a:srgbClr val="00206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4917600" y="5921896"/>
            <a:ext cx="21328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3200" i="1" dirty="0" smtClean="0">
                <a:solidFill>
                  <a:srgbClr val="002060"/>
                </a:solidFill>
              </a:rPr>
              <a:t>Pollo</a:t>
            </a:r>
            <a:endParaRPr lang="ca-ES" sz="3200" i="1" dirty="0">
              <a:solidFill>
                <a:srgbClr val="002060"/>
              </a:solidFill>
            </a:endParaRPr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7716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VIVIPAROS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SON ANIMALES QUE  </a:t>
            </a:r>
            <a:r>
              <a:rPr lang="ca-ES" sz="2800" i="1" u="sng" dirty="0" smtClean="0">
                <a:solidFill>
                  <a:srgbClr val="0070C0"/>
                </a:solidFill>
              </a:rPr>
              <a:t>NACEN DE LA BARRIGA DE LA MADRE.</a:t>
            </a:r>
            <a:endParaRPr lang="ca-ES" sz="2800" i="1" dirty="0" smtClean="0">
              <a:solidFill>
                <a:srgbClr val="0070C0"/>
              </a:solidFill>
            </a:endParaRP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339" y="3861048"/>
            <a:ext cx="30480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861048"/>
            <a:ext cx="3492500" cy="23241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444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LOS ANIMALES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VERTEBRADOS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CON ESQUELETO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76" y="3747882"/>
            <a:ext cx="1524003" cy="1524003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44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887283" y="2439055"/>
            <a:ext cx="1399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MAMÍFEROS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046992" y="2439055"/>
            <a:ext cx="10384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PÁJAROS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7269210" y="2483604"/>
            <a:ext cx="10409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REPTILES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979551" y="4702021"/>
            <a:ext cx="1098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ANFIBIOS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4155489" y="4653136"/>
            <a:ext cx="757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chemeClr val="accent6">
                    <a:lumMod val="75000"/>
                  </a:schemeClr>
                </a:solidFill>
              </a:rPr>
              <a:t>PECES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53" y="2928222"/>
            <a:ext cx="1902117" cy="1457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507" y="2876401"/>
            <a:ext cx="1737511" cy="156071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6906" y="5088702"/>
            <a:ext cx="1771198" cy="140012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/>
          <a:srcRect r="31100" b="13503"/>
          <a:stretch/>
        </p:blipFill>
        <p:spPr>
          <a:xfrm>
            <a:off x="582280" y="5135282"/>
            <a:ext cx="1723344" cy="12936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Imagen 15"/>
          <p:cNvPicPr>
            <a:picLocks noChangeAspect="1"/>
          </p:cNvPicPr>
          <p:nvPr/>
        </p:nvPicPr>
        <p:blipFill rotWithShape="1">
          <a:blip r:embed="rId8"/>
          <a:srcRect l="9050" r="9838"/>
          <a:stretch/>
        </p:blipFill>
        <p:spPr>
          <a:xfrm>
            <a:off x="6774873" y="2950380"/>
            <a:ext cx="1901583" cy="13210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Rectángulo 17"/>
          <p:cNvSpPr/>
          <p:nvPr/>
        </p:nvSpPr>
        <p:spPr>
          <a:xfrm>
            <a:off x="396722" y="1860049"/>
            <a:ext cx="813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chemeClr val="accent6">
                    <a:lumMod val="75000"/>
                  </a:schemeClr>
                </a:solidFill>
              </a:rPr>
              <a:t>HAY 5 GRUPOS.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Imagen 1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684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  <p:bldP spid="15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LOS ANIMALES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INVERTEBRADOS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SIN ESQUELETO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720" y="3747882"/>
            <a:ext cx="1524003" cy="1524003"/>
          </a:xfrm>
          <a:prstGeom prst="rect">
            <a:avLst/>
          </a:prstGeom>
        </p:spPr>
      </p:pic>
      <p:sp>
        <p:nvSpPr>
          <p:cNvPr id="4" name="Multiplicar 3"/>
          <p:cNvSpPr/>
          <p:nvPr/>
        </p:nvSpPr>
        <p:spPr>
          <a:xfrm>
            <a:off x="7559521" y="3861772"/>
            <a:ext cx="914400" cy="914400"/>
          </a:xfrm>
          <a:prstGeom prst="mathMultiply">
            <a:avLst>
              <a:gd name="adj1" fmla="val 440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8329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ángulo 1"/>
          <p:cNvSpPr/>
          <p:nvPr/>
        </p:nvSpPr>
        <p:spPr>
          <a:xfrm>
            <a:off x="887283" y="2319051"/>
            <a:ext cx="11298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CNIDARIA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3779912" y="2319051"/>
            <a:ext cx="11063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ANILIDOS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2" name="Rectángulo 11"/>
          <p:cNvSpPr/>
          <p:nvPr/>
        </p:nvSpPr>
        <p:spPr>
          <a:xfrm>
            <a:off x="6444208" y="2363600"/>
            <a:ext cx="15379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ARTRÓPODOS</a:t>
            </a:r>
            <a:endParaRPr lang="ca-ES" dirty="0">
              <a:solidFill>
                <a:srgbClr val="0070C0"/>
              </a:solidFill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778406" y="4714515"/>
            <a:ext cx="12786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b="1" u="sng" dirty="0" smtClean="0">
                <a:solidFill>
                  <a:srgbClr val="0070C0"/>
                </a:solidFill>
              </a:rPr>
              <a:t>MOLUSCOS</a:t>
            </a:r>
            <a:endParaRPr lang="ca-ES" dirty="0">
              <a:solidFill>
                <a:srgbClr val="0070C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/>
          <a:srcRect l="21020" r="8420"/>
          <a:stretch/>
        </p:blipFill>
        <p:spPr>
          <a:xfrm>
            <a:off x="612979" y="2672486"/>
            <a:ext cx="1708665" cy="13641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/>
          <a:srcRect l="7052" r="5254"/>
          <a:stretch/>
        </p:blipFill>
        <p:spPr>
          <a:xfrm>
            <a:off x="3524694" y="2732932"/>
            <a:ext cx="1593556" cy="1308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6"/>
          <a:srcRect l="5439" r="6848"/>
          <a:stretch/>
        </p:blipFill>
        <p:spPr>
          <a:xfrm>
            <a:off x="6372202" y="2753824"/>
            <a:ext cx="1665138" cy="126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868" y="5083847"/>
            <a:ext cx="1860776" cy="11614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Rectángulo 14"/>
          <p:cNvSpPr/>
          <p:nvPr/>
        </p:nvSpPr>
        <p:spPr>
          <a:xfrm>
            <a:off x="933639" y="4075391"/>
            <a:ext cx="8521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b="1" i="1" dirty="0" smtClean="0">
                <a:solidFill>
                  <a:srgbClr val="002060"/>
                </a:solidFill>
              </a:rPr>
              <a:t>MEDUSA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16" name="Rectángulo 15"/>
          <p:cNvSpPr/>
          <p:nvPr/>
        </p:nvSpPr>
        <p:spPr>
          <a:xfrm>
            <a:off x="3930932" y="4082719"/>
            <a:ext cx="9291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a-ES" sz="1400" b="1" i="1" dirty="0" smtClean="0">
                <a:solidFill>
                  <a:srgbClr val="002060"/>
                </a:solidFill>
              </a:rPr>
              <a:t>GUSANOS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6588225" y="4109479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400" b="1" i="1" dirty="0" smtClean="0">
                <a:solidFill>
                  <a:srgbClr val="002060"/>
                </a:solidFill>
              </a:rPr>
              <a:t>CANGREJO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658482" y="6245331"/>
            <a:ext cx="129614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a-ES" sz="1400" b="1" i="1" dirty="0" smtClean="0">
                <a:solidFill>
                  <a:srgbClr val="002060"/>
                </a:solidFill>
              </a:rPr>
              <a:t>CARACOL</a:t>
            </a:r>
            <a:endParaRPr lang="ca-ES" sz="1400" i="1" dirty="0">
              <a:solidFill>
                <a:srgbClr val="002060"/>
              </a:solidFill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396722" y="1860049"/>
            <a:ext cx="81357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a-ES" b="1" dirty="0" smtClean="0">
                <a:solidFill>
                  <a:schemeClr val="accent6">
                    <a:lumMod val="75000"/>
                  </a:schemeClr>
                </a:solidFill>
              </a:rPr>
              <a:t>HAY 4 GRUPOS.</a:t>
            </a:r>
            <a:endParaRPr lang="ca-E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472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4" grpId="0"/>
      <p:bldP spid="15" grpId="0"/>
      <p:bldP spid="16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/>
          <p:cNvSpPr txBox="1"/>
          <p:nvPr/>
        </p:nvSpPr>
        <p:spPr>
          <a:xfrm>
            <a:off x="410076" y="2286158"/>
            <a:ext cx="8368647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19900" dirty="0" smtClean="0">
                <a:solidFill>
                  <a:schemeClr val="accent6">
                    <a:lumMod val="75000"/>
                  </a:schemeClr>
                </a:solidFill>
              </a:rPr>
              <a:t>FI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8" name="Conector recto 7"/>
          <p:cNvCxnSpPr/>
          <p:nvPr/>
        </p:nvCxnSpPr>
        <p:spPr>
          <a:xfrm>
            <a:off x="899592" y="5013176"/>
            <a:ext cx="7416824" cy="0"/>
          </a:xfrm>
          <a:prstGeom prst="line">
            <a:avLst/>
          </a:prstGeom>
          <a:ln w="60325" cmpd="dbl">
            <a:prstDash val="lgDash"/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083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HERBÍVOROS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800" dirty="0" smtClean="0"/>
              <a:t>SON LOS ANIMALES QUE </a:t>
            </a:r>
            <a:r>
              <a:rPr lang="ca-ES" sz="2800" i="1" u="sng" dirty="0" smtClean="0">
                <a:solidFill>
                  <a:srgbClr val="0070C0"/>
                </a:solidFill>
              </a:rPr>
              <a:t>COMEN PLANTAS</a:t>
            </a:r>
          </a:p>
          <a:p>
            <a:endParaRPr lang="ca-ES" dirty="0"/>
          </a:p>
        </p:txBody>
      </p:sp>
      <p:pic>
        <p:nvPicPr>
          <p:cNvPr id="27" name="Imagen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6096" y="3635874"/>
            <a:ext cx="1728192" cy="12961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Imagen 27"/>
          <p:cNvPicPr>
            <a:picLocks noChangeAspect="1"/>
          </p:cNvPicPr>
          <p:nvPr/>
        </p:nvPicPr>
        <p:blipFill rotWithShape="1">
          <a:blip r:embed="rId5"/>
          <a:srcRect l="6688" r="6688"/>
          <a:stretch/>
        </p:blipFill>
        <p:spPr>
          <a:xfrm>
            <a:off x="5436096" y="5157192"/>
            <a:ext cx="1728192" cy="1320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Imagen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6456" y="5157192"/>
            <a:ext cx="1728192" cy="12736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" name="Imagen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3645024"/>
            <a:ext cx="1728192" cy="1277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2594231"/>
            <a:ext cx="896114" cy="618745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196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CARNÍVOROS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400" dirty="0" smtClean="0"/>
              <a:t>SON LOS ANIMALES QUE SE COMEN A OTROS </a:t>
            </a:r>
            <a:r>
              <a:rPr lang="ca-ES" sz="2400" i="1" u="sng" dirty="0" smtClean="0">
                <a:solidFill>
                  <a:srgbClr val="0070C0"/>
                </a:solidFill>
              </a:rPr>
              <a:t>ANIMALES.</a:t>
            </a:r>
          </a:p>
          <a:p>
            <a:endParaRPr lang="ca-ES" dirty="0"/>
          </a:p>
        </p:txBody>
      </p:sp>
      <p:pic>
        <p:nvPicPr>
          <p:cNvPr id="14" name="Imagen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3536576"/>
            <a:ext cx="1889924" cy="1446456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3688" y="5157192"/>
            <a:ext cx="1800200" cy="14127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Imagen 20"/>
          <p:cNvPicPr>
            <a:picLocks noChangeAspect="1"/>
          </p:cNvPicPr>
          <p:nvPr/>
        </p:nvPicPr>
        <p:blipFill rotWithShape="1">
          <a:blip r:embed="rId6"/>
          <a:srcRect r="16401"/>
          <a:stretch/>
        </p:blipFill>
        <p:spPr>
          <a:xfrm>
            <a:off x="5387880" y="3574734"/>
            <a:ext cx="1560384" cy="132631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/>
          <p:cNvPicPr>
            <a:picLocks noChangeAspect="1"/>
          </p:cNvPicPr>
          <p:nvPr/>
        </p:nvPicPr>
        <p:blipFill rotWithShape="1">
          <a:blip r:embed="rId7"/>
          <a:srcRect l="10428" r="21870"/>
          <a:stretch/>
        </p:blipFill>
        <p:spPr>
          <a:xfrm>
            <a:off x="5387880" y="5187107"/>
            <a:ext cx="1560384" cy="1382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80312" y="2060848"/>
            <a:ext cx="1116023" cy="1116023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847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0" y="1798365"/>
            <a:ext cx="91440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rgbClr val="92D050"/>
                </a:solidFill>
              </a:rPr>
              <a:t>OMNÍVOROS</a:t>
            </a:r>
            <a:endParaRPr lang="ca-ES" sz="2800" dirty="0" smtClean="0"/>
          </a:p>
          <a:p>
            <a:endParaRPr lang="ca-ES" sz="1400" dirty="0"/>
          </a:p>
          <a:p>
            <a:r>
              <a:rPr lang="ca-ES" sz="2400" dirty="0" smtClean="0"/>
              <a:t>SON LOS ANIMALES QUE </a:t>
            </a:r>
            <a:r>
              <a:rPr lang="ca-ES" sz="2400" i="1" u="sng" dirty="0" smtClean="0">
                <a:solidFill>
                  <a:srgbClr val="0070C0"/>
                </a:solidFill>
              </a:rPr>
              <a:t>COMEN OTROS ANIMALES Y PLANTAS.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l="35198"/>
          <a:stretch/>
        </p:blipFill>
        <p:spPr>
          <a:xfrm>
            <a:off x="2267743" y="3485928"/>
            <a:ext cx="1290918" cy="1379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3644" y="3485106"/>
            <a:ext cx="1310509" cy="1416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/>
          <a:srcRect l="4318" r="3950"/>
          <a:stretch/>
        </p:blipFill>
        <p:spPr>
          <a:xfrm>
            <a:off x="2267744" y="5230095"/>
            <a:ext cx="1296144" cy="13225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7"/>
          <a:srcRect t="3537" b="6047"/>
          <a:stretch/>
        </p:blipFill>
        <p:spPr>
          <a:xfrm>
            <a:off x="5056293" y="5208655"/>
            <a:ext cx="1317859" cy="13439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0112" y="2061609"/>
            <a:ext cx="627628" cy="627628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6256" y="2061609"/>
            <a:ext cx="790279" cy="542980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07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LOS ANIMALES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RELACIÓN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SE DESPLAZAN POR...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843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TERRESTRES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SON ANIMALES QUE </a:t>
            </a:r>
            <a:r>
              <a:rPr lang="ca-ES" sz="2800" i="1" dirty="0" smtClean="0">
                <a:solidFill>
                  <a:srgbClr val="0070C0"/>
                </a:solidFill>
              </a:rPr>
              <a:t>SE DESPLAZAN POR LA TIERRA.</a:t>
            </a:r>
          </a:p>
          <a:p>
            <a:endParaRPr lang="ca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351" y="3560416"/>
            <a:ext cx="4604039" cy="2712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6218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ACUATICOS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SON LOS ANIMALES QUE  </a:t>
            </a:r>
            <a:r>
              <a:rPr lang="ca-ES" sz="2800" i="1" dirty="0" smtClean="0">
                <a:solidFill>
                  <a:srgbClr val="0070C0"/>
                </a:solidFill>
              </a:rPr>
              <a:t>SE DESPLAZAN POR EL AGUA.</a:t>
            </a:r>
          </a:p>
          <a:p>
            <a:endParaRPr lang="ca-E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/>
          <a:srcRect r="14317"/>
          <a:stretch/>
        </p:blipFill>
        <p:spPr>
          <a:xfrm>
            <a:off x="1619672" y="3521914"/>
            <a:ext cx="2663520" cy="20673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3515435"/>
            <a:ext cx="2647391" cy="20564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3136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/>
          <p:cNvSpPr txBox="1"/>
          <p:nvPr/>
        </p:nvSpPr>
        <p:spPr>
          <a:xfrm>
            <a:off x="107505" y="1798365"/>
            <a:ext cx="9036496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a-ES" b="1" u="sng" dirty="0" smtClean="0">
              <a:solidFill>
                <a:srgbClr val="92D050"/>
              </a:solidFill>
            </a:endParaRPr>
          </a:p>
          <a:p>
            <a:r>
              <a:rPr lang="ca-ES" sz="2800" b="1" u="sng" dirty="0" smtClean="0">
                <a:solidFill>
                  <a:schemeClr val="accent6">
                    <a:lumMod val="75000"/>
                  </a:schemeClr>
                </a:solidFill>
              </a:rPr>
              <a:t>AEREO</a:t>
            </a:r>
            <a:endParaRPr lang="ca-ES" sz="2800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ca-ES" sz="1400" dirty="0"/>
          </a:p>
          <a:p>
            <a:r>
              <a:rPr lang="ca-ES" sz="2800" dirty="0" smtClean="0"/>
              <a:t>SON LOS ANIMALES QUE </a:t>
            </a:r>
            <a:r>
              <a:rPr lang="ca-ES" sz="2800" i="1" dirty="0" smtClean="0">
                <a:solidFill>
                  <a:srgbClr val="0070C0"/>
                </a:solidFill>
              </a:rPr>
              <a:t>SE DESPLAZAN POR EL AIRE.</a:t>
            </a:r>
          </a:p>
          <a:p>
            <a:endParaRPr lang="ca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9792" y="3560416"/>
            <a:ext cx="3507011" cy="315015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47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100000">
              <a:schemeClr val="bg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 rot="5400000">
            <a:off x="724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10739110_rattlesnakeledg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6723" y="407928"/>
            <a:ext cx="8382000" cy="1351935"/>
          </a:xfrm>
          <a:prstGeom prst="rect">
            <a:avLst/>
          </a:prstGeom>
          <a:gradFill flip="none" rotWithShape="1">
            <a:gsLst>
              <a:gs pos="32000">
                <a:schemeClr val="bg2"/>
              </a:gs>
              <a:gs pos="100000">
                <a:schemeClr val="bg2">
                  <a:lumMod val="75000"/>
                </a:schemeClr>
              </a:gs>
            </a:gsLst>
            <a:lin ang="5400000" scaled="1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16200000" scaled="1"/>
              <a:tileRect/>
            </a:gradFill>
          </a:ln>
          <a:effectLst>
            <a:glow rad="63500">
              <a:schemeClr val="bg1">
                <a:lumMod val="75000"/>
                <a:alpha val="40000"/>
              </a:schemeClr>
            </a:glow>
          </a:effectLst>
        </p:spPr>
      </p:pic>
      <p:cxnSp>
        <p:nvCxnSpPr>
          <p:cNvPr id="13" name="Straight Connector 12"/>
          <p:cNvCxnSpPr/>
          <p:nvPr/>
        </p:nvCxnSpPr>
        <p:spPr>
          <a:xfrm rot="5400000">
            <a:off x="3578730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6439694" y="2590006"/>
            <a:ext cx="685800" cy="1588"/>
          </a:xfrm>
          <a:prstGeom prst="line">
            <a:avLst/>
          </a:prstGeom>
          <a:ln w="31750"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uadroTexto 1"/>
          <p:cNvSpPr txBox="1"/>
          <p:nvPr/>
        </p:nvSpPr>
        <p:spPr>
          <a:xfrm>
            <a:off x="410076" y="2286158"/>
            <a:ext cx="8368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u="sng" dirty="0" smtClean="0">
                <a:solidFill>
                  <a:schemeClr val="accent6">
                    <a:lumMod val="75000"/>
                  </a:schemeClr>
                </a:solidFill>
              </a:rPr>
              <a:t>LOS ANIMALES</a:t>
            </a:r>
          </a:p>
          <a:p>
            <a:pPr algn="ctr"/>
            <a:endParaRPr lang="ca-ES" sz="48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0" y="3403100"/>
            <a:ext cx="9143999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REPRODUCIÓN</a:t>
            </a:r>
          </a:p>
          <a:p>
            <a:pPr algn="ctr"/>
            <a:r>
              <a:rPr lang="ca-ES" sz="6000" dirty="0" smtClean="0">
                <a:solidFill>
                  <a:srgbClr val="7030A0"/>
                </a:solidFill>
              </a:rPr>
              <a:t>(</a:t>
            </a:r>
            <a:r>
              <a:rPr lang="ca-ES" sz="5400" i="1" dirty="0" smtClean="0">
                <a:solidFill>
                  <a:srgbClr val="7030A0"/>
                </a:solidFill>
              </a:rPr>
              <a:t>COMO NACEN...</a:t>
            </a:r>
            <a:r>
              <a:rPr lang="ca-ES" sz="6000" dirty="0" smtClean="0">
                <a:solidFill>
                  <a:srgbClr val="7030A0"/>
                </a:solidFill>
              </a:rPr>
              <a:t>)</a:t>
            </a:r>
            <a:endParaRPr lang="ca-ES" sz="6000" dirty="0">
              <a:solidFill>
                <a:srgbClr val="7030A0"/>
              </a:solidFill>
            </a:endParaRPr>
          </a:p>
          <a:p>
            <a:endParaRPr lang="ca-ES" sz="54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" t="8504" r="4445" b="7923"/>
          <a:stretch/>
        </p:blipFill>
        <p:spPr>
          <a:xfrm>
            <a:off x="7619952" y="404664"/>
            <a:ext cx="1158771" cy="580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471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</p:bldLst>
  </p:timing>
</p:sld>
</file>

<file path=ppt/theme/theme1.xml><?xml version="1.0" encoding="utf-8"?>
<a:theme xmlns:a="http://schemas.openxmlformats.org/drawingml/2006/main" name="Terberg_3TextColumns_TP10188138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AFD8CF0-B554-4AC8-9B12-CF24FF5E5F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Imagen con tres columnas de texto</Template>
  <TotalTime>188</TotalTime>
  <Words>143</Words>
  <Application>Microsoft Office PowerPoint</Application>
  <PresentationFormat>Presentación en pantalla (4:3)</PresentationFormat>
  <Paragraphs>65</Paragraphs>
  <Slides>16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9" baseType="lpstr">
      <vt:lpstr>Arial</vt:lpstr>
      <vt:lpstr>Calibri</vt:lpstr>
      <vt:lpstr>Terberg_3TextColumns_TP101881382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FRANCISCO JAVIER VACA ROMAN</dc:creator>
  <cp:keywords/>
  <cp:lastModifiedBy>FRANCISCO JAVIER VACA ROMAN</cp:lastModifiedBy>
  <cp:revision>24</cp:revision>
  <dcterms:created xsi:type="dcterms:W3CDTF">2018-10-07T18:55:48Z</dcterms:created>
  <dcterms:modified xsi:type="dcterms:W3CDTF">2019-11-11T11:29:26Z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TC018814419991</vt:lpwstr>
  </property>
</Properties>
</file>