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+c7F4q7UTQzyW1r1g1s1w==" hashData="eNW5kwEM5EkhsCSf/FOoBii+db9Axsrduc9q1Z0+cIVQYi5NK+BTEdEmrjBlzB+vEwauDoFk4WYVsgJfHcABnA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874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1175" y="592687"/>
            <a:ext cx="11169650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06771" y="2392154"/>
            <a:ext cx="7578456" cy="1591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2.jpg"/><Relationship Id="rId4" Type="http://schemas.openxmlformats.org/officeDocument/2006/relationships/image" Target="../media/image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0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8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2.jpg"/><Relationship Id="rId4" Type="http://schemas.openxmlformats.org/officeDocument/2006/relationships/image" Target="../media/image2.jp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40.jpg"/><Relationship Id="rId4" Type="http://schemas.openxmlformats.org/officeDocument/2006/relationships/image" Target="../media/image2.jp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8.jpg"/><Relationship Id="rId4" Type="http://schemas.openxmlformats.org/officeDocument/2006/relationships/image" Target="../media/image2.jp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52.jpg"/><Relationship Id="rId4" Type="http://schemas.openxmlformats.org/officeDocument/2006/relationships/image" Target="../media/image2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4" Type="http://schemas.openxmlformats.org/officeDocument/2006/relationships/image" Target="../media/image2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openxmlformats.org/officeDocument/2006/relationships/image" Target="../media/image2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45.png"/><Relationship Id="rId4" Type="http://schemas.openxmlformats.org/officeDocument/2006/relationships/image" Target="../media/image2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8.png"/><Relationship Id="rId4" Type="http://schemas.openxmlformats.org/officeDocument/2006/relationships/image" Target="../media/image2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2.jpg"/><Relationship Id="rId10" Type="http://schemas.openxmlformats.org/officeDocument/2006/relationships/image" Target="../media/image66.png"/><Relationship Id="rId4" Type="http://schemas.openxmlformats.org/officeDocument/2006/relationships/image" Target="../media/image1.jpg"/><Relationship Id="rId9" Type="http://schemas.openxmlformats.org/officeDocument/2006/relationships/image" Target="../media/image118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11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8.png"/><Relationship Id="rId4" Type="http://schemas.openxmlformats.org/officeDocument/2006/relationships/image" Target="../media/image2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9.png"/><Relationship Id="rId4" Type="http://schemas.openxmlformats.org/officeDocument/2006/relationships/image" Target="../media/image2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72.png"/><Relationship Id="rId4" Type="http://schemas.openxmlformats.org/officeDocument/2006/relationships/image" Target="../media/image2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75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jp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0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75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jp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jp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g"/><Relationship Id="rId7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36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5" y="1234968"/>
            <a:ext cx="8817610" cy="3555365"/>
            <a:chOff x="1687465" y="1234968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5" y="1241318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5" y="1241318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5011" y="2133600"/>
            <a:ext cx="4972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pc="-10" dirty="0"/>
              <a:t>MEDI</a:t>
            </a:r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3238999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4CFF9AC-6844-ED77-62A7-2702990AD513}"/>
              </a:ext>
            </a:extLst>
          </p:cNvPr>
          <p:cNvSpPr txBox="1">
            <a:spLocks/>
          </p:cNvSpPr>
          <p:nvPr/>
        </p:nvSpPr>
        <p:spPr>
          <a:xfrm>
            <a:off x="3609203" y="2876759"/>
            <a:ext cx="4972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0" i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s-ES" kern="0" spc="-10" dirty="0">
                <a:solidFill>
                  <a:srgbClr val="FFFF00"/>
                </a:solidFill>
              </a:rPr>
              <a:t>ENS</a:t>
            </a:r>
            <a:r>
              <a:rPr lang="es-ES" kern="0" spc="-280" dirty="0">
                <a:solidFill>
                  <a:srgbClr val="FFFF00"/>
                </a:solidFill>
              </a:rPr>
              <a:t> </a:t>
            </a:r>
            <a:r>
              <a:rPr lang="es-ES" kern="0" spc="-5" dirty="0">
                <a:solidFill>
                  <a:srgbClr val="FFFF00"/>
                </a:solidFill>
              </a:rPr>
              <a:t>ALIMENTEM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7395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15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36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3600" i="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venen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les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plantes</a:t>
            </a:r>
            <a:r>
              <a:rPr sz="3600" i="0" spc="-1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14231" y="1994501"/>
            <a:ext cx="2820035" cy="295910"/>
            <a:chOff x="4614231" y="1994501"/>
            <a:chExt cx="2820035" cy="295910"/>
          </a:xfrm>
        </p:grpSpPr>
        <p:sp>
          <p:nvSpPr>
            <p:cNvPr id="4" name="object 4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614231" y="3739392"/>
            <a:ext cx="2820035" cy="295910"/>
            <a:chOff x="4614231" y="3739392"/>
            <a:chExt cx="2820035" cy="295910"/>
          </a:xfrm>
        </p:grpSpPr>
        <p:sp>
          <p:nvSpPr>
            <p:cNvPr id="7" name="object 7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614231" y="5484281"/>
            <a:ext cx="2820035" cy="295910"/>
            <a:chOff x="4614231" y="5484281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60068" y="1583786"/>
            <a:ext cx="1099185" cy="1099185"/>
            <a:chOff x="3060068" y="1583786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9593" y="1593312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64830" y="1588549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889254" y="1580934"/>
            <a:ext cx="1099185" cy="1099185"/>
            <a:chOff x="7889254" y="1580934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8779" y="1590459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894016" y="158569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060068" y="3337714"/>
            <a:ext cx="1099185" cy="1099185"/>
            <a:chOff x="3060068" y="3337714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69593" y="3347239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064830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060068" y="5082604"/>
            <a:ext cx="1099185" cy="1099185"/>
            <a:chOff x="3060068" y="5082604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9593" y="5092129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064830" y="508736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889254" y="5082604"/>
            <a:ext cx="1099185" cy="1099185"/>
            <a:chOff x="7889254" y="5082604"/>
            <a:chExt cx="1099185" cy="109918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8779" y="5092129"/>
              <a:ext cx="1079999" cy="107999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894016" y="508736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889254" y="3337714"/>
            <a:ext cx="1099185" cy="1099185"/>
            <a:chOff x="7889254" y="3337714"/>
            <a:chExt cx="1099185" cy="109918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98779" y="3347239"/>
              <a:ext cx="1079999" cy="10799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894016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85259" y="6172129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959" y="5258192"/>
            <a:ext cx="4735830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80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5212026"/>
            <a:ext cx="3462020" cy="1016000"/>
          </a:xfrm>
          <a:custGeom>
            <a:avLst/>
            <a:gdLst/>
            <a:ahLst/>
            <a:cxnLst/>
            <a:rect l="l" t="t" r="r" b="b"/>
            <a:pathLst>
              <a:path w="3462020" h="1016000">
                <a:moveTo>
                  <a:pt x="0" y="0"/>
                </a:moveTo>
                <a:lnTo>
                  <a:pt x="3461749" y="0"/>
                </a:lnTo>
                <a:lnTo>
                  <a:pt x="346174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640958" y="5295678"/>
            <a:ext cx="7264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00" dirty="0">
                <a:latin typeface="Calibri"/>
                <a:cs typeface="Calibri"/>
              </a:rPr>
              <a:t>P</a:t>
            </a:r>
            <a:r>
              <a:rPr sz="5400" dirty="0">
                <a:latin typeface="Calibri"/>
                <a:cs typeface="Calibri"/>
              </a:rPr>
              <a:t>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045" y="3745508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04759" y="4920526"/>
            <a:ext cx="2530475" cy="1833245"/>
            <a:chOff x="9204759" y="4920526"/>
            <a:chExt cx="2530475" cy="1833245"/>
          </a:xfrm>
        </p:grpSpPr>
        <p:sp>
          <p:nvSpPr>
            <p:cNvPr id="7" name="object 7"/>
            <p:cNvSpPr/>
            <p:nvPr/>
          </p:nvSpPr>
          <p:spPr>
            <a:xfrm>
              <a:off x="9211109" y="49268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49268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8397" y="634701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471799" y="1027036"/>
            <a:ext cx="3689985" cy="3326765"/>
            <a:chOff x="4471799" y="1027036"/>
            <a:chExt cx="3689985" cy="332676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1799" y="1122103"/>
              <a:ext cx="3689959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49322" y="1033386"/>
              <a:ext cx="758190" cy="521334"/>
            </a:xfrm>
            <a:custGeom>
              <a:avLst/>
              <a:gdLst/>
              <a:ahLst/>
              <a:cxnLst/>
              <a:rect l="l" t="t" r="r" b="b"/>
              <a:pathLst>
                <a:path w="758189" h="521334">
                  <a:moveTo>
                    <a:pt x="606279" y="521082"/>
                  </a:moveTo>
                  <a:lnTo>
                    <a:pt x="634575" y="473694"/>
                  </a:lnTo>
                  <a:lnTo>
                    <a:pt x="0" y="94775"/>
                  </a:lnTo>
                  <a:lnTo>
                    <a:pt x="56592" y="0"/>
                  </a:lnTo>
                  <a:lnTo>
                    <a:pt x="691167" y="378919"/>
                  </a:lnTo>
                  <a:lnTo>
                    <a:pt x="719463" y="331531"/>
                  </a:lnTo>
                  <a:lnTo>
                    <a:pt x="757646" y="482899"/>
                  </a:lnTo>
                  <a:lnTo>
                    <a:pt x="606279" y="52108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49322" y="1033386"/>
              <a:ext cx="758190" cy="521334"/>
            </a:xfrm>
            <a:custGeom>
              <a:avLst/>
              <a:gdLst/>
              <a:ahLst/>
              <a:cxnLst/>
              <a:rect l="l" t="t" r="r" b="b"/>
              <a:pathLst>
                <a:path w="758189" h="521334">
                  <a:moveTo>
                    <a:pt x="56592" y="0"/>
                  </a:moveTo>
                  <a:lnTo>
                    <a:pt x="691167" y="378919"/>
                  </a:lnTo>
                  <a:lnTo>
                    <a:pt x="719463" y="331531"/>
                  </a:lnTo>
                  <a:lnTo>
                    <a:pt x="757646" y="482899"/>
                  </a:lnTo>
                  <a:lnTo>
                    <a:pt x="606279" y="521082"/>
                  </a:lnTo>
                  <a:lnTo>
                    <a:pt x="634575" y="473694"/>
                  </a:lnTo>
                  <a:lnTo>
                    <a:pt x="0" y="94775"/>
                  </a:lnTo>
                  <a:lnTo>
                    <a:pt x="56592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Menjars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1960" y="985998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80749" y="5160616"/>
            <a:ext cx="357822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663575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DONUTS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318" y="5160616"/>
            <a:ext cx="3384550" cy="900430"/>
          </a:xfrm>
          <a:custGeom>
            <a:avLst/>
            <a:gdLst/>
            <a:ahLst/>
            <a:cxnLst/>
            <a:rect l="l" t="t" r="r" b="b"/>
            <a:pathLst>
              <a:path w="3384550" h="900429">
                <a:moveTo>
                  <a:pt x="0" y="0"/>
                </a:moveTo>
                <a:lnTo>
                  <a:pt x="3384495" y="0"/>
                </a:lnTo>
                <a:lnTo>
                  <a:pt x="338449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18816" y="5110236"/>
            <a:ext cx="14084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LLET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5584" y="3636613"/>
            <a:ext cx="1524001" cy="15240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15550"/>
            <a:ext cx="2885440" cy="1795780"/>
            <a:chOff x="255496" y="4815550"/>
            <a:chExt cx="2885440" cy="1795780"/>
          </a:xfrm>
        </p:grpSpPr>
        <p:sp>
          <p:nvSpPr>
            <p:cNvPr id="7" name="object 7"/>
            <p:cNvSpPr/>
            <p:nvPr/>
          </p:nvSpPr>
          <p:spPr>
            <a:xfrm>
              <a:off x="1548396" y="48219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48396" y="48219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51019" y="554533"/>
            <a:ext cx="3689985" cy="3646804"/>
            <a:chOff x="4251019" y="554533"/>
            <a:chExt cx="3689985" cy="3646804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969814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274091" y="560883"/>
              <a:ext cx="737235" cy="511809"/>
            </a:xfrm>
            <a:custGeom>
              <a:avLst/>
              <a:gdLst/>
              <a:ahLst/>
              <a:cxnLst/>
              <a:rect l="l" t="t" r="r" b="b"/>
              <a:pathLst>
                <a:path w="737234" h="511809">
                  <a:moveTo>
                    <a:pt x="175014" y="511375"/>
                  </a:moveTo>
                  <a:lnTo>
                    <a:pt x="0" y="465038"/>
                  </a:lnTo>
                  <a:lnTo>
                    <a:pt x="46336" y="290023"/>
                  </a:lnTo>
                  <a:lnTo>
                    <a:pt x="78505" y="345361"/>
                  </a:lnTo>
                  <a:lnTo>
                    <a:pt x="672596" y="0"/>
                  </a:lnTo>
                  <a:lnTo>
                    <a:pt x="736934" y="110675"/>
                  </a:lnTo>
                  <a:lnTo>
                    <a:pt x="142845" y="456037"/>
                  </a:lnTo>
                  <a:lnTo>
                    <a:pt x="175014" y="51137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4091" y="560883"/>
              <a:ext cx="737235" cy="511809"/>
            </a:xfrm>
            <a:custGeom>
              <a:avLst/>
              <a:gdLst/>
              <a:ahLst/>
              <a:cxnLst/>
              <a:rect l="l" t="t" r="r" b="b"/>
              <a:pathLst>
                <a:path w="737234" h="511809">
                  <a:moveTo>
                    <a:pt x="736934" y="110675"/>
                  </a:moveTo>
                  <a:lnTo>
                    <a:pt x="142845" y="456037"/>
                  </a:lnTo>
                  <a:lnTo>
                    <a:pt x="175014" y="511375"/>
                  </a:lnTo>
                  <a:lnTo>
                    <a:pt x="0" y="465038"/>
                  </a:lnTo>
                  <a:lnTo>
                    <a:pt x="46336" y="290023"/>
                  </a:lnTo>
                  <a:lnTo>
                    <a:pt x="78505" y="345361"/>
                  </a:lnTo>
                  <a:lnTo>
                    <a:pt x="672596" y="0"/>
                  </a:lnTo>
                  <a:lnTo>
                    <a:pt x="736934" y="110675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Menjars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spc="-10" dirty="0"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60807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95063" y="5116421"/>
            <a:ext cx="4349115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53670" algn="ctr">
              <a:lnSpc>
                <a:spcPct val="100000"/>
              </a:lnSpc>
              <a:spcBef>
                <a:spcPts val="180"/>
              </a:spcBef>
            </a:pPr>
            <a:r>
              <a:rPr sz="5400" spc="-25" dirty="0">
                <a:latin typeface="Calibri"/>
                <a:cs typeface="Calibri"/>
              </a:rPr>
              <a:t>EMBOTIT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4787" y="5070254"/>
            <a:ext cx="3729990" cy="900430"/>
          </a:xfrm>
          <a:custGeom>
            <a:avLst/>
            <a:gdLst/>
            <a:ahLst/>
            <a:cxnLst/>
            <a:rect l="l" t="t" r="r" b="b"/>
            <a:pathLst>
              <a:path w="3729990" h="900429">
                <a:moveTo>
                  <a:pt x="0" y="0"/>
                </a:moveTo>
                <a:lnTo>
                  <a:pt x="3729925" y="0"/>
                </a:lnTo>
                <a:lnTo>
                  <a:pt x="372992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1638" y="5019874"/>
            <a:ext cx="25552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FRUIT</a:t>
            </a:r>
            <a:r>
              <a:rPr sz="6000" spc="-60" dirty="0">
                <a:latin typeface="Calibri"/>
                <a:cs typeface="Calibri"/>
              </a:rPr>
              <a:t>E</a:t>
            </a:r>
            <a:r>
              <a:rPr sz="6000" dirty="0"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7280" y="3581565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78754"/>
            <a:ext cx="2983865" cy="1832610"/>
            <a:chOff x="255496" y="4778754"/>
            <a:chExt cx="2983865" cy="1832610"/>
          </a:xfrm>
        </p:grpSpPr>
        <p:sp>
          <p:nvSpPr>
            <p:cNvPr id="7" name="object 7"/>
            <p:cNvSpPr/>
            <p:nvPr/>
          </p:nvSpPr>
          <p:spPr>
            <a:xfrm>
              <a:off x="1646935" y="478510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46935" y="478510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482962" y="994496"/>
            <a:ext cx="3689985" cy="3231515"/>
            <a:chOff x="4482962" y="994496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2962" y="994496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65758" y="1232487"/>
              <a:ext cx="731520" cy="494030"/>
            </a:xfrm>
            <a:custGeom>
              <a:avLst/>
              <a:gdLst/>
              <a:ahLst/>
              <a:cxnLst/>
              <a:rect l="l" t="t" r="r" b="b"/>
              <a:pathLst>
                <a:path w="731520" h="494030">
                  <a:moveTo>
                    <a:pt x="144796" y="493819"/>
                  </a:moveTo>
                  <a:lnTo>
                    <a:pt x="0" y="455483"/>
                  </a:lnTo>
                  <a:lnTo>
                    <a:pt x="38335" y="310687"/>
                  </a:lnTo>
                  <a:lnTo>
                    <a:pt x="64950" y="356470"/>
                  </a:lnTo>
                  <a:lnTo>
                    <a:pt x="678150" y="0"/>
                  </a:lnTo>
                  <a:lnTo>
                    <a:pt x="731380" y="91566"/>
                  </a:lnTo>
                  <a:lnTo>
                    <a:pt x="118181" y="448036"/>
                  </a:lnTo>
                  <a:lnTo>
                    <a:pt x="144796" y="49381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65758" y="1232487"/>
              <a:ext cx="731520" cy="494030"/>
            </a:xfrm>
            <a:custGeom>
              <a:avLst/>
              <a:gdLst/>
              <a:ahLst/>
              <a:cxnLst/>
              <a:rect l="l" t="t" r="r" b="b"/>
              <a:pathLst>
                <a:path w="731520" h="494030">
                  <a:moveTo>
                    <a:pt x="731380" y="91566"/>
                  </a:moveTo>
                  <a:lnTo>
                    <a:pt x="118181" y="448036"/>
                  </a:lnTo>
                  <a:lnTo>
                    <a:pt x="144796" y="493819"/>
                  </a:lnTo>
                  <a:lnTo>
                    <a:pt x="0" y="455483"/>
                  </a:lnTo>
                  <a:lnTo>
                    <a:pt x="38335" y="310687"/>
                  </a:lnTo>
                  <a:lnTo>
                    <a:pt x="64950" y="356470"/>
                  </a:lnTo>
                  <a:lnTo>
                    <a:pt x="678150" y="0"/>
                  </a:lnTo>
                  <a:lnTo>
                    <a:pt x="731380" y="91566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Menjars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spc="-10" dirty="0"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960" y="985998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37778" y="6211553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6366" y="5063644"/>
            <a:ext cx="41484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5" dirty="0">
                <a:latin typeface="Calibri"/>
                <a:cs typeface="Calibri"/>
              </a:rPr>
              <a:t>PASTISSOS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4913480"/>
            <a:ext cx="3462020" cy="900430"/>
          </a:xfrm>
          <a:custGeom>
            <a:avLst/>
            <a:gdLst/>
            <a:ahLst/>
            <a:cxnLst/>
            <a:rect l="l" t="t" r="r" b="b"/>
            <a:pathLst>
              <a:path w="3462020" h="900429">
                <a:moveTo>
                  <a:pt x="0" y="0"/>
                </a:moveTo>
                <a:lnTo>
                  <a:pt x="3461749" y="0"/>
                </a:lnTo>
                <a:lnTo>
                  <a:pt x="346174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68379" y="4939300"/>
            <a:ext cx="1270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LLET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8218" y="349946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04759" y="4737642"/>
            <a:ext cx="2469515" cy="1812925"/>
            <a:chOff x="9204759" y="4737642"/>
            <a:chExt cx="2469515" cy="1812925"/>
          </a:xfrm>
        </p:grpSpPr>
        <p:sp>
          <p:nvSpPr>
            <p:cNvPr id="7" name="object 7"/>
            <p:cNvSpPr/>
            <p:nvPr/>
          </p:nvSpPr>
          <p:spPr>
            <a:xfrm>
              <a:off x="9211109" y="474399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474399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67438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757292" y="518770"/>
            <a:ext cx="3689985" cy="3733800"/>
            <a:chOff x="4757292" y="518770"/>
            <a:chExt cx="3689985" cy="37338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57292" y="1020619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80669" y="525120"/>
              <a:ext cx="747395" cy="551180"/>
            </a:xfrm>
            <a:custGeom>
              <a:avLst/>
              <a:gdLst/>
              <a:ahLst/>
              <a:cxnLst/>
              <a:rect l="l" t="t" r="r" b="b"/>
              <a:pathLst>
                <a:path w="747395" h="551180">
                  <a:moveTo>
                    <a:pt x="172609" y="550711"/>
                  </a:moveTo>
                  <a:lnTo>
                    <a:pt x="0" y="513664"/>
                  </a:lnTo>
                  <a:lnTo>
                    <a:pt x="37046" y="341054"/>
                  </a:lnTo>
                  <a:lnTo>
                    <a:pt x="70937" y="393468"/>
                  </a:lnTo>
                  <a:lnTo>
                    <a:pt x="679461" y="0"/>
                  </a:lnTo>
                  <a:lnTo>
                    <a:pt x="747242" y="104828"/>
                  </a:lnTo>
                  <a:lnTo>
                    <a:pt x="138718" y="498297"/>
                  </a:lnTo>
                  <a:lnTo>
                    <a:pt x="172609" y="55071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80669" y="525120"/>
              <a:ext cx="747395" cy="551180"/>
            </a:xfrm>
            <a:custGeom>
              <a:avLst/>
              <a:gdLst/>
              <a:ahLst/>
              <a:cxnLst/>
              <a:rect l="l" t="t" r="r" b="b"/>
              <a:pathLst>
                <a:path w="747395" h="551180">
                  <a:moveTo>
                    <a:pt x="747242" y="104828"/>
                  </a:moveTo>
                  <a:lnTo>
                    <a:pt x="138718" y="498297"/>
                  </a:lnTo>
                  <a:lnTo>
                    <a:pt x="172609" y="550711"/>
                  </a:lnTo>
                  <a:lnTo>
                    <a:pt x="0" y="513664"/>
                  </a:lnTo>
                  <a:lnTo>
                    <a:pt x="37046" y="341054"/>
                  </a:lnTo>
                  <a:lnTo>
                    <a:pt x="70937" y="393468"/>
                  </a:lnTo>
                  <a:lnTo>
                    <a:pt x="679461" y="0"/>
                  </a:lnTo>
                  <a:lnTo>
                    <a:pt x="747242" y="104828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Menjars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13015" y="5125734"/>
            <a:ext cx="490728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06070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7349" y="5067903"/>
            <a:ext cx="3688079" cy="1016000"/>
          </a:xfrm>
          <a:custGeom>
            <a:avLst/>
            <a:gdLst/>
            <a:ahLst/>
            <a:cxnLst/>
            <a:rect l="l" t="t" r="r" b="b"/>
            <a:pathLst>
              <a:path w="3688079" h="1016000">
                <a:moveTo>
                  <a:pt x="0" y="0"/>
                </a:moveTo>
                <a:lnTo>
                  <a:pt x="3687722" y="0"/>
                </a:lnTo>
                <a:lnTo>
                  <a:pt x="3687722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15176" y="5075354"/>
            <a:ext cx="20510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AIG</a:t>
            </a:r>
            <a:r>
              <a:rPr sz="6000" spc="-130" dirty="0">
                <a:latin typeface="Calibri"/>
                <a:cs typeface="Calibri"/>
              </a:rPr>
              <a:t>U</a:t>
            </a:r>
            <a:r>
              <a:rPr sz="6000" dirty="0">
                <a:latin typeface="Calibri"/>
                <a:cs typeface="Calibri"/>
              </a:rPr>
              <a:t>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16858" y="353304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76402"/>
            <a:ext cx="2843530" cy="1834514"/>
            <a:chOff x="255496" y="4776402"/>
            <a:chExt cx="2843530" cy="1834514"/>
          </a:xfrm>
        </p:grpSpPr>
        <p:sp>
          <p:nvSpPr>
            <p:cNvPr id="7" name="object 7"/>
            <p:cNvSpPr/>
            <p:nvPr/>
          </p:nvSpPr>
          <p:spPr>
            <a:xfrm>
              <a:off x="1506979" y="47827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06979" y="47827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997802" y="797525"/>
            <a:ext cx="3689985" cy="3473450"/>
            <a:chOff x="3997802" y="797525"/>
            <a:chExt cx="3689985" cy="347345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7802" y="1038912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54486" y="803875"/>
              <a:ext cx="662940" cy="605790"/>
            </a:xfrm>
            <a:custGeom>
              <a:avLst/>
              <a:gdLst/>
              <a:ahLst/>
              <a:cxnLst/>
              <a:rect l="l" t="t" r="r" b="b"/>
              <a:pathLst>
                <a:path w="662939" h="605790">
                  <a:moveTo>
                    <a:pt x="455114" y="605504"/>
                  </a:moveTo>
                  <a:lnTo>
                    <a:pt x="503432" y="550149"/>
                  </a:lnTo>
                  <a:lnTo>
                    <a:pt x="0" y="110709"/>
                  </a:lnTo>
                  <a:lnTo>
                    <a:pt x="96636" y="0"/>
                  </a:lnTo>
                  <a:lnTo>
                    <a:pt x="600069" y="439439"/>
                  </a:lnTo>
                  <a:lnTo>
                    <a:pt x="648388" y="384084"/>
                  </a:lnTo>
                  <a:lnTo>
                    <a:pt x="662460" y="591431"/>
                  </a:lnTo>
                  <a:lnTo>
                    <a:pt x="455114" y="6055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54486" y="803875"/>
              <a:ext cx="662940" cy="605790"/>
            </a:xfrm>
            <a:custGeom>
              <a:avLst/>
              <a:gdLst/>
              <a:ahLst/>
              <a:cxnLst/>
              <a:rect l="l" t="t" r="r" b="b"/>
              <a:pathLst>
                <a:path w="662939" h="605790">
                  <a:moveTo>
                    <a:pt x="96636" y="0"/>
                  </a:moveTo>
                  <a:lnTo>
                    <a:pt x="600069" y="439439"/>
                  </a:lnTo>
                  <a:lnTo>
                    <a:pt x="648388" y="384084"/>
                  </a:lnTo>
                  <a:lnTo>
                    <a:pt x="662460" y="591431"/>
                  </a:lnTo>
                  <a:lnTo>
                    <a:pt x="455114" y="605504"/>
                  </a:lnTo>
                  <a:lnTo>
                    <a:pt x="503432" y="550149"/>
                  </a:lnTo>
                  <a:lnTo>
                    <a:pt x="0" y="110709"/>
                  </a:lnTo>
                  <a:lnTo>
                    <a:pt x="96636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alibri"/>
                <a:cs typeface="Calibri"/>
              </a:rPr>
              <a:t>Menjars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spc="-10" dirty="0"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960" y="985998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85259" y="6323704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075308"/>
            <a:ext cx="359791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596265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DONUTS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29909" y="5017477"/>
            <a:ext cx="3462020" cy="1016000"/>
          </a:xfrm>
          <a:custGeom>
            <a:avLst/>
            <a:gdLst/>
            <a:ahLst/>
            <a:cxnLst/>
            <a:rect l="l" t="t" r="r" b="b"/>
            <a:pathLst>
              <a:path w="3462020" h="1016000">
                <a:moveTo>
                  <a:pt x="0" y="0"/>
                </a:moveTo>
                <a:lnTo>
                  <a:pt x="3461749" y="0"/>
                </a:lnTo>
                <a:lnTo>
                  <a:pt x="346174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47767" y="5101129"/>
            <a:ext cx="24250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CER</a:t>
            </a:r>
            <a:r>
              <a:rPr sz="5400" spc="-60" dirty="0">
                <a:latin typeface="Calibri"/>
                <a:cs typeface="Calibri"/>
              </a:rPr>
              <a:t>E</a:t>
            </a:r>
            <a:r>
              <a:rPr sz="5400" spc="-5" dirty="0">
                <a:latin typeface="Calibri"/>
                <a:cs typeface="Calibri"/>
              </a:rPr>
              <a:t>ALS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5235" y="362006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061619" y="4669070"/>
            <a:ext cx="2549525" cy="1991995"/>
            <a:chOff x="9061619" y="4669070"/>
            <a:chExt cx="2549525" cy="1991995"/>
          </a:xfrm>
        </p:grpSpPr>
        <p:sp>
          <p:nvSpPr>
            <p:cNvPr id="7" name="object 7"/>
            <p:cNvSpPr/>
            <p:nvPr/>
          </p:nvSpPr>
          <p:spPr>
            <a:xfrm>
              <a:off x="9067969" y="46754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67969" y="46754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04678" y="6254354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242437" y="641012"/>
            <a:ext cx="3689985" cy="3608704"/>
            <a:chOff x="4242437" y="641012"/>
            <a:chExt cx="3689985" cy="3608704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2437" y="1017685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16379" y="647362"/>
              <a:ext cx="596265" cy="425450"/>
            </a:xfrm>
            <a:custGeom>
              <a:avLst/>
              <a:gdLst/>
              <a:ahLst/>
              <a:cxnLst/>
              <a:rect l="l" t="t" r="r" b="b"/>
              <a:pathLst>
                <a:path w="596265" h="425450">
                  <a:moveTo>
                    <a:pt x="101752" y="425083"/>
                  </a:moveTo>
                  <a:lnTo>
                    <a:pt x="0" y="403244"/>
                  </a:lnTo>
                  <a:lnTo>
                    <a:pt x="21838" y="301490"/>
                  </a:lnTo>
                  <a:lnTo>
                    <a:pt x="41817" y="332388"/>
                  </a:lnTo>
                  <a:lnTo>
                    <a:pt x="555877" y="0"/>
                  </a:lnTo>
                  <a:lnTo>
                    <a:pt x="595834" y="61796"/>
                  </a:lnTo>
                  <a:lnTo>
                    <a:pt x="81774" y="394185"/>
                  </a:lnTo>
                  <a:lnTo>
                    <a:pt x="101752" y="42508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16379" y="647362"/>
              <a:ext cx="596265" cy="425450"/>
            </a:xfrm>
            <a:custGeom>
              <a:avLst/>
              <a:gdLst/>
              <a:ahLst/>
              <a:cxnLst/>
              <a:rect l="l" t="t" r="r" b="b"/>
              <a:pathLst>
                <a:path w="596265" h="425450">
                  <a:moveTo>
                    <a:pt x="595834" y="61796"/>
                  </a:moveTo>
                  <a:lnTo>
                    <a:pt x="81774" y="394185"/>
                  </a:lnTo>
                  <a:lnTo>
                    <a:pt x="101752" y="425083"/>
                  </a:lnTo>
                  <a:lnTo>
                    <a:pt x="0" y="403244"/>
                  </a:lnTo>
                  <a:lnTo>
                    <a:pt x="21838" y="301490"/>
                  </a:lnTo>
                  <a:lnTo>
                    <a:pt x="41817" y="332388"/>
                  </a:lnTo>
                  <a:lnTo>
                    <a:pt x="555877" y="0"/>
                  </a:lnTo>
                  <a:lnTo>
                    <a:pt x="595834" y="61796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3731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Menjars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t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ant...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9331" y="1417846"/>
            <a:ext cx="8817610" cy="3555365"/>
            <a:chOff x="1659331" y="1417846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65681" y="142419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65681" y="142419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61350" y="2792520"/>
            <a:ext cx="34118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LES</a:t>
            </a:r>
            <a:r>
              <a:rPr spc="-100" dirty="0"/>
              <a:t> </a:t>
            </a:r>
            <a:r>
              <a:rPr spc="-5" dirty="0"/>
              <a:t>DENTS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10865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7268" y="496110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19771" y="5032228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0349" y="3696858"/>
            <a:ext cx="1021827" cy="9969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706988" y="4704791"/>
            <a:ext cx="2654300" cy="1887855"/>
            <a:chOff x="8706988" y="4704791"/>
            <a:chExt cx="2654300" cy="1887855"/>
          </a:xfrm>
        </p:grpSpPr>
        <p:sp>
          <p:nvSpPr>
            <p:cNvPr id="6" name="object 6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4790" y="6186199"/>
              <a:ext cx="406399" cy="40639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39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Com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diuen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6" name="object 16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99432" y="743689"/>
            <a:ext cx="3519975" cy="351997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637841" y="496110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INCISIVES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4725" y="494242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67105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ULLALS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4" y="503475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5082" y="5033143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628" y="3703351"/>
            <a:ext cx="964208" cy="96420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01768"/>
            <a:ext cx="3230245" cy="1809114"/>
            <a:chOff x="255496" y="4801768"/>
            <a:chExt cx="3230245" cy="1809114"/>
          </a:xfrm>
        </p:grpSpPr>
        <p:sp>
          <p:nvSpPr>
            <p:cNvPr id="7" name="object 7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39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Com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diuen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7822" y="1435505"/>
            <a:ext cx="3501021" cy="256287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37543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84947" y="4988812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49860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QUEIXALS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838" y="4988812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9302" y="4986781"/>
            <a:ext cx="155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3964" y="3924882"/>
            <a:ext cx="929450" cy="8962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23854" y="4607800"/>
            <a:ext cx="1598930" cy="1598930"/>
            <a:chOff x="1623854" y="4607800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39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Com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diuen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2030" y="1216184"/>
            <a:ext cx="3573576" cy="261261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58547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7395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15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36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3600" i="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venen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les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plantes</a:t>
            </a:r>
            <a:r>
              <a:rPr sz="3600" i="0" spc="-1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14231" y="1994501"/>
            <a:ext cx="2820035" cy="295910"/>
            <a:chOff x="4614231" y="1994501"/>
            <a:chExt cx="2820035" cy="295910"/>
          </a:xfrm>
        </p:grpSpPr>
        <p:sp>
          <p:nvSpPr>
            <p:cNvPr id="4" name="object 4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20581" y="200085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614231" y="3739392"/>
            <a:ext cx="2820035" cy="295910"/>
            <a:chOff x="4614231" y="3739392"/>
            <a:chExt cx="2820035" cy="295910"/>
          </a:xfrm>
        </p:grpSpPr>
        <p:sp>
          <p:nvSpPr>
            <p:cNvPr id="7" name="object 7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20581" y="374574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614231" y="5484281"/>
            <a:ext cx="2820035" cy="295910"/>
            <a:chOff x="4614231" y="5484281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20581" y="5490631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47003" y="1575017"/>
            <a:ext cx="1099185" cy="1099185"/>
            <a:chOff x="3047003" y="1575017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6529" y="1584542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51766" y="1579779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902317" y="1574597"/>
            <a:ext cx="1099185" cy="1099185"/>
            <a:chOff x="7902317" y="1574597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1842" y="1584122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07080" y="1579359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047003" y="3337714"/>
            <a:ext cx="1099185" cy="1099185"/>
            <a:chOff x="3047003" y="3337714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6529" y="3347239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051766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902317" y="3337714"/>
            <a:ext cx="1099185" cy="1099185"/>
            <a:chOff x="7902317" y="3337714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1842" y="3347239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907080" y="334247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047003" y="5100411"/>
            <a:ext cx="1099185" cy="1099185"/>
            <a:chOff x="3047003" y="5100411"/>
            <a:chExt cx="1099185" cy="1099185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6529" y="5109936"/>
              <a:ext cx="1079999" cy="107999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051766" y="510517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902317" y="5100411"/>
            <a:ext cx="1099185" cy="1099185"/>
            <a:chOff x="7902317" y="5100411"/>
            <a:chExt cx="1099185" cy="1099185"/>
          </a:xfrm>
        </p:grpSpPr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1842" y="5109936"/>
              <a:ext cx="1079999" cy="10799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907080" y="510517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2073" y="492392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24576" y="4922311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2027" y="3544290"/>
            <a:ext cx="1050233" cy="105023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87089" y="4690936"/>
            <a:ext cx="1598930" cy="1598930"/>
            <a:chOff x="1887089" y="4690936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893439" y="469728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93439" y="469728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39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Com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diuen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5" name="object 15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31382" y="1512733"/>
            <a:ext cx="3379176" cy="247806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54790" y="6186199"/>
            <a:ext cx="406399" cy="40639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363942" y="492392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67005" algn="ctr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INCISIVES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24" y="497934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88138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ULLALS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88701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65355" y="4836632"/>
            <a:ext cx="29229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LLENG</a:t>
            </a:r>
            <a:r>
              <a:rPr sz="6000" spc="-130" dirty="0">
                <a:latin typeface="Calibri"/>
                <a:cs typeface="Calibri"/>
              </a:rPr>
              <a:t>U</a:t>
            </a:r>
            <a:r>
              <a:rPr sz="6000" dirty="0">
                <a:latin typeface="Calibri"/>
                <a:cs typeface="Calibri"/>
              </a:rPr>
              <a:t>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8611" y="350300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28103" y="4537680"/>
            <a:ext cx="2746375" cy="1941830"/>
            <a:chOff x="8628103" y="4537680"/>
            <a:chExt cx="2746375" cy="1941830"/>
          </a:xfrm>
        </p:grpSpPr>
        <p:sp>
          <p:nvSpPr>
            <p:cNvPr id="7" name="object 7"/>
            <p:cNvSpPr/>
            <p:nvPr/>
          </p:nvSpPr>
          <p:spPr>
            <a:xfrm>
              <a:off x="8634453" y="454403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34453" y="454403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7490" y="60724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4616" y="352388"/>
            <a:ext cx="439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Com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diuen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aquestes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98499" y="1390150"/>
            <a:ext cx="3501022" cy="256287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52" y="5030377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QUEIXALS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69780" y="5030377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80244" y="5028345"/>
            <a:ext cx="155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2738" y="3759459"/>
            <a:ext cx="1031033" cy="9977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37951" y="4737056"/>
            <a:ext cx="2327275" cy="1813560"/>
            <a:chOff x="9137951" y="4737056"/>
            <a:chExt cx="2327275" cy="1813560"/>
          </a:xfrm>
        </p:grpSpPr>
        <p:sp>
          <p:nvSpPr>
            <p:cNvPr id="7" name="object 7"/>
            <p:cNvSpPr/>
            <p:nvPr/>
          </p:nvSpPr>
          <p:spPr>
            <a:xfrm>
              <a:off x="9144301" y="47434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3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301" y="47434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3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58547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3961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Com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diuen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aquestes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06864" y="1189216"/>
            <a:ext cx="3573577" cy="261261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9332" y="1544456"/>
            <a:ext cx="8817610" cy="3555365"/>
            <a:chOff x="1659332" y="1544456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65682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65682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54081" y="2919130"/>
            <a:ext cx="7818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</a:t>
            </a:r>
            <a:r>
              <a:rPr spc="-204" dirty="0"/>
              <a:t> </a:t>
            </a:r>
            <a:r>
              <a:rPr spc="-10" dirty="0"/>
              <a:t>FUNCIÓ</a:t>
            </a:r>
            <a:r>
              <a:rPr spc="-35" dirty="0"/>
              <a:t> </a:t>
            </a:r>
            <a:r>
              <a:rPr spc="-5" dirty="0"/>
              <a:t>DE</a:t>
            </a:r>
            <a:r>
              <a:rPr spc="-25" dirty="0"/>
              <a:t> </a:t>
            </a:r>
            <a:r>
              <a:rPr spc="-5" dirty="0"/>
              <a:t>LES</a:t>
            </a:r>
            <a:r>
              <a:rPr spc="-30" dirty="0"/>
              <a:t> </a:t>
            </a:r>
            <a:r>
              <a:rPr spc="-5" dirty="0"/>
              <a:t>DENTS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10866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841" y="4961109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873760">
              <a:lnSpc>
                <a:spcPct val="100000"/>
              </a:lnSpc>
              <a:spcBef>
                <a:spcPts val="85"/>
              </a:spcBef>
            </a:pPr>
            <a:r>
              <a:rPr sz="5400" spc="-75" dirty="0">
                <a:latin typeface="Calibri"/>
                <a:cs typeface="Calibri"/>
              </a:rPr>
              <a:t>TALLEN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9"/>
            <a:ext cx="3780154" cy="1016000"/>
          </a:xfrm>
          <a:custGeom>
            <a:avLst/>
            <a:gdLst/>
            <a:ahLst/>
            <a:cxnLst/>
            <a:rect l="l" t="t" r="r" b="b"/>
            <a:pathLst>
              <a:path w="3780154" h="1016000">
                <a:moveTo>
                  <a:pt x="0" y="0"/>
                </a:moveTo>
                <a:lnTo>
                  <a:pt x="3779999" y="0"/>
                </a:lnTo>
                <a:lnTo>
                  <a:pt x="377999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19771" y="5032230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0349" y="3696858"/>
            <a:ext cx="1021827" cy="99690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04791"/>
            <a:ext cx="2768600" cy="1845945"/>
            <a:chOff x="8706988" y="4704791"/>
            <a:chExt cx="2768600" cy="1845945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68639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919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funció</a:t>
            </a:r>
            <a:r>
              <a:rPr sz="2800" b="1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tenen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INCISIVES?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31382" y="1512291"/>
            <a:ext cx="3379176" cy="2475900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341575" y="5287778"/>
            <a:ext cx="1272540" cy="1272540"/>
            <a:chOff x="5341575" y="5287778"/>
            <a:chExt cx="1272540" cy="127254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51100" y="5297303"/>
              <a:ext cx="1252909" cy="125290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46337" y="5292540"/>
              <a:ext cx="1263015" cy="1263015"/>
            </a:xfrm>
            <a:custGeom>
              <a:avLst/>
              <a:gdLst/>
              <a:ahLst/>
              <a:cxnLst/>
              <a:rect l="l" t="t" r="r" b="b"/>
              <a:pathLst>
                <a:path w="1263015" h="1263015">
                  <a:moveTo>
                    <a:pt x="0" y="631216"/>
                  </a:moveTo>
                  <a:lnTo>
                    <a:pt x="1731" y="584108"/>
                  </a:lnTo>
                  <a:lnTo>
                    <a:pt x="6844" y="537940"/>
                  </a:lnTo>
                  <a:lnTo>
                    <a:pt x="15215" y="492834"/>
                  </a:lnTo>
                  <a:lnTo>
                    <a:pt x="26725" y="448913"/>
                  </a:lnTo>
                  <a:lnTo>
                    <a:pt x="41249" y="406298"/>
                  </a:lnTo>
                  <a:lnTo>
                    <a:pt x="58666" y="365111"/>
                  </a:lnTo>
                  <a:lnTo>
                    <a:pt x="78855" y="325475"/>
                  </a:lnTo>
                  <a:lnTo>
                    <a:pt x="101692" y="287512"/>
                  </a:lnTo>
                  <a:lnTo>
                    <a:pt x="127057" y="251344"/>
                  </a:lnTo>
                  <a:lnTo>
                    <a:pt x="154826" y="217092"/>
                  </a:lnTo>
                  <a:lnTo>
                    <a:pt x="184879" y="184879"/>
                  </a:lnTo>
                  <a:lnTo>
                    <a:pt x="217092" y="154826"/>
                  </a:lnTo>
                  <a:lnTo>
                    <a:pt x="251344" y="127057"/>
                  </a:lnTo>
                  <a:lnTo>
                    <a:pt x="287512" y="101692"/>
                  </a:lnTo>
                  <a:lnTo>
                    <a:pt x="325476" y="78855"/>
                  </a:lnTo>
                  <a:lnTo>
                    <a:pt x="365111" y="58666"/>
                  </a:lnTo>
                  <a:lnTo>
                    <a:pt x="406298" y="41249"/>
                  </a:lnTo>
                  <a:lnTo>
                    <a:pt x="448913" y="26725"/>
                  </a:lnTo>
                  <a:lnTo>
                    <a:pt x="492834" y="15215"/>
                  </a:lnTo>
                  <a:lnTo>
                    <a:pt x="537940" y="6844"/>
                  </a:lnTo>
                  <a:lnTo>
                    <a:pt x="584108" y="1731"/>
                  </a:lnTo>
                  <a:lnTo>
                    <a:pt x="631217" y="0"/>
                  </a:lnTo>
                  <a:lnTo>
                    <a:pt x="681198" y="1980"/>
                  </a:lnTo>
                  <a:lnTo>
                    <a:pt x="730557" y="7863"/>
                  </a:lnTo>
                  <a:lnTo>
                    <a:pt x="779080" y="17560"/>
                  </a:lnTo>
                  <a:lnTo>
                    <a:pt x="826556" y="30985"/>
                  </a:lnTo>
                  <a:lnTo>
                    <a:pt x="872773" y="48048"/>
                  </a:lnTo>
                  <a:lnTo>
                    <a:pt x="917519" y="68663"/>
                  </a:lnTo>
                  <a:lnTo>
                    <a:pt x="960582" y="92741"/>
                  </a:lnTo>
                  <a:lnTo>
                    <a:pt x="1001750" y="120195"/>
                  </a:lnTo>
                  <a:lnTo>
                    <a:pt x="1040811" y="150936"/>
                  </a:lnTo>
                  <a:lnTo>
                    <a:pt x="1077554" y="184878"/>
                  </a:lnTo>
                  <a:lnTo>
                    <a:pt x="1111496" y="221621"/>
                  </a:lnTo>
                  <a:lnTo>
                    <a:pt x="1142238" y="260683"/>
                  </a:lnTo>
                  <a:lnTo>
                    <a:pt x="1169692" y="301851"/>
                  </a:lnTo>
                  <a:lnTo>
                    <a:pt x="1193770" y="344914"/>
                  </a:lnTo>
                  <a:lnTo>
                    <a:pt x="1214385" y="389660"/>
                  </a:lnTo>
                  <a:lnTo>
                    <a:pt x="1231449" y="435877"/>
                  </a:lnTo>
                  <a:lnTo>
                    <a:pt x="1244873" y="483353"/>
                  </a:lnTo>
                  <a:lnTo>
                    <a:pt x="1254571" y="531876"/>
                  </a:lnTo>
                  <a:lnTo>
                    <a:pt x="1260454" y="581235"/>
                  </a:lnTo>
                  <a:lnTo>
                    <a:pt x="1262434" y="631216"/>
                  </a:lnTo>
                  <a:lnTo>
                    <a:pt x="1260703" y="678325"/>
                  </a:lnTo>
                  <a:lnTo>
                    <a:pt x="1255590" y="724493"/>
                  </a:lnTo>
                  <a:lnTo>
                    <a:pt x="1247218" y="769599"/>
                  </a:lnTo>
                  <a:lnTo>
                    <a:pt x="1235709" y="813520"/>
                  </a:lnTo>
                  <a:lnTo>
                    <a:pt x="1221184" y="856135"/>
                  </a:lnTo>
                  <a:lnTo>
                    <a:pt x="1203767" y="897322"/>
                  </a:lnTo>
                  <a:lnTo>
                    <a:pt x="1183578" y="936958"/>
                  </a:lnTo>
                  <a:lnTo>
                    <a:pt x="1160741" y="974921"/>
                  </a:lnTo>
                  <a:lnTo>
                    <a:pt x="1135376" y="1011089"/>
                  </a:lnTo>
                  <a:lnTo>
                    <a:pt x="1107607" y="1045341"/>
                  </a:lnTo>
                  <a:lnTo>
                    <a:pt x="1077555" y="1077554"/>
                  </a:lnTo>
                  <a:lnTo>
                    <a:pt x="1045341" y="1107607"/>
                  </a:lnTo>
                  <a:lnTo>
                    <a:pt x="1011090" y="1135376"/>
                  </a:lnTo>
                  <a:lnTo>
                    <a:pt x="974921" y="1160740"/>
                  </a:lnTo>
                  <a:lnTo>
                    <a:pt x="936958" y="1183578"/>
                  </a:lnTo>
                  <a:lnTo>
                    <a:pt x="897322" y="1203766"/>
                  </a:lnTo>
                  <a:lnTo>
                    <a:pt x="856135" y="1221184"/>
                  </a:lnTo>
                  <a:lnTo>
                    <a:pt x="813520" y="1235708"/>
                  </a:lnTo>
                  <a:lnTo>
                    <a:pt x="769599" y="1247217"/>
                  </a:lnTo>
                  <a:lnTo>
                    <a:pt x="724493" y="1255589"/>
                  </a:lnTo>
                  <a:lnTo>
                    <a:pt x="678325" y="1260702"/>
                  </a:lnTo>
                  <a:lnTo>
                    <a:pt x="631217" y="1262433"/>
                  </a:lnTo>
                  <a:lnTo>
                    <a:pt x="584108" y="1260702"/>
                  </a:lnTo>
                  <a:lnTo>
                    <a:pt x="537940" y="1255589"/>
                  </a:lnTo>
                  <a:lnTo>
                    <a:pt x="492834" y="1247217"/>
                  </a:lnTo>
                  <a:lnTo>
                    <a:pt x="448913" y="1235708"/>
                  </a:lnTo>
                  <a:lnTo>
                    <a:pt x="406298" y="1221184"/>
                  </a:lnTo>
                  <a:lnTo>
                    <a:pt x="365111" y="1203766"/>
                  </a:lnTo>
                  <a:lnTo>
                    <a:pt x="325476" y="1183578"/>
                  </a:lnTo>
                  <a:lnTo>
                    <a:pt x="287512" y="1160740"/>
                  </a:lnTo>
                  <a:lnTo>
                    <a:pt x="251344" y="1135376"/>
                  </a:lnTo>
                  <a:lnTo>
                    <a:pt x="217092" y="1107607"/>
                  </a:lnTo>
                  <a:lnTo>
                    <a:pt x="184879" y="1077554"/>
                  </a:lnTo>
                  <a:lnTo>
                    <a:pt x="154826" y="1045341"/>
                  </a:lnTo>
                  <a:lnTo>
                    <a:pt x="127057" y="1011089"/>
                  </a:lnTo>
                  <a:lnTo>
                    <a:pt x="101692" y="974921"/>
                  </a:lnTo>
                  <a:lnTo>
                    <a:pt x="78855" y="936958"/>
                  </a:lnTo>
                  <a:lnTo>
                    <a:pt x="58666" y="897322"/>
                  </a:lnTo>
                  <a:lnTo>
                    <a:pt x="41249" y="856135"/>
                  </a:lnTo>
                  <a:lnTo>
                    <a:pt x="26725" y="813520"/>
                  </a:lnTo>
                  <a:lnTo>
                    <a:pt x="15215" y="769599"/>
                  </a:lnTo>
                  <a:lnTo>
                    <a:pt x="6844" y="724493"/>
                  </a:lnTo>
                  <a:lnTo>
                    <a:pt x="1731" y="678325"/>
                  </a:lnTo>
                  <a:lnTo>
                    <a:pt x="0" y="6312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4725" y="4942423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382905">
              <a:lnSpc>
                <a:spcPct val="100000"/>
              </a:lnSpc>
              <a:spcBef>
                <a:spcPts val="755"/>
              </a:spcBef>
            </a:pPr>
            <a:r>
              <a:rPr sz="5400" spc="-15" dirty="0">
                <a:latin typeface="Calibri"/>
                <a:cs typeface="Calibri"/>
              </a:rPr>
              <a:t>ESQUEIXEN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4" y="5034755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5082" y="5044809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4329" y="3583356"/>
            <a:ext cx="1167255" cy="11672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01768"/>
            <a:ext cx="3230245" cy="1809114"/>
            <a:chOff x="255496" y="4801768"/>
            <a:chExt cx="3230245" cy="1809114"/>
          </a:xfrm>
        </p:grpSpPr>
        <p:sp>
          <p:nvSpPr>
            <p:cNvPr id="7" name="object 7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5796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Quina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funció</a:t>
            </a:r>
            <a:r>
              <a:rPr sz="2800" b="1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tenen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ULLALS?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7822" y="1435505"/>
            <a:ext cx="3501021" cy="256287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37543" y="6204381"/>
            <a:ext cx="406399" cy="40639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334107" y="5440729"/>
            <a:ext cx="1278890" cy="1278890"/>
            <a:chOff x="5334107" y="5440729"/>
            <a:chExt cx="1278890" cy="127889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3632" y="5450255"/>
              <a:ext cx="1259532" cy="12595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38870" y="5445492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5">
                  <a:moveTo>
                    <a:pt x="0" y="634528"/>
                  </a:moveTo>
                  <a:lnTo>
                    <a:pt x="1740" y="587173"/>
                  </a:lnTo>
                  <a:lnTo>
                    <a:pt x="6879" y="540762"/>
                  </a:lnTo>
                  <a:lnTo>
                    <a:pt x="15295" y="495420"/>
                  </a:lnTo>
                  <a:lnTo>
                    <a:pt x="26865" y="451268"/>
                  </a:lnTo>
                  <a:lnTo>
                    <a:pt x="41465" y="408430"/>
                  </a:lnTo>
                  <a:lnTo>
                    <a:pt x="58974" y="367027"/>
                  </a:lnTo>
                  <a:lnTo>
                    <a:pt x="79269" y="327183"/>
                  </a:lnTo>
                  <a:lnTo>
                    <a:pt x="102226" y="289021"/>
                  </a:lnTo>
                  <a:lnTo>
                    <a:pt x="127724" y="252662"/>
                  </a:lnTo>
                  <a:lnTo>
                    <a:pt x="155639" y="218231"/>
                  </a:lnTo>
                  <a:lnTo>
                    <a:pt x="185849" y="185849"/>
                  </a:lnTo>
                  <a:lnTo>
                    <a:pt x="218231" y="155639"/>
                  </a:lnTo>
                  <a:lnTo>
                    <a:pt x="252663" y="127724"/>
                  </a:lnTo>
                  <a:lnTo>
                    <a:pt x="289021" y="102226"/>
                  </a:lnTo>
                  <a:lnTo>
                    <a:pt x="327184" y="79269"/>
                  </a:lnTo>
                  <a:lnTo>
                    <a:pt x="367027" y="58974"/>
                  </a:lnTo>
                  <a:lnTo>
                    <a:pt x="408430" y="41465"/>
                  </a:lnTo>
                  <a:lnTo>
                    <a:pt x="451268" y="26865"/>
                  </a:lnTo>
                  <a:lnTo>
                    <a:pt x="495420" y="15295"/>
                  </a:lnTo>
                  <a:lnTo>
                    <a:pt x="540763" y="6879"/>
                  </a:lnTo>
                  <a:lnTo>
                    <a:pt x="587173" y="1740"/>
                  </a:lnTo>
                  <a:lnTo>
                    <a:pt x="634529" y="0"/>
                  </a:lnTo>
                  <a:lnTo>
                    <a:pt x="684773" y="1990"/>
                  </a:lnTo>
                  <a:lnTo>
                    <a:pt x="734390" y="7904"/>
                  </a:lnTo>
                  <a:lnTo>
                    <a:pt x="783168" y="17652"/>
                  </a:lnTo>
                  <a:lnTo>
                    <a:pt x="830893" y="31147"/>
                  </a:lnTo>
                  <a:lnTo>
                    <a:pt x="877352" y="48300"/>
                  </a:lnTo>
                  <a:lnTo>
                    <a:pt x="922333" y="69023"/>
                  </a:lnTo>
                  <a:lnTo>
                    <a:pt x="965622" y="93228"/>
                  </a:lnTo>
                  <a:lnTo>
                    <a:pt x="1007006" y="120825"/>
                  </a:lnTo>
                  <a:lnTo>
                    <a:pt x="1046273" y="151729"/>
                  </a:lnTo>
                  <a:lnTo>
                    <a:pt x="1083208" y="185849"/>
                  </a:lnTo>
                  <a:lnTo>
                    <a:pt x="1117329" y="222784"/>
                  </a:lnTo>
                  <a:lnTo>
                    <a:pt x="1148232" y="262051"/>
                  </a:lnTo>
                  <a:lnTo>
                    <a:pt x="1175830" y="303435"/>
                  </a:lnTo>
                  <a:lnTo>
                    <a:pt x="1200034" y="346724"/>
                  </a:lnTo>
                  <a:lnTo>
                    <a:pt x="1220757" y="391705"/>
                  </a:lnTo>
                  <a:lnTo>
                    <a:pt x="1237910" y="438164"/>
                  </a:lnTo>
                  <a:lnTo>
                    <a:pt x="1251404" y="485889"/>
                  </a:lnTo>
                  <a:lnTo>
                    <a:pt x="1261153" y="534667"/>
                  </a:lnTo>
                  <a:lnTo>
                    <a:pt x="1267066" y="584285"/>
                  </a:lnTo>
                  <a:lnTo>
                    <a:pt x="1269057" y="634528"/>
                  </a:lnTo>
                  <a:lnTo>
                    <a:pt x="1267317" y="681884"/>
                  </a:lnTo>
                  <a:lnTo>
                    <a:pt x="1262177" y="728295"/>
                  </a:lnTo>
                  <a:lnTo>
                    <a:pt x="1253761" y="773637"/>
                  </a:lnTo>
                  <a:lnTo>
                    <a:pt x="1242192" y="817789"/>
                  </a:lnTo>
                  <a:lnTo>
                    <a:pt x="1227591" y="860627"/>
                  </a:lnTo>
                  <a:lnTo>
                    <a:pt x="1210083" y="902030"/>
                  </a:lnTo>
                  <a:lnTo>
                    <a:pt x="1189788" y="941874"/>
                  </a:lnTo>
                  <a:lnTo>
                    <a:pt x="1166831" y="980036"/>
                  </a:lnTo>
                  <a:lnTo>
                    <a:pt x="1141333" y="1016395"/>
                  </a:lnTo>
                  <a:lnTo>
                    <a:pt x="1113418" y="1050826"/>
                  </a:lnTo>
                  <a:lnTo>
                    <a:pt x="1083208" y="1083208"/>
                  </a:lnTo>
                  <a:lnTo>
                    <a:pt x="1050826" y="1113418"/>
                  </a:lnTo>
                  <a:lnTo>
                    <a:pt x="1016395" y="1141333"/>
                  </a:lnTo>
                  <a:lnTo>
                    <a:pt x="980036" y="1166831"/>
                  </a:lnTo>
                  <a:lnTo>
                    <a:pt x="941874" y="1189788"/>
                  </a:lnTo>
                  <a:lnTo>
                    <a:pt x="902030" y="1210083"/>
                  </a:lnTo>
                  <a:lnTo>
                    <a:pt x="860628" y="1227592"/>
                  </a:lnTo>
                  <a:lnTo>
                    <a:pt x="817789" y="1242192"/>
                  </a:lnTo>
                  <a:lnTo>
                    <a:pt x="773637" y="1253762"/>
                  </a:lnTo>
                  <a:lnTo>
                    <a:pt x="728295" y="1262178"/>
                  </a:lnTo>
                  <a:lnTo>
                    <a:pt x="681884" y="1267317"/>
                  </a:lnTo>
                  <a:lnTo>
                    <a:pt x="634529" y="1269058"/>
                  </a:lnTo>
                  <a:lnTo>
                    <a:pt x="587173" y="1267317"/>
                  </a:lnTo>
                  <a:lnTo>
                    <a:pt x="540763" y="1262178"/>
                  </a:lnTo>
                  <a:lnTo>
                    <a:pt x="495420" y="1253762"/>
                  </a:lnTo>
                  <a:lnTo>
                    <a:pt x="451268" y="1242192"/>
                  </a:lnTo>
                  <a:lnTo>
                    <a:pt x="408430" y="1227592"/>
                  </a:lnTo>
                  <a:lnTo>
                    <a:pt x="367027" y="1210083"/>
                  </a:lnTo>
                  <a:lnTo>
                    <a:pt x="327184" y="1189788"/>
                  </a:lnTo>
                  <a:lnTo>
                    <a:pt x="289021" y="1166831"/>
                  </a:lnTo>
                  <a:lnTo>
                    <a:pt x="252663" y="1141333"/>
                  </a:lnTo>
                  <a:lnTo>
                    <a:pt x="218231" y="1113418"/>
                  </a:lnTo>
                  <a:lnTo>
                    <a:pt x="185849" y="1083208"/>
                  </a:lnTo>
                  <a:lnTo>
                    <a:pt x="155639" y="1050826"/>
                  </a:lnTo>
                  <a:lnTo>
                    <a:pt x="127724" y="1016395"/>
                  </a:lnTo>
                  <a:lnTo>
                    <a:pt x="102226" y="980036"/>
                  </a:lnTo>
                  <a:lnTo>
                    <a:pt x="79269" y="941874"/>
                  </a:lnTo>
                  <a:lnTo>
                    <a:pt x="58974" y="902030"/>
                  </a:lnTo>
                  <a:lnTo>
                    <a:pt x="41465" y="860627"/>
                  </a:lnTo>
                  <a:lnTo>
                    <a:pt x="26865" y="817789"/>
                  </a:lnTo>
                  <a:lnTo>
                    <a:pt x="15295" y="773637"/>
                  </a:lnTo>
                  <a:lnTo>
                    <a:pt x="6879" y="728295"/>
                  </a:lnTo>
                  <a:lnTo>
                    <a:pt x="1740" y="681884"/>
                  </a:lnTo>
                  <a:lnTo>
                    <a:pt x="0" y="634528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84947" y="4988812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60"/>
              </a:spcBef>
            </a:pPr>
            <a:r>
              <a:rPr sz="6000" spc="-5" dirty="0">
                <a:latin typeface="Calibri"/>
                <a:cs typeface="Calibri"/>
              </a:rPr>
              <a:t>TRITUREN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838" y="4988812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9302" y="4986781"/>
            <a:ext cx="155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9850" y="3627583"/>
            <a:ext cx="1155351" cy="11140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23854" y="4607800"/>
            <a:ext cx="1598930" cy="1598930"/>
            <a:chOff x="1623854" y="4607800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4616" y="352388"/>
            <a:ext cx="4966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Quina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funció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tenen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QUEIXALS?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2030" y="1216184"/>
            <a:ext cx="3573576" cy="261261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7" name="object 17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78999" y="6275696"/>
            <a:ext cx="406399" cy="40639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5395595" y="5362618"/>
            <a:ext cx="1099185" cy="1099185"/>
            <a:chOff x="5395595" y="5362618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05120" y="5372143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400357" y="536738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6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4947" y="498881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19649" y="4983733"/>
            <a:ext cx="22802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470" dirty="0">
                <a:latin typeface="Calibri"/>
                <a:cs typeface="Calibri"/>
              </a:rPr>
              <a:t>T</a:t>
            </a:r>
            <a:r>
              <a:rPr sz="6000" spc="-5" dirty="0">
                <a:latin typeface="Calibri"/>
                <a:cs typeface="Calibri"/>
              </a:rPr>
              <a:t>ALLEN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8838" y="498881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61341" y="4986781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3424" y="3523897"/>
            <a:ext cx="1229496" cy="118558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23854" y="4607800"/>
            <a:ext cx="1598930" cy="1598930"/>
            <a:chOff x="1623854" y="4607800"/>
            <a:chExt cx="1598930" cy="1598930"/>
          </a:xfrm>
        </p:grpSpPr>
        <p:sp>
          <p:nvSpPr>
            <p:cNvPr id="8" name="object 8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0204" y="461415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4616" y="352388"/>
            <a:ext cx="4919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Quina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funció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tenen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les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INCISIVES?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4" name="object 14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31382" y="1512291"/>
            <a:ext cx="3379176" cy="2475899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68639" y="6143812"/>
            <a:ext cx="406399" cy="406399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5385913" y="5348346"/>
            <a:ext cx="1272540" cy="1272540"/>
            <a:chOff x="5385913" y="5348346"/>
            <a:chExt cx="1272540" cy="127254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5438" y="5357872"/>
              <a:ext cx="1252908" cy="12529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90675" y="5353109"/>
              <a:ext cx="1263015" cy="1263015"/>
            </a:xfrm>
            <a:custGeom>
              <a:avLst/>
              <a:gdLst/>
              <a:ahLst/>
              <a:cxnLst/>
              <a:rect l="l" t="t" r="r" b="b"/>
              <a:pathLst>
                <a:path w="1263015" h="1263015">
                  <a:moveTo>
                    <a:pt x="0" y="631216"/>
                  </a:moveTo>
                  <a:lnTo>
                    <a:pt x="1731" y="584108"/>
                  </a:lnTo>
                  <a:lnTo>
                    <a:pt x="6844" y="537940"/>
                  </a:lnTo>
                  <a:lnTo>
                    <a:pt x="15215" y="492834"/>
                  </a:lnTo>
                  <a:lnTo>
                    <a:pt x="26725" y="448913"/>
                  </a:lnTo>
                  <a:lnTo>
                    <a:pt x="41249" y="406298"/>
                  </a:lnTo>
                  <a:lnTo>
                    <a:pt x="58666" y="365111"/>
                  </a:lnTo>
                  <a:lnTo>
                    <a:pt x="78855" y="325475"/>
                  </a:lnTo>
                  <a:lnTo>
                    <a:pt x="101692" y="287512"/>
                  </a:lnTo>
                  <a:lnTo>
                    <a:pt x="127057" y="251344"/>
                  </a:lnTo>
                  <a:lnTo>
                    <a:pt x="154826" y="217092"/>
                  </a:lnTo>
                  <a:lnTo>
                    <a:pt x="184879" y="184879"/>
                  </a:lnTo>
                  <a:lnTo>
                    <a:pt x="217092" y="154826"/>
                  </a:lnTo>
                  <a:lnTo>
                    <a:pt x="251344" y="127057"/>
                  </a:lnTo>
                  <a:lnTo>
                    <a:pt x="287512" y="101692"/>
                  </a:lnTo>
                  <a:lnTo>
                    <a:pt x="325475" y="78855"/>
                  </a:lnTo>
                  <a:lnTo>
                    <a:pt x="365111" y="58666"/>
                  </a:lnTo>
                  <a:lnTo>
                    <a:pt x="406298" y="41249"/>
                  </a:lnTo>
                  <a:lnTo>
                    <a:pt x="448913" y="26725"/>
                  </a:lnTo>
                  <a:lnTo>
                    <a:pt x="492834" y="15215"/>
                  </a:lnTo>
                  <a:lnTo>
                    <a:pt x="537940" y="6844"/>
                  </a:lnTo>
                  <a:lnTo>
                    <a:pt x="584108" y="1731"/>
                  </a:lnTo>
                  <a:lnTo>
                    <a:pt x="631216" y="0"/>
                  </a:lnTo>
                  <a:lnTo>
                    <a:pt x="681198" y="1980"/>
                  </a:lnTo>
                  <a:lnTo>
                    <a:pt x="730557" y="7863"/>
                  </a:lnTo>
                  <a:lnTo>
                    <a:pt x="779080" y="17560"/>
                  </a:lnTo>
                  <a:lnTo>
                    <a:pt x="826556" y="30985"/>
                  </a:lnTo>
                  <a:lnTo>
                    <a:pt x="872773" y="48048"/>
                  </a:lnTo>
                  <a:lnTo>
                    <a:pt x="917519" y="68663"/>
                  </a:lnTo>
                  <a:lnTo>
                    <a:pt x="960582" y="92741"/>
                  </a:lnTo>
                  <a:lnTo>
                    <a:pt x="1001750" y="120195"/>
                  </a:lnTo>
                  <a:lnTo>
                    <a:pt x="1040812" y="150937"/>
                  </a:lnTo>
                  <a:lnTo>
                    <a:pt x="1077554" y="184879"/>
                  </a:lnTo>
                  <a:lnTo>
                    <a:pt x="1111496" y="221622"/>
                  </a:lnTo>
                  <a:lnTo>
                    <a:pt x="1142238" y="260683"/>
                  </a:lnTo>
                  <a:lnTo>
                    <a:pt x="1169692" y="301851"/>
                  </a:lnTo>
                  <a:lnTo>
                    <a:pt x="1193770" y="344914"/>
                  </a:lnTo>
                  <a:lnTo>
                    <a:pt x="1214385" y="389660"/>
                  </a:lnTo>
                  <a:lnTo>
                    <a:pt x="1231448" y="435877"/>
                  </a:lnTo>
                  <a:lnTo>
                    <a:pt x="1244873" y="483353"/>
                  </a:lnTo>
                  <a:lnTo>
                    <a:pt x="1254570" y="531876"/>
                  </a:lnTo>
                  <a:lnTo>
                    <a:pt x="1260453" y="581235"/>
                  </a:lnTo>
                  <a:lnTo>
                    <a:pt x="1262433" y="631216"/>
                  </a:lnTo>
                  <a:lnTo>
                    <a:pt x="1260702" y="678325"/>
                  </a:lnTo>
                  <a:lnTo>
                    <a:pt x="1255589" y="724493"/>
                  </a:lnTo>
                  <a:lnTo>
                    <a:pt x="1247218" y="769599"/>
                  </a:lnTo>
                  <a:lnTo>
                    <a:pt x="1235708" y="813520"/>
                  </a:lnTo>
                  <a:lnTo>
                    <a:pt x="1221184" y="856135"/>
                  </a:lnTo>
                  <a:lnTo>
                    <a:pt x="1203767" y="897322"/>
                  </a:lnTo>
                  <a:lnTo>
                    <a:pt x="1183578" y="936958"/>
                  </a:lnTo>
                  <a:lnTo>
                    <a:pt x="1160741" y="974921"/>
                  </a:lnTo>
                  <a:lnTo>
                    <a:pt x="1135376" y="1011089"/>
                  </a:lnTo>
                  <a:lnTo>
                    <a:pt x="1107607" y="1045341"/>
                  </a:lnTo>
                  <a:lnTo>
                    <a:pt x="1077554" y="1077554"/>
                  </a:lnTo>
                  <a:lnTo>
                    <a:pt x="1045341" y="1107607"/>
                  </a:lnTo>
                  <a:lnTo>
                    <a:pt x="1011089" y="1135376"/>
                  </a:lnTo>
                  <a:lnTo>
                    <a:pt x="974921" y="1160741"/>
                  </a:lnTo>
                  <a:lnTo>
                    <a:pt x="936958" y="1183578"/>
                  </a:lnTo>
                  <a:lnTo>
                    <a:pt x="897322" y="1203767"/>
                  </a:lnTo>
                  <a:lnTo>
                    <a:pt x="856135" y="1221184"/>
                  </a:lnTo>
                  <a:lnTo>
                    <a:pt x="813520" y="1235709"/>
                  </a:lnTo>
                  <a:lnTo>
                    <a:pt x="769599" y="1247218"/>
                  </a:lnTo>
                  <a:lnTo>
                    <a:pt x="724493" y="1255590"/>
                  </a:lnTo>
                  <a:lnTo>
                    <a:pt x="678325" y="1260702"/>
                  </a:lnTo>
                  <a:lnTo>
                    <a:pt x="631216" y="1262434"/>
                  </a:lnTo>
                  <a:lnTo>
                    <a:pt x="584108" y="1260702"/>
                  </a:lnTo>
                  <a:lnTo>
                    <a:pt x="537940" y="1255590"/>
                  </a:lnTo>
                  <a:lnTo>
                    <a:pt x="492834" y="1247218"/>
                  </a:lnTo>
                  <a:lnTo>
                    <a:pt x="448913" y="1235709"/>
                  </a:lnTo>
                  <a:lnTo>
                    <a:pt x="406298" y="1221184"/>
                  </a:lnTo>
                  <a:lnTo>
                    <a:pt x="365111" y="1203767"/>
                  </a:lnTo>
                  <a:lnTo>
                    <a:pt x="325475" y="1183578"/>
                  </a:lnTo>
                  <a:lnTo>
                    <a:pt x="287512" y="1160741"/>
                  </a:lnTo>
                  <a:lnTo>
                    <a:pt x="251344" y="1135376"/>
                  </a:lnTo>
                  <a:lnTo>
                    <a:pt x="217092" y="1107607"/>
                  </a:lnTo>
                  <a:lnTo>
                    <a:pt x="184879" y="1077554"/>
                  </a:lnTo>
                  <a:lnTo>
                    <a:pt x="154826" y="1045341"/>
                  </a:lnTo>
                  <a:lnTo>
                    <a:pt x="127057" y="1011089"/>
                  </a:lnTo>
                  <a:lnTo>
                    <a:pt x="101692" y="974921"/>
                  </a:lnTo>
                  <a:lnTo>
                    <a:pt x="78855" y="936958"/>
                  </a:lnTo>
                  <a:lnTo>
                    <a:pt x="58666" y="897322"/>
                  </a:lnTo>
                  <a:lnTo>
                    <a:pt x="41249" y="856135"/>
                  </a:lnTo>
                  <a:lnTo>
                    <a:pt x="26725" y="813520"/>
                  </a:lnTo>
                  <a:lnTo>
                    <a:pt x="15215" y="769599"/>
                  </a:lnTo>
                  <a:lnTo>
                    <a:pt x="6844" y="724493"/>
                  </a:lnTo>
                  <a:lnTo>
                    <a:pt x="1731" y="678325"/>
                  </a:lnTo>
                  <a:lnTo>
                    <a:pt x="0" y="6312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841" y="496110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29654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ESQUEIXEN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9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110277" y="5032230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8815" y="3597605"/>
            <a:ext cx="1115376" cy="108817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04791"/>
            <a:ext cx="2437130" cy="1906270"/>
            <a:chOff x="8706988" y="4704791"/>
            <a:chExt cx="2437130" cy="1906270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37543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5796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Quina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funció</a:t>
            </a:r>
            <a:r>
              <a:rPr sz="2800" b="1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tenen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ULLALS?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57822" y="1435505"/>
            <a:ext cx="3501021" cy="2562871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927590" y="769599"/>
            <a:ext cx="735330" cy="735330"/>
            <a:chOff x="9927590" y="769599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7115" y="779124"/>
              <a:ext cx="716274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932352" y="77436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1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3" y="142245"/>
                  </a:lnTo>
                  <a:lnTo>
                    <a:pt x="677313" y="181678"/>
                  </a:lnTo>
                  <a:lnTo>
                    <a:pt x="698175" y="224023"/>
                  </a:lnTo>
                  <a:lnTo>
                    <a:pt x="713366" y="268718"/>
                  </a:lnTo>
                  <a:lnTo>
                    <a:pt x="722652" y="315198"/>
                  </a:lnTo>
                  <a:lnTo>
                    <a:pt x="725799" y="362899"/>
                  </a:lnTo>
                  <a:lnTo>
                    <a:pt x="722486" y="412142"/>
                  </a:lnTo>
                  <a:lnTo>
                    <a:pt x="712836" y="459372"/>
                  </a:lnTo>
                  <a:lnTo>
                    <a:pt x="697281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2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865018" y="1462781"/>
            <a:ext cx="1763395" cy="694690"/>
            <a:chOff x="7865018" y="1462781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7869780" y="1483267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577410" y="146754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334107" y="5440729"/>
            <a:ext cx="1278890" cy="1278890"/>
            <a:chOff x="5334107" y="5440729"/>
            <a:chExt cx="1278890" cy="127889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43632" y="5450255"/>
              <a:ext cx="1259532" cy="125953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338870" y="5445492"/>
              <a:ext cx="1269365" cy="1269365"/>
            </a:xfrm>
            <a:custGeom>
              <a:avLst/>
              <a:gdLst/>
              <a:ahLst/>
              <a:cxnLst/>
              <a:rect l="l" t="t" r="r" b="b"/>
              <a:pathLst>
                <a:path w="1269365" h="1269365">
                  <a:moveTo>
                    <a:pt x="0" y="634528"/>
                  </a:moveTo>
                  <a:lnTo>
                    <a:pt x="1740" y="587173"/>
                  </a:lnTo>
                  <a:lnTo>
                    <a:pt x="6879" y="540762"/>
                  </a:lnTo>
                  <a:lnTo>
                    <a:pt x="15295" y="495420"/>
                  </a:lnTo>
                  <a:lnTo>
                    <a:pt x="26865" y="451268"/>
                  </a:lnTo>
                  <a:lnTo>
                    <a:pt x="41465" y="408430"/>
                  </a:lnTo>
                  <a:lnTo>
                    <a:pt x="58974" y="367027"/>
                  </a:lnTo>
                  <a:lnTo>
                    <a:pt x="79269" y="327183"/>
                  </a:lnTo>
                  <a:lnTo>
                    <a:pt x="102226" y="289021"/>
                  </a:lnTo>
                  <a:lnTo>
                    <a:pt x="127724" y="252662"/>
                  </a:lnTo>
                  <a:lnTo>
                    <a:pt x="155639" y="218231"/>
                  </a:lnTo>
                  <a:lnTo>
                    <a:pt x="185849" y="185849"/>
                  </a:lnTo>
                  <a:lnTo>
                    <a:pt x="218231" y="155639"/>
                  </a:lnTo>
                  <a:lnTo>
                    <a:pt x="252663" y="127724"/>
                  </a:lnTo>
                  <a:lnTo>
                    <a:pt x="289021" y="102226"/>
                  </a:lnTo>
                  <a:lnTo>
                    <a:pt x="327184" y="79269"/>
                  </a:lnTo>
                  <a:lnTo>
                    <a:pt x="367027" y="58974"/>
                  </a:lnTo>
                  <a:lnTo>
                    <a:pt x="408430" y="41465"/>
                  </a:lnTo>
                  <a:lnTo>
                    <a:pt x="451268" y="26865"/>
                  </a:lnTo>
                  <a:lnTo>
                    <a:pt x="495420" y="15295"/>
                  </a:lnTo>
                  <a:lnTo>
                    <a:pt x="540763" y="6879"/>
                  </a:lnTo>
                  <a:lnTo>
                    <a:pt x="587173" y="1740"/>
                  </a:lnTo>
                  <a:lnTo>
                    <a:pt x="634529" y="0"/>
                  </a:lnTo>
                  <a:lnTo>
                    <a:pt x="684773" y="1990"/>
                  </a:lnTo>
                  <a:lnTo>
                    <a:pt x="734390" y="7904"/>
                  </a:lnTo>
                  <a:lnTo>
                    <a:pt x="783168" y="17652"/>
                  </a:lnTo>
                  <a:lnTo>
                    <a:pt x="830893" y="31147"/>
                  </a:lnTo>
                  <a:lnTo>
                    <a:pt x="877352" y="48300"/>
                  </a:lnTo>
                  <a:lnTo>
                    <a:pt x="922333" y="69023"/>
                  </a:lnTo>
                  <a:lnTo>
                    <a:pt x="965622" y="93228"/>
                  </a:lnTo>
                  <a:lnTo>
                    <a:pt x="1007006" y="120825"/>
                  </a:lnTo>
                  <a:lnTo>
                    <a:pt x="1046273" y="151729"/>
                  </a:lnTo>
                  <a:lnTo>
                    <a:pt x="1083208" y="185849"/>
                  </a:lnTo>
                  <a:lnTo>
                    <a:pt x="1117329" y="222784"/>
                  </a:lnTo>
                  <a:lnTo>
                    <a:pt x="1148232" y="262051"/>
                  </a:lnTo>
                  <a:lnTo>
                    <a:pt x="1175830" y="303435"/>
                  </a:lnTo>
                  <a:lnTo>
                    <a:pt x="1200034" y="346724"/>
                  </a:lnTo>
                  <a:lnTo>
                    <a:pt x="1220757" y="391705"/>
                  </a:lnTo>
                  <a:lnTo>
                    <a:pt x="1237910" y="438164"/>
                  </a:lnTo>
                  <a:lnTo>
                    <a:pt x="1251404" y="485889"/>
                  </a:lnTo>
                  <a:lnTo>
                    <a:pt x="1261153" y="534667"/>
                  </a:lnTo>
                  <a:lnTo>
                    <a:pt x="1267066" y="584285"/>
                  </a:lnTo>
                  <a:lnTo>
                    <a:pt x="1269057" y="634528"/>
                  </a:lnTo>
                  <a:lnTo>
                    <a:pt x="1267317" y="681884"/>
                  </a:lnTo>
                  <a:lnTo>
                    <a:pt x="1262177" y="728295"/>
                  </a:lnTo>
                  <a:lnTo>
                    <a:pt x="1253761" y="773637"/>
                  </a:lnTo>
                  <a:lnTo>
                    <a:pt x="1242192" y="817789"/>
                  </a:lnTo>
                  <a:lnTo>
                    <a:pt x="1227591" y="860627"/>
                  </a:lnTo>
                  <a:lnTo>
                    <a:pt x="1210083" y="902030"/>
                  </a:lnTo>
                  <a:lnTo>
                    <a:pt x="1189788" y="941874"/>
                  </a:lnTo>
                  <a:lnTo>
                    <a:pt x="1166831" y="980036"/>
                  </a:lnTo>
                  <a:lnTo>
                    <a:pt x="1141333" y="1016395"/>
                  </a:lnTo>
                  <a:lnTo>
                    <a:pt x="1113418" y="1050826"/>
                  </a:lnTo>
                  <a:lnTo>
                    <a:pt x="1083208" y="1083208"/>
                  </a:lnTo>
                  <a:lnTo>
                    <a:pt x="1050826" y="1113418"/>
                  </a:lnTo>
                  <a:lnTo>
                    <a:pt x="1016395" y="1141333"/>
                  </a:lnTo>
                  <a:lnTo>
                    <a:pt x="980036" y="1166831"/>
                  </a:lnTo>
                  <a:lnTo>
                    <a:pt x="941874" y="1189788"/>
                  </a:lnTo>
                  <a:lnTo>
                    <a:pt x="902030" y="1210083"/>
                  </a:lnTo>
                  <a:lnTo>
                    <a:pt x="860628" y="1227592"/>
                  </a:lnTo>
                  <a:lnTo>
                    <a:pt x="817789" y="1242192"/>
                  </a:lnTo>
                  <a:lnTo>
                    <a:pt x="773637" y="1253762"/>
                  </a:lnTo>
                  <a:lnTo>
                    <a:pt x="728295" y="1262178"/>
                  </a:lnTo>
                  <a:lnTo>
                    <a:pt x="681884" y="1267317"/>
                  </a:lnTo>
                  <a:lnTo>
                    <a:pt x="634529" y="1269058"/>
                  </a:lnTo>
                  <a:lnTo>
                    <a:pt x="587173" y="1267317"/>
                  </a:lnTo>
                  <a:lnTo>
                    <a:pt x="540763" y="1262178"/>
                  </a:lnTo>
                  <a:lnTo>
                    <a:pt x="495420" y="1253762"/>
                  </a:lnTo>
                  <a:lnTo>
                    <a:pt x="451268" y="1242192"/>
                  </a:lnTo>
                  <a:lnTo>
                    <a:pt x="408430" y="1227592"/>
                  </a:lnTo>
                  <a:lnTo>
                    <a:pt x="367027" y="1210083"/>
                  </a:lnTo>
                  <a:lnTo>
                    <a:pt x="327184" y="1189788"/>
                  </a:lnTo>
                  <a:lnTo>
                    <a:pt x="289021" y="1166831"/>
                  </a:lnTo>
                  <a:lnTo>
                    <a:pt x="252663" y="1141333"/>
                  </a:lnTo>
                  <a:lnTo>
                    <a:pt x="218231" y="1113418"/>
                  </a:lnTo>
                  <a:lnTo>
                    <a:pt x="185849" y="1083208"/>
                  </a:lnTo>
                  <a:lnTo>
                    <a:pt x="155639" y="1050826"/>
                  </a:lnTo>
                  <a:lnTo>
                    <a:pt x="127724" y="1016395"/>
                  </a:lnTo>
                  <a:lnTo>
                    <a:pt x="102226" y="980036"/>
                  </a:lnTo>
                  <a:lnTo>
                    <a:pt x="79269" y="941874"/>
                  </a:lnTo>
                  <a:lnTo>
                    <a:pt x="58974" y="902030"/>
                  </a:lnTo>
                  <a:lnTo>
                    <a:pt x="41465" y="860627"/>
                  </a:lnTo>
                  <a:lnTo>
                    <a:pt x="26865" y="817789"/>
                  </a:lnTo>
                  <a:lnTo>
                    <a:pt x="15295" y="773637"/>
                  </a:lnTo>
                  <a:lnTo>
                    <a:pt x="6879" y="728295"/>
                  </a:lnTo>
                  <a:lnTo>
                    <a:pt x="1740" y="681884"/>
                  </a:lnTo>
                  <a:lnTo>
                    <a:pt x="0" y="634528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7841" y="4961109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TRITUREN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9"/>
            <a:ext cx="3780154" cy="1016000"/>
          </a:xfrm>
          <a:custGeom>
            <a:avLst/>
            <a:gdLst/>
            <a:ahLst/>
            <a:cxnLst/>
            <a:rect l="l" t="t" r="r" b="b"/>
            <a:pathLst>
              <a:path w="3780154" h="1016000">
                <a:moveTo>
                  <a:pt x="0" y="0"/>
                </a:moveTo>
                <a:lnTo>
                  <a:pt x="3779999" y="0"/>
                </a:lnTo>
                <a:lnTo>
                  <a:pt x="377999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47732" y="5032230"/>
            <a:ext cx="15589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6560" y="3507423"/>
            <a:ext cx="1200375" cy="117109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04791"/>
            <a:ext cx="2614930" cy="1845945"/>
            <a:chOff x="8706988" y="4704791"/>
            <a:chExt cx="2614930" cy="1845945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5121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966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Quina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funció</a:t>
            </a:r>
            <a:r>
              <a:rPr sz="2800" b="1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tenen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QUEIXALS?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30019" y="1377885"/>
            <a:ext cx="3573576" cy="261261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0335579" y="931300"/>
            <a:ext cx="735330" cy="735330"/>
            <a:chOff x="10335579" y="931300"/>
            <a:chExt cx="735330" cy="73533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5105" y="940825"/>
              <a:ext cx="716273" cy="71627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340342" y="936062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6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3" y="722486"/>
                  </a:lnTo>
                  <a:lnTo>
                    <a:pt x="362899" y="725798"/>
                  </a:lnTo>
                  <a:lnTo>
                    <a:pt x="313656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273007" y="1624482"/>
            <a:ext cx="1763395" cy="694690"/>
            <a:chOff x="8273007" y="1624482"/>
            <a:chExt cx="1763395" cy="694690"/>
          </a:xfrm>
        </p:grpSpPr>
        <p:sp>
          <p:nvSpPr>
            <p:cNvPr id="18" name="object 18"/>
            <p:cNvSpPr/>
            <p:nvPr/>
          </p:nvSpPr>
          <p:spPr>
            <a:xfrm>
              <a:off x="8277769" y="1644968"/>
              <a:ext cx="1713864" cy="669290"/>
            </a:xfrm>
            <a:custGeom>
              <a:avLst/>
              <a:gdLst/>
              <a:ahLst/>
              <a:cxnLst/>
              <a:rect l="l" t="t" r="r" b="b"/>
              <a:pathLst>
                <a:path w="1713865" h="669289">
                  <a:moveTo>
                    <a:pt x="0" y="669089"/>
                  </a:moveTo>
                  <a:lnTo>
                    <a:pt x="17133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85399" y="162924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0" y="1068"/>
                  </a:lnTo>
                  <a:lnTo>
                    <a:pt x="45987" y="0"/>
                  </a:lnTo>
                  <a:lnTo>
                    <a:pt x="11445" y="303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85399" y="162924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445" y="30378"/>
                  </a:moveTo>
                  <a:lnTo>
                    <a:pt x="45987" y="0"/>
                  </a:lnTo>
                  <a:lnTo>
                    <a:pt x="0" y="1068"/>
                  </a:lnTo>
                  <a:lnTo>
                    <a:pt x="11445" y="3037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507354" y="5334915"/>
            <a:ext cx="1099185" cy="1099185"/>
            <a:chOff x="5507354" y="5334915"/>
            <a:chExt cx="1099185" cy="1099185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16880" y="5344440"/>
              <a:ext cx="1079999" cy="107999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512117" y="5339677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80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5"/>
                  </a:lnTo>
                  <a:lnTo>
                    <a:pt x="244773" y="89968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6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7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3" y="945217"/>
                  </a:lnTo>
                  <a:lnTo>
                    <a:pt x="880550" y="973760"/>
                  </a:lnTo>
                  <a:lnTo>
                    <a:pt x="844752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43736" y="1445982"/>
            <a:ext cx="8817610" cy="3555365"/>
            <a:chOff x="1743736" y="1445982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750085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50086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3878" y="2820656"/>
            <a:ext cx="7723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ALIMENTS</a:t>
            </a:r>
            <a:r>
              <a:rPr spc="-45" dirty="0"/>
              <a:t> </a:t>
            </a:r>
            <a:r>
              <a:rPr spc="-5" dirty="0"/>
              <a:t>DE</a:t>
            </a:r>
            <a:r>
              <a:rPr spc="-40" dirty="0"/>
              <a:t> </a:t>
            </a:r>
            <a:r>
              <a:rPr spc="-114" dirty="0"/>
              <a:t>TOTA</a:t>
            </a:r>
            <a:r>
              <a:rPr spc="-215" dirty="0"/>
              <a:t> </a:t>
            </a:r>
            <a:r>
              <a:rPr dirty="0"/>
              <a:t>MENA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95272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5" y="1460051"/>
            <a:ext cx="8817610" cy="3555365"/>
            <a:chOff x="1687465" y="1460051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5" y="146640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5" y="146640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89484" y="2834725"/>
            <a:ext cx="34118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LES</a:t>
            </a:r>
            <a:r>
              <a:rPr spc="-100" dirty="0"/>
              <a:t> </a:t>
            </a:r>
            <a:r>
              <a:rPr spc="-5" dirty="0"/>
              <a:t>DENTS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8999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52" y="521048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094740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42074" y="521048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28768" y="5208452"/>
            <a:ext cx="2407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5" dirty="0">
                <a:latin typeface="Calibri"/>
                <a:cs typeface="Calibri"/>
              </a:rPr>
              <a:t>ORELLES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7118" y="3939738"/>
            <a:ext cx="997429" cy="96418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31560" y="4861152"/>
            <a:ext cx="2660650" cy="1821180"/>
            <a:chOff x="8931560" y="4861152"/>
            <a:chExt cx="2660650" cy="1821180"/>
          </a:xfrm>
        </p:grpSpPr>
        <p:sp>
          <p:nvSpPr>
            <p:cNvPr id="7" name="object 7"/>
            <p:cNvSpPr/>
            <p:nvPr/>
          </p:nvSpPr>
          <p:spPr>
            <a:xfrm>
              <a:off x="8937910" y="4867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7910" y="4867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85260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96835" y="1148340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029083" y="1336666"/>
            <a:ext cx="2421890" cy="933450"/>
            <a:chOff x="7029083" y="1336666"/>
            <a:chExt cx="2421890" cy="933450"/>
          </a:xfrm>
        </p:grpSpPr>
        <p:sp>
          <p:nvSpPr>
            <p:cNvPr id="14" name="object 14"/>
            <p:cNvSpPr/>
            <p:nvPr/>
          </p:nvSpPr>
          <p:spPr>
            <a:xfrm>
              <a:off x="7033845" y="1356882"/>
              <a:ext cx="2372360" cy="908050"/>
            </a:xfrm>
            <a:custGeom>
              <a:avLst/>
              <a:gdLst/>
              <a:ahLst/>
              <a:cxnLst/>
              <a:rect l="l" t="t" r="r" b="b"/>
              <a:pathLst>
                <a:path w="2372359" h="908050">
                  <a:moveTo>
                    <a:pt x="0" y="908015"/>
                  </a:moveTo>
                  <a:lnTo>
                    <a:pt x="237197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199" y="1341429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249" y="30146"/>
                  </a:moveTo>
                  <a:lnTo>
                    <a:pt x="0" y="760"/>
                  </a:lnTo>
                  <a:lnTo>
                    <a:pt x="45992" y="0"/>
                  </a:lnTo>
                  <a:lnTo>
                    <a:pt x="11249" y="30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00199" y="1341429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249" y="30146"/>
                  </a:moveTo>
                  <a:lnTo>
                    <a:pt x="45992" y="0"/>
                  </a:lnTo>
                  <a:lnTo>
                    <a:pt x="0" y="760"/>
                  </a:lnTo>
                  <a:lnTo>
                    <a:pt x="11249" y="3014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451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masteguem</a:t>
            </a:r>
            <a:r>
              <a:rPr sz="2800" b="1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aliments?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722549" y="737991"/>
            <a:ext cx="1099185" cy="1099185"/>
            <a:chOff x="9722549" y="737991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2074" y="747516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727311" y="74275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0" y="98219"/>
                  </a:lnTo>
                  <a:lnTo>
                    <a:pt x="894606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6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1652" y="5210482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67105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DENTS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42074" y="5210483"/>
            <a:ext cx="3780154" cy="1016000"/>
          </a:xfrm>
          <a:custGeom>
            <a:avLst/>
            <a:gdLst/>
            <a:ahLst/>
            <a:cxnLst/>
            <a:rect l="l" t="t" r="r" b="b"/>
            <a:pathLst>
              <a:path w="3780154" h="1016000">
                <a:moveTo>
                  <a:pt x="0" y="0"/>
                </a:moveTo>
                <a:lnTo>
                  <a:pt x="3779999" y="0"/>
                </a:lnTo>
                <a:lnTo>
                  <a:pt x="3779999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30114" y="5205404"/>
            <a:ext cx="14046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DI</a:t>
            </a:r>
            <a:r>
              <a:rPr sz="6000" spc="-30" dirty="0">
                <a:latin typeface="Calibri"/>
                <a:cs typeface="Calibri"/>
              </a:rPr>
              <a:t>T</a:t>
            </a:r>
            <a:r>
              <a:rPr sz="6000" dirty="0"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7118" y="3939738"/>
            <a:ext cx="997429" cy="96418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37951" y="4970216"/>
            <a:ext cx="2484120" cy="1844039"/>
            <a:chOff x="9137951" y="4970216"/>
            <a:chExt cx="2484120" cy="1844039"/>
          </a:xfrm>
        </p:grpSpPr>
        <p:sp>
          <p:nvSpPr>
            <p:cNvPr id="7" name="object 7"/>
            <p:cNvSpPr/>
            <p:nvPr/>
          </p:nvSpPr>
          <p:spPr>
            <a:xfrm>
              <a:off x="9144301" y="4976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44301" y="4976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9"/>
                  </a:lnTo>
                  <a:lnTo>
                    <a:pt x="1468756" y="1585962"/>
                  </a:lnTo>
                  <a:lnTo>
                    <a:pt x="792813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5674" y="64075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96835" y="1148340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005242" y="1322377"/>
            <a:ext cx="2445385" cy="292100"/>
            <a:chOff x="7005242" y="1322377"/>
            <a:chExt cx="2445385" cy="292100"/>
          </a:xfrm>
        </p:grpSpPr>
        <p:sp>
          <p:nvSpPr>
            <p:cNvPr id="14" name="object 14"/>
            <p:cNvSpPr/>
            <p:nvPr/>
          </p:nvSpPr>
          <p:spPr>
            <a:xfrm>
              <a:off x="7010004" y="1342775"/>
              <a:ext cx="2392680" cy="266700"/>
            </a:xfrm>
            <a:custGeom>
              <a:avLst/>
              <a:gdLst/>
              <a:ahLst/>
              <a:cxnLst/>
              <a:rect l="l" t="t" r="r" b="b"/>
              <a:pathLst>
                <a:path w="2392679" h="266700">
                  <a:moveTo>
                    <a:pt x="0" y="266454"/>
                  </a:moveTo>
                  <a:lnTo>
                    <a:pt x="239239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656" y="1327139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4" h="31750">
                  <a:moveTo>
                    <a:pt x="3483" y="31272"/>
                  </a:moveTo>
                  <a:lnTo>
                    <a:pt x="0" y="0"/>
                  </a:lnTo>
                  <a:lnTo>
                    <a:pt x="44701" y="10851"/>
                  </a:lnTo>
                  <a:lnTo>
                    <a:pt x="3483" y="312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400656" y="1327139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4" h="31750">
                  <a:moveTo>
                    <a:pt x="3483" y="31272"/>
                  </a:moveTo>
                  <a:lnTo>
                    <a:pt x="44701" y="10851"/>
                  </a:lnTo>
                  <a:lnTo>
                    <a:pt x="0" y="0"/>
                  </a:lnTo>
                  <a:lnTo>
                    <a:pt x="3483" y="3127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4616" y="352388"/>
            <a:ext cx="4170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Que</a:t>
            </a:r>
            <a:r>
              <a:rPr sz="28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utilitzem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per</a:t>
            </a:r>
            <a:r>
              <a:rPr sz="2800" spc="-20" dirty="0">
                <a:latin typeface="Calibri"/>
                <a:cs typeface="Calibri"/>
              </a:rPr>
              <a:t> mastegar?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637792" y="717487"/>
            <a:ext cx="1099185" cy="1099185"/>
            <a:chOff x="9637792" y="717487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47317" y="727013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642554" y="72225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8209" y="4786552"/>
            <a:ext cx="3780154" cy="9721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54380">
              <a:lnSpc>
                <a:spcPts val="7184"/>
              </a:lnSpc>
            </a:pPr>
            <a:r>
              <a:rPr sz="6000" spc="-80" dirty="0">
                <a:latin typeface="Calibri"/>
                <a:cs typeface="Calibri"/>
              </a:rPr>
              <a:t>ESÒFAG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5892" y="483271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80000" y="0"/>
                </a:lnTo>
                <a:lnTo>
                  <a:pt x="3780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00476" y="4831106"/>
            <a:ext cx="1871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</a:t>
            </a:r>
            <a:r>
              <a:rPr sz="5400" spc="-2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2882" y="3449249"/>
            <a:ext cx="1084444" cy="108444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24785" y="4605707"/>
            <a:ext cx="1598930" cy="1598930"/>
            <a:chOff x="1424785" y="460570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431135" y="4612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1135" y="4612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26767" y="1233053"/>
            <a:ext cx="2520315" cy="2520315"/>
            <a:chOff x="4526767" y="1233053"/>
            <a:chExt cx="2520315" cy="25203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6767" y="1233053"/>
              <a:ext cx="2519999" cy="251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05244" y="2902478"/>
              <a:ext cx="615950" cy="408305"/>
            </a:xfrm>
            <a:custGeom>
              <a:avLst/>
              <a:gdLst/>
              <a:ahLst/>
              <a:cxnLst/>
              <a:rect l="l" t="t" r="r" b="b"/>
              <a:pathLst>
                <a:path w="615950" h="408304">
                  <a:moveTo>
                    <a:pt x="163323" y="407984"/>
                  </a:moveTo>
                  <a:lnTo>
                    <a:pt x="0" y="355397"/>
                  </a:lnTo>
                  <a:lnTo>
                    <a:pt x="52587" y="192073"/>
                  </a:lnTo>
                  <a:lnTo>
                    <a:pt x="80271" y="246051"/>
                  </a:lnTo>
                  <a:lnTo>
                    <a:pt x="560020" y="0"/>
                  </a:lnTo>
                  <a:lnTo>
                    <a:pt x="615387" y="107955"/>
                  </a:lnTo>
                  <a:lnTo>
                    <a:pt x="135639" y="354007"/>
                  </a:lnTo>
                  <a:lnTo>
                    <a:pt x="163323" y="40798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05244" y="2902478"/>
              <a:ext cx="615950" cy="408305"/>
            </a:xfrm>
            <a:custGeom>
              <a:avLst/>
              <a:gdLst/>
              <a:ahLst/>
              <a:cxnLst/>
              <a:rect l="l" t="t" r="r" b="b"/>
              <a:pathLst>
                <a:path w="615950" h="408304">
                  <a:moveTo>
                    <a:pt x="0" y="355397"/>
                  </a:moveTo>
                  <a:lnTo>
                    <a:pt x="52587" y="192073"/>
                  </a:lnTo>
                  <a:lnTo>
                    <a:pt x="80271" y="246051"/>
                  </a:lnTo>
                  <a:lnTo>
                    <a:pt x="560020" y="0"/>
                  </a:lnTo>
                  <a:lnTo>
                    <a:pt x="615387" y="107955"/>
                  </a:lnTo>
                  <a:lnTo>
                    <a:pt x="135639" y="354007"/>
                  </a:lnTo>
                  <a:lnTo>
                    <a:pt x="163323" y="407984"/>
                  </a:lnTo>
                  <a:lnTo>
                    <a:pt x="0" y="355397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4616" y="352388"/>
            <a:ext cx="40341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</a:t>
            </a:r>
            <a:r>
              <a:rPr sz="28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passen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aliments?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85259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2535" y="523655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7040">
              <a:lnSpc>
                <a:spcPts val="6905"/>
              </a:lnSpc>
            </a:pPr>
            <a:r>
              <a:rPr sz="6000" spc="-50" dirty="0">
                <a:latin typeface="Calibri"/>
                <a:cs typeface="Calibri"/>
              </a:rPr>
              <a:t>ESTÓMAC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212" y="5236552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6878" y="5234939"/>
            <a:ext cx="8858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PIT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92353" y="3901194"/>
            <a:ext cx="1040363" cy="104036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87220"/>
            <a:ext cx="2784475" cy="1724025"/>
            <a:chOff x="255496" y="4887220"/>
            <a:chExt cx="2784475" cy="1724025"/>
          </a:xfrm>
        </p:grpSpPr>
        <p:sp>
          <p:nvSpPr>
            <p:cNvPr id="7" name="object 7"/>
            <p:cNvSpPr/>
            <p:nvPr/>
          </p:nvSpPr>
          <p:spPr>
            <a:xfrm>
              <a:off x="1447398" y="489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7398" y="489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4616" y="352388"/>
            <a:ext cx="59124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van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després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menjar?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06667" y="1567084"/>
            <a:ext cx="2505075" cy="2520315"/>
            <a:chOff x="4806667" y="1567084"/>
            <a:chExt cx="2505075" cy="25203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6667" y="1567084"/>
              <a:ext cx="2504884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99860" y="2713102"/>
              <a:ext cx="701040" cy="452755"/>
            </a:xfrm>
            <a:custGeom>
              <a:avLst/>
              <a:gdLst/>
              <a:ahLst/>
              <a:cxnLst/>
              <a:rect l="l" t="t" r="r" b="b"/>
              <a:pathLst>
                <a:path w="701040" h="452755">
                  <a:moveTo>
                    <a:pt x="164323" y="452165"/>
                  </a:moveTo>
                  <a:lnTo>
                    <a:pt x="0" y="399255"/>
                  </a:lnTo>
                  <a:lnTo>
                    <a:pt x="52909" y="234930"/>
                  </a:lnTo>
                  <a:lnTo>
                    <a:pt x="80763" y="289239"/>
                  </a:lnTo>
                  <a:lnTo>
                    <a:pt x="644718" y="0"/>
                  </a:lnTo>
                  <a:lnTo>
                    <a:pt x="700426" y="108617"/>
                  </a:lnTo>
                  <a:lnTo>
                    <a:pt x="136470" y="397856"/>
                  </a:lnTo>
                  <a:lnTo>
                    <a:pt x="164323" y="45216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99860" y="2713102"/>
              <a:ext cx="701040" cy="452755"/>
            </a:xfrm>
            <a:custGeom>
              <a:avLst/>
              <a:gdLst/>
              <a:ahLst/>
              <a:cxnLst/>
              <a:rect l="l" t="t" r="r" b="b"/>
              <a:pathLst>
                <a:path w="701040" h="452755">
                  <a:moveTo>
                    <a:pt x="0" y="399255"/>
                  </a:moveTo>
                  <a:lnTo>
                    <a:pt x="52909" y="234930"/>
                  </a:lnTo>
                  <a:lnTo>
                    <a:pt x="80763" y="289239"/>
                  </a:lnTo>
                  <a:lnTo>
                    <a:pt x="644718" y="0"/>
                  </a:lnTo>
                  <a:lnTo>
                    <a:pt x="700426" y="108617"/>
                  </a:lnTo>
                  <a:lnTo>
                    <a:pt x="136470" y="397856"/>
                  </a:lnTo>
                  <a:lnTo>
                    <a:pt x="164323" y="452165"/>
                  </a:lnTo>
                  <a:lnTo>
                    <a:pt x="0" y="399255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5005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00536" y="500075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8369">
              <a:lnSpc>
                <a:spcPct val="100000"/>
              </a:lnSpc>
              <a:spcBef>
                <a:spcPts val="300"/>
              </a:spcBef>
            </a:pPr>
            <a:r>
              <a:rPr sz="5400" spc="-20" dirty="0">
                <a:latin typeface="Calibri"/>
                <a:cs typeface="Calibri"/>
              </a:rPr>
              <a:t>INTESTÍ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4256" y="500075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6380" y="4999143"/>
            <a:ext cx="14160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5" dirty="0">
                <a:latin typeface="Calibri"/>
                <a:cs typeface="Calibri"/>
              </a:rPr>
              <a:t>C</a:t>
            </a:r>
            <a:r>
              <a:rPr sz="5400" spc="-5" dirty="0">
                <a:latin typeface="Calibri"/>
                <a:cs typeface="Calibri"/>
              </a:rPr>
              <a:t>OLL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6331" y="3765520"/>
            <a:ext cx="931771" cy="93177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25091" y="4645102"/>
            <a:ext cx="1598930" cy="1598930"/>
            <a:chOff x="1725091" y="4645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31441" y="4651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31441" y="4651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793015" y="1338990"/>
            <a:ext cx="3345179" cy="2520315"/>
            <a:chOff x="4793015" y="1338990"/>
            <a:chExt cx="3345179" cy="25203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3015" y="1338990"/>
              <a:ext cx="2519999" cy="251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728069" y="1854693"/>
              <a:ext cx="1403985" cy="842644"/>
            </a:xfrm>
            <a:custGeom>
              <a:avLst/>
              <a:gdLst/>
              <a:ahLst/>
              <a:cxnLst/>
              <a:rect l="l" t="t" r="r" b="b"/>
              <a:pathLst>
                <a:path w="1403984" h="842644">
                  <a:moveTo>
                    <a:pt x="216878" y="842593"/>
                  </a:moveTo>
                  <a:lnTo>
                    <a:pt x="0" y="772761"/>
                  </a:lnTo>
                  <a:lnTo>
                    <a:pt x="69831" y="555883"/>
                  </a:lnTo>
                  <a:lnTo>
                    <a:pt x="106592" y="627560"/>
                  </a:lnTo>
                  <a:lnTo>
                    <a:pt x="1330202" y="0"/>
                  </a:lnTo>
                  <a:lnTo>
                    <a:pt x="1403726" y="143355"/>
                  </a:lnTo>
                  <a:lnTo>
                    <a:pt x="180117" y="770915"/>
                  </a:lnTo>
                  <a:lnTo>
                    <a:pt x="216878" y="84259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28069" y="1854693"/>
              <a:ext cx="1403985" cy="842644"/>
            </a:xfrm>
            <a:custGeom>
              <a:avLst/>
              <a:gdLst/>
              <a:ahLst/>
              <a:cxnLst/>
              <a:rect l="l" t="t" r="r" b="b"/>
              <a:pathLst>
                <a:path w="1403984" h="842644">
                  <a:moveTo>
                    <a:pt x="0" y="772761"/>
                  </a:moveTo>
                  <a:lnTo>
                    <a:pt x="69831" y="555883"/>
                  </a:lnTo>
                  <a:lnTo>
                    <a:pt x="106592" y="627560"/>
                  </a:lnTo>
                  <a:lnTo>
                    <a:pt x="1330202" y="0"/>
                  </a:lnTo>
                  <a:lnTo>
                    <a:pt x="1403726" y="143355"/>
                  </a:lnTo>
                  <a:lnTo>
                    <a:pt x="180117" y="770915"/>
                  </a:lnTo>
                  <a:lnTo>
                    <a:pt x="216878" y="842593"/>
                  </a:lnTo>
                  <a:lnTo>
                    <a:pt x="0" y="772761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03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passen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21759" y="6130468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473" y="499784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03935">
              <a:lnSpc>
                <a:spcPts val="6905"/>
              </a:lnSpc>
            </a:pPr>
            <a:r>
              <a:rPr sz="6000" spc="-10" dirty="0">
                <a:latin typeface="Calibri"/>
                <a:cs typeface="Calibri"/>
              </a:rPr>
              <a:t>ANUS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8995" y="4997846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10097" y="4947467"/>
            <a:ext cx="11150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" dirty="0">
                <a:latin typeface="Calibri"/>
                <a:cs typeface="Calibri"/>
              </a:rPr>
              <a:t>MA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8382" y="3760352"/>
            <a:ext cx="963269" cy="96326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69831" y="4648752"/>
            <a:ext cx="2780665" cy="1901825"/>
            <a:chOff x="8769831" y="4648752"/>
            <a:chExt cx="2780665" cy="1901825"/>
          </a:xfrm>
        </p:grpSpPr>
        <p:sp>
          <p:nvSpPr>
            <p:cNvPr id="7" name="object 7"/>
            <p:cNvSpPr/>
            <p:nvPr/>
          </p:nvSpPr>
          <p:spPr>
            <a:xfrm>
              <a:off x="8776181" y="46551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76181" y="46551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3943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559470" y="667523"/>
            <a:ext cx="1099185" cy="1099185"/>
            <a:chOff x="9559470" y="667523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68996" y="677048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564233" y="67228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836000" y="1045180"/>
            <a:ext cx="4567555" cy="2520315"/>
            <a:chOff x="4836000" y="1045180"/>
            <a:chExt cx="4567555" cy="252031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36000" y="1045180"/>
              <a:ext cx="2519999" cy="251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998767" y="1535605"/>
              <a:ext cx="2360295" cy="963294"/>
            </a:xfrm>
            <a:custGeom>
              <a:avLst/>
              <a:gdLst/>
              <a:ahLst/>
              <a:cxnLst/>
              <a:rect l="l" t="t" r="r" b="b"/>
              <a:pathLst>
                <a:path w="2360295" h="963294">
                  <a:moveTo>
                    <a:pt x="0" y="962706"/>
                  </a:moveTo>
                  <a:lnTo>
                    <a:pt x="235987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52698" y="151927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884" y="30894"/>
                  </a:moveTo>
                  <a:lnTo>
                    <a:pt x="0" y="1760"/>
                  </a:lnTo>
                  <a:lnTo>
                    <a:pt x="45965" y="0"/>
                  </a:lnTo>
                  <a:lnTo>
                    <a:pt x="11884" y="308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52698" y="151927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884" y="30894"/>
                  </a:moveTo>
                  <a:lnTo>
                    <a:pt x="45965" y="0"/>
                  </a:lnTo>
                  <a:lnTo>
                    <a:pt x="0" y="1760"/>
                  </a:lnTo>
                  <a:lnTo>
                    <a:pt x="11884" y="3089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458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expulsem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5776" y="518264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181100">
              <a:lnSpc>
                <a:spcPct val="100000"/>
              </a:lnSpc>
              <a:spcBef>
                <a:spcPts val="3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198" y="528664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7892" y="5285033"/>
            <a:ext cx="2407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5" dirty="0">
                <a:latin typeface="Calibri"/>
                <a:cs typeface="Calibri"/>
              </a:rPr>
              <a:t>ORELLES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71155" y="4202084"/>
            <a:ext cx="833407" cy="83340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97220"/>
            <a:ext cx="3128010" cy="1614170"/>
            <a:chOff x="255496" y="4997220"/>
            <a:chExt cx="3128010" cy="1614170"/>
          </a:xfrm>
        </p:grpSpPr>
        <p:sp>
          <p:nvSpPr>
            <p:cNvPr id="7" name="object 7"/>
            <p:cNvSpPr/>
            <p:nvPr/>
          </p:nvSpPr>
          <p:spPr>
            <a:xfrm>
              <a:off x="1791068" y="500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91068" y="50035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96835" y="1148340"/>
            <a:ext cx="2519999" cy="25199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057219" y="1336979"/>
            <a:ext cx="2393950" cy="989330"/>
            <a:chOff x="7057219" y="1336979"/>
            <a:chExt cx="2393950" cy="989330"/>
          </a:xfrm>
        </p:grpSpPr>
        <p:sp>
          <p:nvSpPr>
            <p:cNvPr id="13" name="object 13"/>
            <p:cNvSpPr/>
            <p:nvPr/>
          </p:nvSpPr>
          <p:spPr>
            <a:xfrm>
              <a:off x="7061982" y="1358166"/>
              <a:ext cx="2344420" cy="963294"/>
            </a:xfrm>
            <a:custGeom>
              <a:avLst/>
              <a:gdLst/>
              <a:ahLst/>
              <a:cxnLst/>
              <a:rect l="l" t="t" r="r" b="b"/>
              <a:pathLst>
                <a:path w="2344420" h="963294">
                  <a:moveTo>
                    <a:pt x="0" y="963002"/>
                  </a:moveTo>
                  <a:lnTo>
                    <a:pt x="234435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00356" y="1341741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955" y="30977"/>
                  </a:moveTo>
                  <a:lnTo>
                    <a:pt x="0" y="1871"/>
                  </a:lnTo>
                  <a:lnTo>
                    <a:pt x="45961" y="0"/>
                  </a:lnTo>
                  <a:lnTo>
                    <a:pt x="11955" y="30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356" y="1341741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5">
                  <a:moveTo>
                    <a:pt x="11955" y="30977"/>
                  </a:moveTo>
                  <a:lnTo>
                    <a:pt x="45961" y="0"/>
                  </a:lnTo>
                  <a:lnTo>
                    <a:pt x="0" y="1871"/>
                  </a:lnTo>
                  <a:lnTo>
                    <a:pt x="11955" y="3097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4989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on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masteguem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76250" y="665700"/>
            <a:ext cx="1099185" cy="1099185"/>
            <a:chOff x="9676250" y="665700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85775" y="67522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81012" y="67046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20" y="32903"/>
                  </a:lnTo>
                  <a:lnTo>
                    <a:pt x="774857" y="50978"/>
                  </a:lnTo>
                  <a:lnTo>
                    <a:pt x="816801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7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3" y="945217"/>
                  </a:lnTo>
                  <a:lnTo>
                    <a:pt x="880550" y="973760"/>
                  </a:lnTo>
                  <a:lnTo>
                    <a:pt x="844752" y="999557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7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85259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2036" y="507024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052830">
              <a:lnSpc>
                <a:spcPct val="100000"/>
              </a:lnSpc>
              <a:spcBef>
                <a:spcPts val="300"/>
              </a:spcBef>
            </a:pPr>
            <a:r>
              <a:rPr sz="5400" spc="-10" dirty="0">
                <a:latin typeface="Calibri"/>
                <a:cs typeface="Calibri"/>
              </a:rPr>
              <a:t>DENTS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2622" y="507024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9588" y="5068635"/>
            <a:ext cx="12661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DI</a:t>
            </a:r>
            <a:r>
              <a:rPr sz="5400" spc="-2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3833" y="3772707"/>
            <a:ext cx="1043585" cy="10001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463458" y="4584658"/>
            <a:ext cx="1598930" cy="1598930"/>
            <a:chOff x="1463458" y="4584658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469808" y="45910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69808" y="45910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396835" y="1148340"/>
            <a:ext cx="5054600" cy="2520315"/>
            <a:chOff x="4396835" y="1148340"/>
            <a:chExt cx="5054600" cy="25203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6835" y="1148340"/>
              <a:ext cx="2519999" cy="251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916834" y="1358641"/>
              <a:ext cx="2489835" cy="1050290"/>
            </a:xfrm>
            <a:custGeom>
              <a:avLst/>
              <a:gdLst/>
              <a:ahLst/>
              <a:cxnLst/>
              <a:rect l="l" t="t" r="r" b="b"/>
              <a:pathLst>
                <a:path w="2489834" h="1050289">
                  <a:moveTo>
                    <a:pt x="0" y="1049698"/>
                  </a:moveTo>
                  <a:lnTo>
                    <a:pt x="248983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00561" y="1341849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224" y="31289"/>
                  </a:moveTo>
                  <a:lnTo>
                    <a:pt x="0" y="2295"/>
                  </a:lnTo>
                  <a:lnTo>
                    <a:pt x="45942" y="0"/>
                  </a:lnTo>
                  <a:lnTo>
                    <a:pt x="12224" y="312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00561" y="1341849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224" y="31289"/>
                  </a:moveTo>
                  <a:lnTo>
                    <a:pt x="45942" y="0"/>
                  </a:lnTo>
                  <a:lnTo>
                    <a:pt x="0" y="2295"/>
                  </a:lnTo>
                  <a:lnTo>
                    <a:pt x="12224" y="3128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170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Que</a:t>
            </a:r>
            <a:r>
              <a:rPr sz="2800" b="1" i="0" u="heavy" spc="-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utilitzem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mastegar?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37792" y="717487"/>
            <a:ext cx="1099185" cy="1099185"/>
            <a:chOff x="9637792" y="717487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47317" y="727013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42554" y="72225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79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0" y="98219"/>
                  </a:lnTo>
                  <a:lnTo>
                    <a:pt x="894606" y="127178"/>
                  </a:lnTo>
                  <a:lnTo>
                    <a:pt x="929966" y="159557"/>
                  </a:lnTo>
                  <a:lnTo>
                    <a:pt x="962345" y="194917"/>
                  </a:lnTo>
                  <a:lnTo>
                    <a:pt x="991304" y="232723"/>
                  </a:lnTo>
                  <a:lnTo>
                    <a:pt x="1016739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0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59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7"/>
                  </a:lnTo>
                  <a:lnTo>
                    <a:pt x="806862" y="1022444"/>
                  </a:lnTo>
                  <a:lnTo>
                    <a:pt x="767044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7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79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85259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8965" y="510402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90575">
              <a:lnSpc>
                <a:spcPct val="100000"/>
              </a:lnSpc>
              <a:spcBef>
                <a:spcPts val="85"/>
              </a:spcBef>
            </a:pPr>
            <a:r>
              <a:rPr sz="5400" spc="-70" dirty="0">
                <a:latin typeface="Calibri"/>
                <a:cs typeface="Calibri"/>
              </a:rPr>
              <a:t>ESÒFAG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16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9329" y="4961315"/>
            <a:ext cx="20764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DEN</a:t>
            </a:r>
            <a:r>
              <a:rPr sz="6000" spc="-30" dirty="0">
                <a:latin typeface="Calibri"/>
                <a:cs typeface="Calibri"/>
              </a:rPr>
              <a:t>T</a:t>
            </a:r>
            <a:r>
              <a:rPr sz="6000" dirty="0"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9370" y="3982981"/>
            <a:ext cx="897171" cy="8639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28103" y="4754695"/>
            <a:ext cx="2801620" cy="1856105"/>
            <a:chOff x="8628103" y="4754695"/>
            <a:chExt cx="2801620" cy="1856105"/>
          </a:xfrm>
        </p:grpSpPr>
        <p:sp>
          <p:nvSpPr>
            <p:cNvPr id="7" name="object 7"/>
            <p:cNvSpPr/>
            <p:nvPr/>
          </p:nvSpPr>
          <p:spPr>
            <a:xfrm>
              <a:off x="8634453" y="476104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34453" y="476104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22699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526767" y="1233053"/>
            <a:ext cx="2520315" cy="2520315"/>
            <a:chOff x="4526767" y="1233053"/>
            <a:chExt cx="2520315" cy="25203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6767" y="1233053"/>
              <a:ext cx="2519999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29551" y="2923095"/>
              <a:ext cx="772795" cy="470534"/>
            </a:xfrm>
            <a:custGeom>
              <a:avLst/>
              <a:gdLst/>
              <a:ahLst/>
              <a:cxnLst/>
              <a:rect l="l" t="t" r="r" b="b"/>
              <a:pathLst>
                <a:path w="772795" h="470535">
                  <a:moveTo>
                    <a:pt x="130707" y="470194"/>
                  </a:moveTo>
                  <a:lnTo>
                    <a:pt x="0" y="428108"/>
                  </a:lnTo>
                  <a:lnTo>
                    <a:pt x="42085" y="297401"/>
                  </a:lnTo>
                  <a:lnTo>
                    <a:pt x="64240" y="340599"/>
                  </a:lnTo>
                  <a:lnTo>
                    <a:pt x="728338" y="0"/>
                  </a:lnTo>
                  <a:lnTo>
                    <a:pt x="772649" y="86396"/>
                  </a:lnTo>
                  <a:lnTo>
                    <a:pt x="108551" y="426996"/>
                  </a:lnTo>
                  <a:lnTo>
                    <a:pt x="130707" y="47019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29551" y="2923095"/>
              <a:ext cx="772795" cy="470534"/>
            </a:xfrm>
            <a:custGeom>
              <a:avLst/>
              <a:gdLst/>
              <a:ahLst/>
              <a:cxnLst/>
              <a:rect l="l" t="t" r="r" b="b"/>
              <a:pathLst>
                <a:path w="772795" h="470535">
                  <a:moveTo>
                    <a:pt x="0" y="428108"/>
                  </a:moveTo>
                  <a:lnTo>
                    <a:pt x="42085" y="297401"/>
                  </a:lnTo>
                  <a:lnTo>
                    <a:pt x="64240" y="340599"/>
                  </a:lnTo>
                  <a:lnTo>
                    <a:pt x="728338" y="0"/>
                  </a:lnTo>
                  <a:lnTo>
                    <a:pt x="772649" y="86396"/>
                  </a:lnTo>
                  <a:lnTo>
                    <a:pt x="108551" y="426996"/>
                  </a:lnTo>
                  <a:lnTo>
                    <a:pt x="130707" y="470194"/>
                  </a:lnTo>
                  <a:lnTo>
                    <a:pt x="0" y="428108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34616" y="352388"/>
            <a:ext cx="403415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</a:t>
            </a:r>
            <a:r>
              <a:rPr sz="28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passen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aliments?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6957" y="2078501"/>
            <a:ext cx="4727391" cy="414003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55148" y="261837"/>
            <a:ext cx="63055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15" dirty="0">
                <a:solidFill>
                  <a:srgbClr val="000000"/>
                </a:solidFill>
                <a:latin typeface="Calibri"/>
                <a:cs typeface="Calibri"/>
              </a:rPr>
              <a:t>piràmide</a:t>
            </a:r>
            <a:r>
              <a:rPr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dels</a:t>
            </a:r>
            <a:r>
              <a:rPr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54462" y="1226179"/>
            <a:ext cx="58210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Aliments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que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s’han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 prendre</a:t>
            </a:r>
            <a:r>
              <a:rPr sz="2800" spc="-10" dirty="0">
                <a:latin typeface="Calibri"/>
                <a:cs typeface="Calibri"/>
              </a:rPr>
              <a:t> cada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dia: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01576" y="5578816"/>
            <a:ext cx="152781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40970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CEREALS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953176" y="4452191"/>
            <a:ext cx="1482090" cy="651510"/>
            <a:chOff x="6953176" y="4452191"/>
            <a:chExt cx="1482090" cy="651510"/>
          </a:xfrm>
        </p:grpSpPr>
        <p:sp>
          <p:nvSpPr>
            <p:cNvPr id="9" name="object 9"/>
            <p:cNvSpPr/>
            <p:nvPr/>
          </p:nvSpPr>
          <p:spPr>
            <a:xfrm>
              <a:off x="6988007" y="4474015"/>
              <a:ext cx="1402715" cy="602615"/>
            </a:xfrm>
            <a:custGeom>
              <a:avLst/>
              <a:gdLst/>
              <a:ahLst/>
              <a:cxnLst/>
              <a:rect l="l" t="t" r="r" b="b"/>
              <a:pathLst>
                <a:path w="1402715" h="602614">
                  <a:moveTo>
                    <a:pt x="0" y="602458"/>
                  </a:moveTo>
                  <a:lnTo>
                    <a:pt x="1402413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57938" y="506698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5767" y="31344"/>
                  </a:moveTo>
                  <a:lnTo>
                    <a:pt x="9865" y="30225"/>
                  </a:lnTo>
                  <a:lnTo>
                    <a:pt x="4814" y="26974"/>
                  </a:lnTo>
                  <a:lnTo>
                    <a:pt x="1276" y="21857"/>
                  </a:lnTo>
                  <a:lnTo>
                    <a:pt x="0" y="15767"/>
                  </a:lnTo>
                  <a:lnTo>
                    <a:pt x="1119" y="9865"/>
                  </a:lnTo>
                  <a:lnTo>
                    <a:pt x="4369" y="4814"/>
                  </a:lnTo>
                  <a:lnTo>
                    <a:pt x="9487" y="1275"/>
                  </a:lnTo>
                  <a:lnTo>
                    <a:pt x="15577" y="0"/>
                  </a:lnTo>
                  <a:lnTo>
                    <a:pt x="21479" y="1119"/>
                  </a:lnTo>
                  <a:lnTo>
                    <a:pt x="26530" y="4370"/>
                  </a:lnTo>
                  <a:lnTo>
                    <a:pt x="30068" y="9488"/>
                  </a:lnTo>
                  <a:lnTo>
                    <a:pt x="31344" y="15577"/>
                  </a:lnTo>
                  <a:lnTo>
                    <a:pt x="30225" y="21479"/>
                  </a:lnTo>
                  <a:lnTo>
                    <a:pt x="26974" y="26530"/>
                  </a:lnTo>
                  <a:lnTo>
                    <a:pt x="21857" y="30068"/>
                  </a:lnTo>
                  <a:lnTo>
                    <a:pt x="15767" y="31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57938" y="506698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276" y="21857"/>
                  </a:moveTo>
                  <a:lnTo>
                    <a:pt x="0" y="15767"/>
                  </a:lnTo>
                  <a:lnTo>
                    <a:pt x="1119" y="9865"/>
                  </a:lnTo>
                  <a:lnTo>
                    <a:pt x="4369" y="4814"/>
                  </a:lnTo>
                  <a:lnTo>
                    <a:pt x="9487" y="1275"/>
                  </a:lnTo>
                  <a:lnTo>
                    <a:pt x="15577" y="0"/>
                  </a:lnTo>
                  <a:lnTo>
                    <a:pt x="21479" y="1119"/>
                  </a:lnTo>
                  <a:lnTo>
                    <a:pt x="26530" y="4370"/>
                  </a:lnTo>
                  <a:lnTo>
                    <a:pt x="30068" y="9488"/>
                  </a:lnTo>
                  <a:lnTo>
                    <a:pt x="31344" y="15577"/>
                  </a:lnTo>
                  <a:lnTo>
                    <a:pt x="30225" y="21479"/>
                  </a:lnTo>
                  <a:lnTo>
                    <a:pt x="26974" y="26530"/>
                  </a:lnTo>
                  <a:lnTo>
                    <a:pt x="21857" y="30068"/>
                  </a:lnTo>
                  <a:lnTo>
                    <a:pt x="15767" y="31344"/>
                  </a:lnTo>
                  <a:lnTo>
                    <a:pt x="9865" y="30225"/>
                  </a:lnTo>
                  <a:lnTo>
                    <a:pt x="4814" y="26974"/>
                  </a:lnTo>
                  <a:lnTo>
                    <a:pt x="1276" y="2185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84211" y="4456953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419" y="31516"/>
                  </a:moveTo>
                  <a:lnTo>
                    <a:pt x="0" y="2605"/>
                  </a:lnTo>
                  <a:lnTo>
                    <a:pt x="45925" y="0"/>
                  </a:lnTo>
                  <a:lnTo>
                    <a:pt x="12419" y="315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84211" y="4456953"/>
              <a:ext cx="46355" cy="31750"/>
            </a:xfrm>
            <a:custGeom>
              <a:avLst/>
              <a:gdLst/>
              <a:ahLst/>
              <a:cxnLst/>
              <a:rect l="l" t="t" r="r" b="b"/>
              <a:pathLst>
                <a:path w="46354" h="31750">
                  <a:moveTo>
                    <a:pt x="12419" y="31516"/>
                  </a:moveTo>
                  <a:lnTo>
                    <a:pt x="45925" y="0"/>
                  </a:lnTo>
                  <a:lnTo>
                    <a:pt x="0" y="2605"/>
                  </a:lnTo>
                  <a:lnTo>
                    <a:pt x="12419" y="3151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526119" y="4184942"/>
            <a:ext cx="1303655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185"/>
              </a:spcBef>
            </a:pPr>
            <a:r>
              <a:rPr sz="2800" spc="-40" dirty="0">
                <a:latin typeface="Calibri"/>
                <a:cs typeface="Calibri"/>
              </a:rPr>
              <a:t>FRUITA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21514" y="5092919"/>
            <a:ext cx="768350" cy="125095"/>
            <a:chOff x="3721514" y="5092919"/>
            <a:chExt cx="768350" cy="125095"/>
          </a:xfrm>
        </p:grpSpPr>
        <p:sp>
          <p:nvSpPr>
            <p:cNvPr id="16" name="object 16"/>
            <p:cNvSpPr/>
            <p:nvPr/>
          </p:nvSpPr>
          <p:spPr>
            <a:xfrm>
              <a:off x="3769199" y="5113304"/>
              <a:ext cx="683895" cy="81915"/>
            </a:xfrm>
            <a:custGeom>
              <a:avLst/>
              <a:gdLst/>
              <a:ahLst/>
              <a:cxnLst/>
              <a:rect l="l" t="t" r="r" b="b"/>
              <a:pathLst>
                <a:path w="683895" h="81914">
                  <a:moveTo>
                    <a:pt x="683504" y="81375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51680" y="5179950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3322" y="33163"/>
                  </a:moveTo>
                  <a:lnTo>
                    <a:pt x="6136" y="31117"/>
                  </a:lnTo>
                  <a:lnTo>
                    <a:pt x="0" y="23322"/>
                  </a:lnTo>
                  <a:lnTo>
                    <a:pt x="2045" y="6136"/>
                  </a:lnTo>
                  <a:lnTo>
                    <a:pt x="9840" y="0"/>
                  </a:lnTo>
                  <a:lnTo>
                    <a:pt x="27026" y="2046"/>
                  </a:lnTo>
                  <a:lnTo>
                    <a:pt x="33163" y="9841"/>
                  </a:lnTo>
                  <a:lnTo>
                    <a:pt x="32140" y="18434"/>
                  </a:lnTo>
                  <a:lnTo>
                    <a:pt x="31117" y="27026"/>
                  </a:lnTo>
                  <a:lnTo>
                    <a:pt x="23322" y="331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51680" y="5179950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32140" y="18434"/>
                  </a:moveTo>
                  <a:lnTo>
                    <a:pt x="31117" y="27026"/>
                  </a:lnTo>
                  <a:lnTo>
                    <a:pt x="23322" y="33163"/>
                  </a:lnTo>
                  <a:lnTo>
                    <a:pt x="14729" y="32140"/>
                  </a:lnTo>
                  <a:lnTo>
                    <a:pt x="6136" y="31117"/>
                  </a:lnTo>
                  <a:lnTo>
                    <a:pt x="0" y="23322"/>
                  </a:lnTo>
                  <a:lnTo>
                    <a:pt x="1022" y="14729"/>
                  </a:lnTo>
                  <a:lnTo>
                    <a:pt x="2045" y="6136"/>
                  </a:lnTo>
                  <a:lnTo>
                    <a:pt x="9840" y="0"/>
                  </a:lnTo>
                  <a:lnTo>
                    <a:pt x="18433" y="1022"/>
                  </a:lnTo>
                  <a:lnTo>
                    <a:pt x="27026" y="2046"/>
                  </a:lnTo>
                  <a:lnTo>
                    <a:pt x="33163" y="9841"/>
                  </a:lnTo>
                  <a:lnTo>
                    <a:pt x="32140" y="1843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6276" y="5097681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1062" y="31244"/>
                  </a:moveTo>
                  <a:lnTo>
                    <a:pt x="0" y="10512"/>
                  </a:lnTo>
                  <a:lnTo>
                    <a:pt x="44781" y="0"/>
                  </a:lnTo>
                  <a:lnTo>
                    <a:pt x="41062" y="312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6276" y="5097681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44781" y="0"/>
                  </a:moveTo>
                  <a:lnTo>
                    <a:pt x="0" y="10512"/>
                  </a:lnTo>
                  <a:lnTo>
                    <a:pt x="41062" y="31244"/>
                  </a:lnTo>
                  <a:lnTo>
                    <a:pt x="4478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028864" y="4844937"/>
            <a:ext cx="168402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3462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latin typeface="Calibri"/>
                <a:cs typeface="Calibri"/>
              </a:rPr>
              <a:t>VERDURA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59956" y="6083792"/>
            <a:ext cx="1208405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ARRÒS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116482" y="5964813"/>
            <a:ext cx="2400935" cy="420370"/>
            <a:chOff x="6116482" y="5964813"/>
            <a:chExt cx="2400935" cy="420370"/>
          </a:xfrm>
        </p:grpSpPr>
        <p:sp>
          <p:nvSpPr>
            <p:cNvPr id="24" name="object 24"/>
            <p:cNvSpPr/>
            <p:nvPr/>
          </p:nvSpPr>
          <p:spPr>
            <a:xfrm>
              <a:off x="6153564" y="5988938"/>
              <a:ext cx="2316480" cy="375920"/>
            </a:xfrm>
            <a:custGeom>
              <a:avLst/>
              <a:gdLst/>
              <a:ahLst/>
              <a:cxnLst/>
              <a:rect l="l" t="t" r="r" b="b"/>
              <a:pathLst>
                <a:path w="2316479" h="375920">
                  <a:moveTo>
                    <a:pt x="0" y="0"/>
                  </a:moveTo>
                  <a:lnTo>
                    <a:pt x="2316143" y="375915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121245" y="5969575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22884" y="33704"/>
                  </a:moveTo>
                  <a:lnTo>
                    <a:pt x="5800" y="30932"/>
                  </a:lnTo>
                  <a:lnTo>
                    <a:pt x="0" y="22883"/>
                  </a:lnTo>
                  <a:lnTo>
                    <a:pt x="1386" y="14342"/>
                  </a:lnTo>
                  <a:lnTo>
                    <a:pt x="2772" y="5800"/>
                  </a:lnTo>
                  <a:lnTo>
                    <a:pt x="10821" y="0"/>
                  </a:lnTo>
                  <a:lnTo>
                    <a:pt x="27904" y="2772"/>
                  </a:lnTo>
                  <a:lnTo>
                    <a:pt x="33705" y="10821"/>
                  </a:lnTo>
                  <a:lnTo>
                    <a:pt x="30932" y="27904"/>
                  </a:lnTo>
                  <a:lnTo>
                    <a:pt x="22884" y="337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21245" y="5969575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1386" y="14342"/>
                  </a:moveTo>
                  <a:lnTo>
                    <a:pt x="2772" y="5800"/>
                  </a:lnTo>
                  <a:lnTo>
                    <a:pt x="10821" y="0"/>
                  </a:lnTo>
                  <a:lnTo>
                    <a:pt x="19362" y="1386"/>
                  </a:lnTo>
                  <a:lnTo>
                    <a:pt x="27904" y="2772"/>
                  </a:lnTo>
                  <a:lnTo>
                    <a:pt x="33705" y="10821"/>
                  </a:lnTo>
                  <a:lnTo>
                    <a:pt x="32319" y="19362"/>
                  </a:lnTo>
                  <a:lnTo>
                    <a:pt x="30932" y="27904"/>
                  </a:lnTo>
                  <a:lnTo>
                    <a:pt x="22884" y="33704"/>
                  </a:lnTo>
                  <a:lnTo>
                    <a:pt x="14342" y="32318"/>
                  </a:lnTo>
                  <a:lnTo>
                    <a:pt x="5800" y="30932"/>
                  </a:lnTo>
                  <a:lnTo>
                    <a:pt x="0" y="22883"/>
                  </a:lnTo>
                  <a:lnTo>
                    <a:pt x="1386" y="1434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67188" y="6349324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0" y="31058"/>
                  </a:moveTo>
                  <a:lnTo>
                    <a:pt x="5040" y="0"/>
                  </a:lnTo>
                  <a:lnTo>
                    <a:pt x="45187" y="22454"/>
                  </a:lnTo>
                  <a:lnTo>
                    <a:pt x="0" y="31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467188" y="6349324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0" y="31058"/>
                  </a:moveTo>
                  <a:lnTo>
                    <a:pt x="45187" y="22454"/>
                  </a:lnTo>
                  <a:lnTo>
                    <a:pt x="5040" y="0"/>
                  </a:lnTo>
                  <a:lnTo>
                    <a:pt x="0" y="3105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48825" y="5462594"/>
            <a:ext cx="76200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185"/>
              </a:spcBef>
            </a:pPr>
            <a:r>
              <a:rPr sz="2800" spc="-105" dirty="0">
                <a:latin typeface="Calibri"/>
                <a:cs typeface="Calibri"/>
              </a:rPr>
              <a:t>PA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954617" y="5793872"/>
            <a:ext cx="1776095" cy="85090"/>
            <a:chOff x="6954617" y="5793872"/>
            <a:chExt cx="1776095" cy="85090"/>
          </a:xfrm>
        </p:grpSpPr>
        <p:sp>
          <p:nvSpPr>
            <p:cNvPr id="31" name="object 31"/>
            <p:cNvSpPr/>
            <p:nvPr/>
          </p:nvSpPr>
          <p:spPr>
            <a:xfrm>
              <a:off x="6990927" y="5814362"/>
              <a:ext cx="1692275" cy="43180"/>
            </a:xfrm>
            <a:custGeom>
              <a:avLst/>
              <a:gdLst/>
              <a:ahLst/>
              <a:cxnLst/>
              <a:rect l="l" t="t" r="r" b="b"/>
              <a:pathLst>
                <a:path w="1692275" h="43179">
                  <a:moveTo>
                    <a:pt x="0" y="43144"/>
                  </a:moveTo>
                  <a:lnTo>
                    <a:pt x="169174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59379" y="584202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7632" y="31768"/>
                  </a:moveTo>
                  <a:lnTo>
                    <a:pt x="439" y="24934"/>
                  </a:lnTo>
                  <a:lnTo>
                    <a:pt x="219" y="16283"/>
                  </a:lnTo>
                  <a:lnTo>
                    <a:pt x="0" y="7632"/>
                  </a:lnTo>
                  <a:lnTo>
                    <a:pt x="6833" y="441"/>
                  </a:lnTo>
                  <a:lnTo>
                    <a:pt x="24134" y="0"/>
                  </a:lnTo>
                  <a:lnTo>
                    <a:pt x="31326" y="6833"/>
                  </a:lnTo>
                  <a:lnTo>
                    <a:pt x="31547" y="15484"/>
                  </a:lnTo>
                  <a:lnTo>
                    <a:pt x="31767" y="24135"/>
                  </a:lnTo>
                  <a:lnTo>
                    <a:pt x="24933" y="31326"/>
                  </a:lnTo>
                  <a:lnTo>
                    <a:pt x="7632" y="31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959379" y="584202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19" y="16283"/>
                  </a:moveTo>
                  <a:lnTo>
                    <a:pt x="0" y="7632"/>
                  </a:lnTo>
                  <a:lnTo>
                    <a:pt x="6833" y="441"/>
                  </a:lnTo>
                  <a:lnTo>
                    <a:pt x="15483" y="220"/>
                  </a:lnTo>
                  <a:lnTo>
                    <a:pt x="24134" y="0"/>
                  </a:lnTo>
                  <a:lnTo>
                    <a:pt x="31326" y="6833"/>
                  </a:lnTo>
                  <a:lnTo>
                    <a:pt x="31547" y="15484"/>
                  </a:lnTo>
                  <a:lnTo>
                    <a:pt x="31767" y="24135"/>
                  </a:lnTo>
                  <a:lnTo>
                    <a:pt x="24933" y="31326"/>
                  </a:lnTo>
                  <a:lnTo>
                    <a:pt x="16283" y="31547"/>
                  </a:lnTo>
                  <a:lnTo>
                    <a:pt x="7632" y="31768"/>
                  </a:lnTo>
                  <a:lnTo>
                    <a:pt x="439" y="24934"/>
                  </a:lnTo>
                  <a:lnTo>
                    <a:pt x="219" y="1628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82267" y="579863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801" y="31455"/>
                  </a:moveTo>
                  <a:lnTo>
                    <a:pt x="0" y="0"/>
                  </a:lnTo>
                  <a:lnTo>
                    <a:pt x="43612" y="14625"/>
                  </a:lnTo>
                  <a:lnTo>
                    <a:pt x="801" y="314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682267" y="579863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801" y="31455"/>
                  </a:moveTo>
                  <a:lnTo>
                    <a:pt x="43612" y="14625"/>
                  </a:lnTo>
                  <a:lnTo>
                    <a:pt x="0" y="0"/>
                  </a:lnTo>
                  <a:lnTo>
                    <a:pt x="801" y="3145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255759" y="4202744"/>
            <a:ext cx="1303655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328295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latin typeface="Calibri"/>
                <a:cs typeface="Calibri"/>
              </a:rPr>
              <a:t>LLET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638084" y="4415254"/>
            <a:ext cx="5145405" cy="1463675"/>
            <a:chOff x="3638084" y="4415254"/>
            <a:chExt cx="5145405" cy="1463675"/>
          </a:xfrm>
        </p:grpSpPr>
        <p:sp>
          <p:nvSpPr>
            <p:cNvPr id="38" name="object 38"/>
            <p:cNvSpPr/>
            <p:nvPr/>
          </p:nvSpPr>
          <p:spPr>
            <a:xfrm>
              <a:off x="3686077" y="4435792"/>
              <a:ext cx="3486785" cy="15875"/>
            </a:xfrm>
            <a:custGeom>
              <a:avLst/>
              <a:gdLst/>
              <a:ahLst/>
              <a:cxnLst/>
              <a:rect l="l" t="t" r="r" b="b"/>
              <a:pathLst>
                <a:path w="3486784" h="15875">
                  <a:moveTo>
                    <a:pt x="3486747" y="0"/>
                  </a:moveTo>
                  <a:lnTo>
                    <a:pt x="0" y="15412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72786" y="442001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7122" y="31413"/>
                  </a:moveTo>
                  <a:lnTo>
                    <a:pt x="76" y="24429"/>
                  </a:lnTo>
                  <a:lnTo>
                    <a:pt x="0" y="7122"/>
                  </a:lnTo>
                  <a:lnTo>
                    <a:pt x="6983" y="76"/>
                  </a:lnTo>
                  <a:lnTo>
                    <a:pt x="24290" y="0"/>
                  </a:lnTo>
                  <a:lnTo>
                    <a:pt x="31336" y="6983"/>
                  </a:lnTo>
                  <a:lnTo>
                    <a:pt x="31374" y="15637"/>
                  </a:lnTo>
                  <a:lnTo>
                    <a:pt x="31413" y="24290"/>
                  </a:lnTo>
                  <a:lnTo>
                    <a:pt x="24428" y="31336"/>
                  </a:lnTo>
                  <a:lnTo>
                    <a:pt x="7122" y="314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72786" y="442001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74" y="15637"/>
                  </a:moveTo>
                  <a:lnTo>
                    <a:pt x="31413" y="24290"/>
                  </a:lnTo>
                  <a:lnTo>
                    <a:pt x="24428" y="31336"/>
                  </a:lnTo>
                  <a:lnTo>
                    <a:pt x="15775" y="31374"/>
                  </a:lnTo>
                  <a:lnTo>
                    <a:pt x="7122" y="31413"/>
                  </a:lnTo>
                  <a:lnTo>
                    <a:pt x="76" y="24429"/>
                  </a:lnTo>
                  <a:lnTo>
                    <a:pt x="38" y="15775"/>
                  </a:lnTo>
                  <a:lnTo>
                    <a:pt x="0" y="7122"/>
                  </a:lnTo>
                  <a:lnTo>
                    <a:pt x="6983" y="76"/>
                  </a:lnTo>
                  <a:lnTo>
                    <a:pt x="15637" y="38"/>
                  </a:lnTo>
                  <a:lnTo>
                    <a:pt x="24290" y="0"/>
                  </a:lnTo>
                  <a:lnTo>
                    <a:pt x="31336" y="6983"/>
                  </a:lnTo>
                  <a:lnTo>
                    <a:pt x="31374" y="1563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42852" y="44354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94" y="31465"/>
                  </a:moveTo>
                  <a:lnTo>
                    <a:pt x="0" y="15923"/>
                  </a:lnTo>
                  <a:lnTo>
                    <a:pt x="43155" y="0"/>
                  </a:lnTo>
                  <a:lnTo>
                    <a:pt x="43294" y="31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42852" y="44354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155" y="0"/>
                  </a:moveTo>
                  <a:lnTo>
                    <a:pt x="0" y="15923"/>
                  </a:lnTo>
                  <a:lnTo>
                    <a:pt x="43294" y="31465"/>
                  </a:lnTo>
                  <a:lnTo>
                    <a:pt x="43155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646966" y="5084026"/>
              <a:ext cx="1088390" cy="22225"/>
            </a:xfrm>
            <a:custGeom>
              <a:avLst/>
              <a:gdLst/>
              <a:ahLst/>
              <a:cxnLst/>
              <a:rect l="l" t="t" r="r" b="b"/>
              <a:pathLst>
                <a:path w="1088390" h="22225">
                  <a:moveTo>
                    <a:pt x="0" y="21798"/>
                  </a:moveTo>
                  <a:lnTo>
                    <a:pt x="1088273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15462" y="50903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7500" y="31677"/>
                  </a:moveTo>
                  <a:lnTo>
                    <a:pt x="346" y="24804"/>
                  </a:lnTo>
                  <a:lnTo>
                    <a:pt x="173" y="16152"/>
                  </a:lnTo>
                  <a:lnTo>
                    <a:pt x="0" y="7500"/>
                  </a:lnTo>
                  <a:lnTo>
                    <a:pt x="6873" y="346"/>
                  </a:lnTo>
                  <a:lnTo>
                    <a:pt x="24176" y="0"/>
                  </a:lnTo>
                  <a:lnTo>
                    <a:pt x="31331" y="6873"/>
                  </a:lnTo>
                  <a:lnTo>
                    <a:pt x="31503" y="15524"/>
                  </a:lnTo>
                  <a:lnTo>
                    <a:pt x="31677" y="24176"/>
                  </a:lnTo>
                  <a:lnTo>
                    <a:pt x="24804" y="31331"/>
                  </a:lnTo>
                  <a:lnTo>
                    <a:pt x="16152" y="31504"/>
                  </a:lnTo>
                  <a:lnTo>
                    <a:pt x="7500" y="316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15462" y="509030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173" y="16152"/>
                  </a:moveTo>
                  <a:lnTo>
                    <a:pt x="0" y="7500"/>
                  </a:lnTo>
                  <a:lnTo>
                    <a:pt x="6873" y="346"/>
                  </a:lnTo>
                  <a:lnTo>
                    <a:pt x="15524" y="173"/>
                  </a:lnTo>
                  <a:lnTo>
                    <a:pt x="24176" y="0"/>
                  </a:lnTo>
                  <a:lnTo>
                    <a:pt x="31331" y="6873"/>
                  </a:lnTo>
                  <a:lnTo>
                    <a:pt x="31503" y="15524"/>
                  </a:lnTo>
                  <a:lnTo>
                    <a:pt x="31677" y="24176"/>
                  </a:lnTo>
                  <a:lnTo>
                    <a:pt x="24804" y="31331"/>
                  </a:lnTo>
                  <a:lnTo>
                    <a:pt x="16152" y="31504"/>
                  </a:lnTo>
                  <a:lnTo>
                    <a:pt x="7500" y="31677"/>
                  </a:lnTo>
                  <a:lnTo>
                    <a:pt x="346" y="24804"/>
                  </a:lnTo>
                  <a:lnTo>
                    <a:pt x="173" y="1615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34924" y="506829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630" y="31459"/>
                  </a:moveTo>
                  <a:lnTo>
                    <a:pt x="0" y="0"/>
                  </a:lnTo>
                  <a:lnTo>
                    <a:pt x="43531" y="14863"/>
                  </a:lnTo>
                  <a:lnTo>
                    <a:pt x="630" y="314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734924" y="5068297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630" y="31459"/>
                  </a:moveTo>
                  <a:lnTo>
                    <a:pt x="43531" y="14863"/>
                  </a:lnTo>
                  <a:lnTo>
                    <a:pt x="0" y="0"/>
                  </a:lnTo>
                  <a:lnTo>
                    <a:pt x="630" y="3145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86052" y="5842147"/>
              <a:ext cx="504825" cy="15240"/>
            </a:xfrm>
            <a:custGeom>
              <a:avLst/>
              <a:gdLst/>
              <a:ahLst/>
              <a:cxnLst/>
              <a:rect l="l" t="t" r="r" b="b"/>
              <a:pathLst>
                <a:path w="504825" h="15239">
                  <a:moveTo>
                    <a:pt x="504392" y="15192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90184" y="584188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4099" y="31844"/>
                  </a:moveTo>
                  <a:lnTo>
                    <a:pt x="6800" y="31322"/>
                  </a:lnTo>
                  <a:lnTo>
                    <a:pt x="0" y="24099"/>
                  </a:lnTo>
                  <a:lnTo>
                    <a:pt x="520" y="6800"/>
                  </a:lnTo>
                  <a:lnTo>
                    <a:pt x="7743" y="0"/>
                  </a:lnTo>
                  <a:lnTo>
                    <a:pt x="25043" y="520"/>
                  </a:lnTo>
                  <a:lnTo>
                    <a:pt x="31843" y="7744"/>
                  </a:lnTo>
                  <a:lnTo>
                    <a:pt x="31583" y="16393"/>
                  </a:lnTo>
                  <a:lnTo>
                    <a:pt x="31322" y="25043"/>
                  </a:lnTo>
                  <a:lnTo>
                    <a:pt x="24099" y="318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90184" y="584188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1583" y="16393"/>
                  </a:moveTo>
                  <a:lnTo>
                    <a:pt x="31322" y="25043"/>
                  </a:lnTo>
                  <a:lnTo>
                    <a:pt x="24099" y="31844"/>
                  </a:lnTo>
                  <a:lnTo>
                    <a:pt x="15449" y="31583"/>
                  </a:lnTo>
                  <a:lnTo>
                    <a:pt x="6800" y="31322"/>
                  </a:lnTo>
                  <a:lnTo>
                    <a:pt x="0" y="24099"/>
                  </a:lnTo>
                  <a:lnTo>
                    <a:pt x="260" y="15450"/>
                  </a:lnTo>
                  <a:lnTo>
                    <a:pt x="520" y="6800"/>
                  </a:lnTo>
                  <a:lnTo>
                    <a:pt x="7743" y="0"/>
                  </a:lnTo>
                  <a:lnTo>
                    <a:pt x="16393" y="260"/>
                  </a:lnTo>
                  <a:lnTo>
                    <a:pt x="25043" y="520"/>
                  </a:lnTo>
                  <a:lnTo>
                    <a:pt x="31843" y="7744"/>
                  </a:lnTo>
                  <a:lnTo>
                    <a:pt x="31583" y="1639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42846" y="582642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2731" y="31451"/>
                  </a:moveTo>
                  <a:lnTo>
                    <a:pt x="0" y="14424"/>
                  </a:lnTo>
                  <a:lnTo>
                    <a:pt x="43679" y="0"/>
                  </a:lnTo>
                  <a:lnTo>
                    <a:pt x="42731" y="314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42846" y="582642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679" y="0"/>
                  </a:moveTo>
                  <a:lnTo>
                    <a:pt x="0" y="14424"/>
                  </a:lnTo>
                  <a:lnTo>
                    <a:pt x="42731" y="31451"/>
                  </a:lnTo>
                  <a:lnTo>
                    <a:pt x="43679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875568" y="4829066"/>
            <a:ext cx="76200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4351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latin typeface="Calibri"/>
                <a:cs typeface="Calibri"/>
              </a:rPr>
              <a:t>OLI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72970" y="4079559"/>
            <a:ext cx="9075420" cy="2639695"/>
          </a:xfrm>
          <a:custGeom>
            <a:avLst/>
            <a:gdLst/>
            <a:ahLst/>
            <a:cxnLst/>
            <a:rect l="l" t="t" r="r" b="b"/>
            <a:pathLst>
              <a:path w="9075420" h="2639695">
                <a:moveTo>
                  <a:pt x="0" y="439945"/>
                </a:moveTo>
                <a:lnTo>
                  <a:pt x="2581" y="392008"/>
                </a:lnTo>
                <a:lnTo>
                  <a:pt x="10147" y="345566"/>
                </a:lnTo>
                <a:lnTo>
                  <a:pt x="22428" y="300888"/>
                </a:lnTo>
                <a:lnTo>
                  <a:pt x="39157" y="258242"/>
                </a:lnTo>
                <a:lnTo>
                  <a:pt x="60065" y="217896"/>
                </a:lnTo>
                <a:lnTo>
                  <a:pt x="84883" y="180119"/>
                </a:lnTo>
                <a:lnTo>
                  <a:pt x="113344" y="145179"/>
                </a:lnTo>
                <a:lnTo>
                  <a:pt x="145179" y="113344"/>
                </a:lnTo>
                <a:lnTo>
                  <a:pt x="180119" y="84883"/>
                </a:lnTo>
                <a:lnTo>
                  <a:pt x="217896" y="60065"/>
                </a:lnTo>
                <a:lnTo>
                  <a:pt x="258242" y="39157"/>
                </a:lnTo>
                <a:lnTo>
                  <a:pt x="300888" y="22428"/>
                </a:lnTo>
                <a:lnTo>
                  <a:pt x="345566" y="10147"/>
                </a:lnTo>
                <a:lnTo>
                  <a:pt x="392008" y="2581"/>
                </a:lnTo>
                <a:lnTo>
                  <a:pt x="439945" y="0"/>
                </a:lnTo>
                <a:lnTo>
                  <a:pt x="8635416" y="0"/>
                </a:lnTo>
                <a:lnTo>
                  <a:pt x="8685058" y="2808"/>
                </a:lnTo>
                <a:lnTo>
                  <a:pt x="8733683" y="11113"/>
                </a:lnTo>
                <a:lnTo>
                  <a:pt x="8780863" y="24737"/>
                </a:lnTo>
                <a:lnTo>
                  <a:pt x="8826165" y="43502"/>
                </a:lnTo>
                <a:lnTo>
                  <a:pt x="8869160" y="67229"/>
                </a:lnTo>
                <a:lnTo>
                  <a:pt x="8909417" y="95740"/>
                </a:lnTo>
                <a:lnTo>
                  <a:pt x="8946504" y="128856"/>
                </a:lnTo>
                <a:lnTo>
                  <a:pt x="8979621" y="165944"/>
                </a:lnTo>
                <a:lnTo>
                  <a:pt x="9008132" y="206201"/>
                </a:lnTo>
                <a:lnTo>
                  <a:pt x="9031859" y="249196"/>
                </a:lnTo>
                <a:lnTo>
                  <a:pt x="9050623" y="294498"/>
                </a:lnTo>
                <a:lnTo>
                  <a:pt x="9064248" y="341677"/>
                </a:lnTo>
                <a:lnTo>
                  <a:pt x="9072553" y="390303"/>
                </a:lnTo>
                <a:lnTo>
                  <a:pt x="9075361" y="439945"/>
                </a:lnTo>
                <a:lnTo>
                  <a:pt x="9075361" y="2199674"/>
                </a:lnTo>
                <a:lnTo>
                  <a:pt x="9072779" y="2247611"/>
                </a:lnTo>
                <a:lnTo>
                  <a:pt x="9065214" y="2294053"/>
                </a:lnTo>
                <a:lnTo>
                  <a:pt x="9052932" y="2338731"/>
                </a:lnTo>
                <a:lnTo>
                  <a:pt x="9036203" y="2381377"/>
                </a:lnTo>
                <a:lnTo>
                  <a:pt x="9015296" y="2421723"/>
                </a:lnTo>
                <a:lnTo>
                  <a:pt x="8990477" y="2459500"/>
                </a:lnTo>
                <a:lnTo>
                  <a:pt x="8962016" y="2494440"/>
                </a:lnTo>
                <a:lnTo>
                  <a:pt x="8930182" y="2526275"/>
                </a:lnTo>
                <a:lnTo>
                  <a:pt x="8895242" y="2554735"/>
                </a:lnTo>
                <a:lnTo>
                  <a:pt x="8857465" y="2579554"/>
                </a:lnTo>
                <a:lnTo>
                  <a:pt x="8817119" y="2600462"/>
                </a:lnTo>
                <a:lnTo>
                  <a:pt x="8774473" y="2617191"/>
                </a:lnTo>
                <a:lnTo>
                  <a:pt x="8729795" y="2629472"/>
                </a:lnTo>
                <a:lnTo>
                  <a:pt x="8683353" y="2637038"/>
                </a:lnTo>
                <a:lnTo>
                  <a:pt x="8635416" y="2639619"/>
                </a:lnTo>
                <a:lnTo>
                  <a:pt x="439945" y="2639619"/>
                </a:lnTo>
                <a:lnTo>
                  <a:pt x="392008" y="2637038"/>
                </a:lnTo>
                <a:lnTo>
                  <a:pt x="345566" y="2629472"/>
                </a:lnTo>
                <a:lnTo>
                  <a:pt x="300888" y="2617191"/>
                </a:lnTo>
                <a:lnTo>
                  <a:pt x="258242" y="2600462"/>
                </a:lnTo>
                <a:lnTo>
                  <a:pt x="217896" y="2579554"/>
                </a:lnTo>
                <a:lnTo>
                  <a:pt x="180119" y="2554735"/>
                </a:lnTo>
                <a:lnTo>
                  <a:pt x="145179" y="2526275"/>
                </a:lnTo>
                <a:lnTo>
                  <a:pt x="113344" y="2494440"/>
                </a:lnTo>
                <a:lnTo>
                  <a:pt x="84883" y="2459500"/>
                </a:lnTo>
                <a:lnTo>
                  <a:pt x="60065" y="2421723"/>
                </a:lnTo>
                <a:lnTo>
                  <a:pt x="39157" y="2381377"/>
                </a:lnTo>
                <a:lnTo>
                  <a:pt x="22428" y="2338731"/>
                </a:lnTo>
                <a:lnTo>
                  <a:pt x="10147" y="2294053"/>
                </a:lnTo>
                <a:lnTo>
                  <a:pt x="2581" y="2247611"/>
                </a:lnTo>
                <a:lnTo>
                  <a:pt x="0" y="2199674"/>
                </a:lnTo>
                <a:lnTo>
                  <a:pt x="0" y="439945"/>
                </a:lnTo>
                <a:close/>
              </a:path>
            </a:pathLst>
          </a:custGeom>
          <a:ln w="57149">
            <a:solidFill>
              <a:srgbClr val="4271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object 5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8459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3217" y="520153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45" dirty="0">
                <a:latin typeface="Calibri"/>
                <a:cs typeface="Calibri"/>
              </a:rPr>
              <a:t>ESTÓMAC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58945" y="520153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05611" y="5199505"/>
            <a:ext cx="8858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PIT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2611" y="4129696"/>
            <a:ext cx="897627" cy="8976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49781" y="4908216"/>
            <a:ext cx="2689225" cy="1774189"/>
            <a:chOff x="8849781" y="4908216"/>
            <a:chExt cx="2689225" cy="1774189"/>
          </a:xfrm>
        </p:grpSpPr>
        <p:sp>
          <p:nvSpPr>
            <p:cNvPr id="7" name="object 7"/>
            <p:cNvSpPr/>
            <p:nvPr/>
          </p:nvSpPr>
          <p:spPr>
            <a:xfrm>
              <a:off x="8856131" y="4914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6131" y="491456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32546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59124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van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després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menjar?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59029" y="1591816"/>
            <a:ext cx="2505075" cy="2520315"/>
            <a:chOff x="4959029" y="1591816"/>
            <a:chExt cx="2505075" cy="252031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9029" y="1591816"/>
              <a:ext cx="2504884" cy="251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686244" y="2622290"/>
              <a:ext cx="760730" cy="458470"/>
            </a:xfrm>
            <a:custGeom>
              <a:avLst/>
              <a:gdLst/>
              <a:ahLst/>
              <a:cxnLst/>
              <a:rect l="l" t="t" r="r" b="b"/>
              <a:pathLst>
                <a:path w="760729" h="458469">
                  <a:moveTo>
                    <a:pt x="120302" y="458027"/>
                  </a:moveTo>
                  <a:lnTo>
                    <a:pt x="0" y="419291"/>
                  </a:lnTo>
                  <a:lnTo>
                    <a:pt x="38735" y="298989"/>
                  </a:lnTo>
                  <a:lnTo>
                    <a:pt x="59127" y="338748"/>
                  </a:lnTo>
                  <a:lnTo>
                    <a:pt x="719615" y="0"/>
                  </a:lnTo>
                  <a:lnTo>
                    <a:pt x="760398" y="79518"/>
                  </a:lnTo>
                  <a:lnTo>
                    <a:pt x="99910" y="418267"/>
                  </a:lnTo>
                  <a:lnTo>
                    <a:pt x="120302" y="45802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686244" y="2622290"/>
              <a:ext cx="760730" cy="458470"/>
            </a:xfrm>
            <a:custGeom>
              <a:avLst/>
              <a:gdLst/>
              <a:ahLst/>
              <a:cxnLst/>
              <a:rect l="l" t="t" r="r" b="b"/>
              <a:pathLst>
                <a:path w="760729" h="458469">
                  <a:moveTo>
                    <a:pt x="0" y="419291"/>
                  </a:moveTo>
                  <a:lnTo>
                    <a:pt x="38735" y="298989"/>
                  </a:lnTo>
                  <a:lnTo>
                    <a:pt x="59127" y="338748"/>
                  </a:lnTo>
                  <a:lnTo>
                    <a:pt x="719615" y="0"/>
                  </a:lnTo>
                  <a:lnTo>
                    <a:pt x="760398" y="79518"/>
                  </a:lnTo>
                  <a:lnTo>
                    <a:pt x="99910" y="418267"/>
                  </a:lnTo>
                  <a:lnTo>
                    <a:pt x="120302" y="458027"/>
                  </a:lnTo>
                  <a:lnTo>
                    <a:pt x="0" y="419291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347" y="510954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79625" y="5104466"/>
            <a:ext cx="23514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latin typeface="Calibri"/>
                <a:cs typeface="Calibri"/>
              </a:rPr>
              <a:t>INT</a:t>
            </a:r>
            <a:r>
              <a:rPr sz="6000" spc="-60" dirty="0">
                <a:latin typeface="Calibri"/>
                <a:cs typeface="Calibri"/>
              </a:rPr>
              <a:t>E</a:t>
            </a:r>
            <a:r>
              <a:rPr sz="6000" spc="-40" dirty="0">
                <a:latin typeface="Calibri"/>
                <a:cs typeface="Calibri"/>
              </a:rPr>
              <a:t>S</a:t>
            </a:r>
            <a:r>
              <a:rPr sz="6000" spc="-5" dirty="0">
                <a:latin typeface="Calibri"/>
                <a:cs typeface="Calibri"/>
              </a:rPr>
              <a:t>TÍ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00719" y="510954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3222" y="5107514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6689" y="3765890"/>
            <a:ext cx="1127227" cy="109811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931560" y="4758111"/>
            <a:ext cx="2584450" cy="1792605"/>
            <a:chOff x="8931560" y="4758111"/>
            <a:chExt cx="2584450" cy="1792605"/>
          </a:xfrm>
        </p:grpSpPr>
        <p:sp>
          <p:nvSpPr>
            <p:cNvPr id="8" name="object 8"/>
            <p:cNvSpPr/>
            <p:nvPr/>
          </p:nvSpPr>
          <p:spPr>
            <a:xfrm>
              <a:off x="8937910" y="476446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937910" y="476446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09132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4878203" y="1590609"/>
            <a:ext cx="3133725" cy="2520315"/>
            <a:chOff x="4878203" y="1590609"/>
            <a:chExt cx="3133725" cy="252031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78203" y="1590609"/>
              <a:ext cx="2519999" cy="251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98926" y="2173511"/>
              <a:ext cx="1106805" cy="659130"/>
            </a:xfrm>
            <a:custGeom>
              <a:avLst/>
              <a:gdLst/>
              <a:ahLst/>
              <a:cxnLst/>
              <a:rect l="l" t="t" r="r" b="b"/>
              <a:pathLst>
                <a:path w="1106804" h="659130">
                  <a:moveTo>
                    <a:pt x="161178" y="658603"/>
                  </a:moveTo>
                  <a:lnTo>
                    <a:pt x="0" y="606706"/>
                  </a:lnTo>
                  <a:lnTo>
                    <a:pt x="51896" y="445527"/>
                  </a:lnTo>
                  <a:lnTo>
                    <a:pt x="79217" y="498796"/>
                  </a:lnTo>
                  <a:lnTo>
                    <a:pt x="1051764" y="0"/>
                  </a:lnTo>
                  <a:lnTo>
                    <a:pt x="1106405" y="106538"/>
                  </a:lnTo>
                  <a:lnTo>
                    <a:pt x="133857" y="605334"/>
                  </a:lnTo>
                  <a:lnTo>
                    <a:pt x="161178" y="65860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98926" y="2173511"/>
              <a:ext cx="1106805" cy="659130"/>
            </a:xfrm>
            <a:custGeom>
              <a:avLst/>
              <a:gdLst/>
              <a:ahLst/>
              <a:cxnLst/>
              <a:rect l="l" t="t" r="r" b="b"/>
              <a:pathLst>
                <a:path w="1106804" h="659130">
                  <a:moveTo>
                    <a:pt x="0" y="606706"/>
                  </a:moveTo>
                  <a:lnTo>
                    <a:pt x="51896" y="445527"/>
                  </a:lnTo>
                  <a:lnTo>
                    <a:pt x="79217" y="498796"/>
                  </a:lnTo>
                  <a:lnTo>
                    <a:pt x="1051764" y="0"/>
                  </a:lnTo>
                  <a:lnTo>
                    <a:pt x="1106405" y="106538"/>
                  </a:lnTo>
                  <a:lnTo>
                    <a:pt x="133857" y="605334"/>
                  </a:lnTo>
                  <a:lnTo>
                    <a:pt x="161178" y="658603"/>
                  </a:lnTo>
                  <a:lnTo>
                    <a:pt x="0" y="606706"/>
                  </a:lnTo>
                  <a:close/>
                </a:path>
              </a:pathLst>
            </a:custGeom>
            <a:ln w="126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4617" y="352388"/>
            <a:ext cx="403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passen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aliments?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1884" y="530099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178560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ANUS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6994" y="534716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12715" y="5345551"/>
            <a:ext cx="100774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1833" y="4165706"/>
            <a:ext cx="1031382" cy="99811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5067329"/>
            <a:ext cx="3260725" cy="1598930"/>
            <a:chOff x="255496" y="5067329"/>
            <a:chExt cx="3260725" cy="1598930"/>
          </a:xfrm>
        </p:grpSpPr>
        <p:sp>
          <p:nvSpPr>
            <p:cNvPr id="7" name="object 7"/>
            <p:cNvSpPr/>
            <p:nvPr/>
          </p:nvSpPr>
          <p:spPr>
            <a:xfrm>
              <a:off x="1924180" y="50736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24180" y="50736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9502359" y="1162065"/>
            <a:ext cx="1099185" cy="1099185"/>
            <a:chOff x="9502359" y="1162065"/>
            <a:chExt cx="1099185" cy="10991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11884" y="1171590"/>
              <a:ext cx="1079999" cy="1079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507122" y="1166827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79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1" y="144307"/>
                  </a:lnTo>
                  <a:lnTo>
                    <a:pt x="208974" y="115764"/>
                  </a:lnTo>
                  <a:lnTo>
                    <a:pt x="244772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0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0" y="98219"/>
                  </a:lnTo>
                  <a:lnTo>
                    <a:pt x="894606" y="127178"/>
                  </a:lnTo>
                  <a:lnTo>
                    <a:pt x="929966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39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59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7"/>
                  </a:lnTo>
                  <a:lnTo>
                    <a:pt x="806862" y="1022444"/>
                  </a:lnTo>
                  <a:lnTo>
                    <a:pt x="767044" y="1042260"/>
                  </a:lnTo>
                  <a:lnTo>
                    <a:pt x="725462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2" y="999557"/>
                  </a:lnTo>
                  <a:lnTo>
                    <a:pt x="208974" y="973760"/>
                  </a:lnTo>
                  <a:lnTo>
                    <a:pt x="175431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79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836000" y="1449000"/>
            <a:ext cx="4434205" cy="2520315"/>
            <a:chOff x="4836000" y="1449000"/>
            <a:chExt cx="4434205" cy="252031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6000" y="1449000"/>
              <a:ext cx="2519999" cy="2519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122704" y="1923393"/>
              <a:ext cx="2101850" cy="711200"/>
            </a:xfrm>
            <a:custGeom>
              <a:avLst/>
              <a:gdLst/>
              <a:ahLst/>
              <a:cxnLst/>
              <a:rect l="l" t="t" r="r" b="b"/>
              <a:pathLst>
                <a:path w="2101850" h="711200">
                  <a:moveTo>
                    <a:pt x="0" y="710761"/>
                  </a:moveTo>
                  <a:lnTo>
                    <a:pt x="210174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19410" y="1908489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10080" y="29807"/>
                  </a:moveTo>
                  <a:lnTo>
                    <a:pt x="0" y="0"/>
                  </a:lnTo>
                  <a:lnTo>
                    <a:pt x="45987" y="1056"/>
                  </a:lnTo>
                  <a:lnTo>
                    <a:pt x="10080" y="298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19410" y="1908489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10080" y="29807"/>
                  </a:moveTo>
                  <a:lnTo>
                    <a:pt x="45987" y="1056"/>
                  </a:lnTo>
                  <a:lnTo>
                    <a:pt x="0" y="0"/>
                  </a:lnTo>
                  <a:lnTo>
                    <a:pt x="10080" y="298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4616" y="352388"/>
            <a:ext cx="44291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expulsem</a:t>
            </a:r>
            <a:r>
              <a:rPr sz="2800" b="1" i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95484" y="6360845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3060" y="1399539"/>
            <a:ext cx="8817610" cy="3555365"/>
            <a:chOff x="1603060" y="139953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09410" y="14058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9410" y="14058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77746" y="2774213"/>
            <a:ext cx="2667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</a:t>
            </a:r>
            <a:r>
              <a:rPr spc="-275" dirty="0"/>
              <a:t> </a:t>
            </a:r>
            <a:r>
              <a:rPr spc="-75" dirty="0"/>
              <a:t>DIETA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54595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8746" y="50492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41730">
              <a:lnSpc>
                <a:spcPts val="6905"/>
              </a:lnSpc>
            </a:pPr>
            <a:r>
              <a:rPr sz="6000" spc="-5" dirty="0">
                <a:latin typeface="Calibri"/>
                <a:cs typeface="Calibri"/>
              </a:rPr>
              <a:t>CINC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43028" y="50492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58601" y="4998915"/>
            <a:ext cx="13487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DOS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4066" y="3855259"/>
            <a:ext cx="1030212" cy="9969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15895" y="4815626"/>
            <a:ext cx="2641600" cy="1734820"/>
            <a:chOff x="8815895" y="4815626"/>
            <a:chExt cx="2641600" cy="1734820"/>
          </a:xfrm>
        </p:grpSpPr>
        <p:sp>
          <p:nvSpPr>
            <p:cNvPr id="7" name="object 7"/>
            <p:cNvSpPr/>
            <p:nvPr/>
          </p:nvSpPr>
          <p:spPr>
            <a:xfrm>
              <a:off x="8822245" y="48219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22245" y="482197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50953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692396" y="1419439"/>
            <a:ext cx="1812925" cy="1812925"/>
            <a:chOff x="692396" y="1419439"/>
            <a:chExt cx="1812925" cy="181292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7908" y="2271947"/>
              <a:ext cx="717768" cy="7743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8801" y="1651222"/>
              <a:ext cx="492831" cy="53168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98746" y="1425789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>
                  <a:moveTo>
                    <a:pt x="0" y="899999"/>
                  </a:moveTo>
                  <a:lnTo>
                    <a:pt x="1247" y="852201"/>
                  </a:lnTo>
                  <a:lnTo>
                    <a:pt x="4948" y="805053"/>
                  </a:lnTo>
                  <a:lnTo>
                    <a:pt x="11041" y="758617"/>
                  </a:lnTo>
                  <a:lnTo>
                    <a:pt x="19462" y="712955"/>
                  </a:lnTo>
                  <a:lnTo>
                    <a:pt x="30151" y="668129"/>
                  </a:lnTo>
                  <a:lnTo>
                    <a:pt x="43044" y="624202"/>
                  </a:lnTo>
                  <a:lnTo>
                    <a:pt x="58080" y="581236"/>
                  </a:lnTo>
                  <a:lnTo>
                    <a:pt x="75197" y="539292"/>
                  </a:lnTo>
                  <a:lnTo>
                    <a:pt x="94331" y="498434"/>
                  </a:lnTo>
                  <a:lnTo>
                    <a:pt x="115422" y="458723"/>
                  </a:lnTo>
                  <a:lnTo>
                    <a:pt x="138406" y="420222"/>
                  </a:lnTo>
                  <a:lnTo>
                    <a:pt x="163222" y="382993"/>
                  </a:lnTo>
                  <a:lnTo>
                    <a:pt x="189807" y="347098"/>
                  </a:lnTo>
                  <a:lnTo>
                    <a:pt x="218100" y="312598"/>
                  </a:lnTo>
                  <a:lnTo>
                    <a:pt x="248037" y="279557"/>
                  </a:lnTo>
                  <a:lnTo>
                    <a:pt x="279557" y="248037"/>
                  </a:lnTo>
                  <a:lnTo>
                    <a:pt x="312598" y="218100"/>
                  </a:lnTo>
                  <a:lnTo>
                    <a:pt x="347098" y="189807"/>
                  </a:lnTo>
                  <a:lnTo>
                    <a:pt x="382993" y="163222"/>
                  </a:lnTo>
                  <a:lnTo>
                    <a:pt x="420222" y="138406"/>
                  </a:lnTo>
                  <a:lnTo>
                    <a:pt x="458723" y="115422"/>
                  </a:lnTo>
                  <a:lnTo>
                    <a:pt x="498434" y="94331"/>
                  </a:lnTo>
                  <a:lnTo>
                    <a:pt x="539292" y="75197"/>
                  </a:lnTo>
                  <a:lnTo>
                    <a:pt x="581236" y="58080"/>
                  </a:lnTo>
                  <a:lnTo>
                    <a:pt x="624202" y="43044"/>
                  </a:lnTo>
                  <a:lnTo>
                    <a:pt x="668129" y="30151"/>
                  </a:lnTo>
                  <a:lnTo>
                    <a:pt x="712955" y="19462"/>
                  </a:lnTo>
                  <a:lnTo>
                    <a:pt x="758617" y="11041"/>
                  </a:lnTo>
                  <a:lnTo>
                    <a:pt x="805053" y="4948"/>
                  </a:lnTo>
                  <a:lnTo>
                    <a:pt x="852201" y="1247"/>
                  </a:lnTo>
                  <a:lnTo>
                    <a:pt x="899999" y="0"/>
                  </a:lnTo>
                  <a:lnTo>
                    <a:pt x="950980" y="1443"/>
                  </a:lnTo>
                  <a:lnTo>
                    <a:pt x="1001552" y="5744"/>
                  </a:lnTo>
                  <a:lnTo>
                    <a:pt x="1051604" y="12856"/>
                  </a:lnTo>
                  <a:lnTo>
                    <a:pt x="1101026" y="22734"/>
                  </a:lnTo>
                  <a:lnTo>
                    <a:pt x="1149709" y="35333"/>
                  </a:lnTo>
                  <a:lnTo>
                    <a:pt x="1197542" y="50606"/>
                  </a:lnTo>
                  <a:lnTo>
                    <a:pt x="1244415" y="68508"/>
                  </a:lnTo>
                  <a:lnTo>
                    <a:pt x="1290217" y="88993"/>
                  </a:lnTo>
                  <a:lnTo>
                    <a:pt x="1334840" y="112017"/>
                  </a:lnTo>
                  <a:lnTo>
                    <a:pt x="1378172" y="137532"/>
                  </a:lnTo>
                  <a:lnTo>
                    <a:pt x="1420104" y="165494"/>
                  </a:lnTo>
                  <a:lnTo>
                    <a:pt x="1460525" y="195857"/>
                  </a:lnTo>
                  <a:lnTo>
                    <a:pt x="1499326" y="228575"/>
                  </a:lnTo>
                  <a:lnTo>
                    <a:pt x="1536396" y="263603"/>
                  </a:lnTo>
                  <a:lnTo>
                    <a:pt x="1571424" y="300673"/>
                  </a:lnTo>
                  <a:lnTo>
                    <a:pt x="1604142" y="339474"/>
                  </a:lnTo>
                  <a:lnTo>
                    <a:pt x="1634505" y="379895"/>
                  </a:lnTo>
                  <a:lnTo>
                    <a:pt x="1662467" y="421827"/>
                  </a:lnTo>
                  <a:lnTo>
                    <a:pt x="1687982" y="465159"/>
                  </a:lnTo>
                  <a:lnTo>
                    <a:pt x="1711006" y="509782"/>
                  </a:lnTo>
                  <a:lnTo>
                    <a:pt x="1731491" y="555584"/>
                  </a:lnTo>
                  <a:lnTo>
                    <a:pt x="1749393" y="602457"/>
                  </a:lnTo>
                  <a:lnTo>
                    <a:pt x="1764666" y="650290"/>
                  </a:lnTo>
                  <a:lnTo>
                    <a:pt x="1777264" y="698973"/>
                  </a:lnTo>
                  <a:lnTo>
                    <a:pt x="1787143" y="748395"/>
                  </a:lnTo>
                  <a:lnTo>
                    <a:pt x="1794255" y="798447"/>
                  </a:lnTo>
                  <a:lnTo>
                    <a:pt x="1798556" y="849019"/>
                  </a:lnTo>
                  <a:lnTo>
                    <a:pt x="1799999" y="899999"/>
                  </a:lnTo>
                  <a:lnTo>
                    <a:pt x="1798752" y="947798"/>
                  </a:lnTo>
                  <a:lnTo>
                    <a:pt x="1795051" y="994946"/>
                  </a:lnTo>
                  <a:lnTo>
                    <a:pt x="1788958" y="1041382"/>
                  </a:lnTo>
                  <a:lnTo>
                    <a:pt x="1780537" y="1087044"/>
                  </a:lnTo>
                  <a:lnTo>
                    <a:pt x="1769848" y="1131870"/>
                  </a:lnTo>
                  <a:lnTo>
                    <a:pt x="1756955" y="1175797"/>
                  </a:lnTo>
                  <a:lnTo>
                    <a:pt x="1741919" y="1218763"/>
                  </a:lnTo>
                  <a:lnTo>
                    <a:pt x="1724802" y="1260707"/>
                  </a:lnTo>
                  <a:lnTo>
                    <a:pt x="1705668" y="1301565"/>
                  </a:lnTo>
                  <a:lnTo>
                    <a:pt x="1684577" y="1341276"/>
                  </a:lnTo>
                  <a:lnTo>
                    <a:pt x="1661593" y="1379777"/>
                  </a:lnTo>
                  <a:lnTo>
                    <a:pt x="1636777" y="1417006"/>
                  </a:lnTo>
                  <a:lnTo>
                    <a:pt x="1610192" y="1452901"/>
                  </a:lnTo>
                  <a:lnTo>
                    <a:pt x="1581899" y="1487401"/>
                  </a:lnTo>
                  <a:lnTo>
                    <a:pt x="1551962" y="1520442"/>
                  </a:lnTo>
                  <a:lnTo>
                    <a:pt x="1520442" y="1551962"/>
                  </a:lnTo>
                  <a:lnTo>
                    <a:pt x="1487401" y="1581899"/>
                  </a:lnTo>
                  <a:lnTo>
                    <a:pt x="1452901" y="1610192"/>
                  </a:lnTo>
                  <a:lnTo>
                    <a:pt x="1417006" y="1636777"/>
                  </a:lnTo>
                  <a:lnTo>
                    <a:pt x="1379777" y="1661593"/>
                  </a:lnTo>
                  <a:lnTo>
                    <a:pt x="1341276" y="1684577"/>
                  </a:lnTo>
                  <a:lnTo>
                    <a:pt x="1301565" y="1705668"/>
                  </a:lnTo>
                  <a:lnTo>
                    <a:pt x="1260707" y="1724802"/>
                  </a:lnTo>
                  <a:lnTo>
                    <a:pt x="1218763" y="1741919"/>
                  </a:lnTo>
                  <a:lnTo>
                    <a:pt x="1175797" y="1756955"/>
                  </a:lnTo>
                  <a:lnTo>
                    <a:pt x="1131870" y="1769848"/>
                  </a:lnTo>
                  <a:lnTo>
                    <a:pt x="1087044" y="1780537"/>
                  </a:lnTo>
                  <a:lnTo>
                    <a:pt x="1041382" y="1788958"/>
                  </a:lnTo>
                  <a:lnTo>
                    <a:pt x="994946" y="1795051"/>
                  </a:lnTo>
                  <a:lnTo>
                    <a:pt x="947798" y="1798752"/>
                  </a:lnTo>
                  <a:lnTo>
                    <a:pt x="899999" y="1799999"/>
                  </a:lnTo>
                  <a:lnTo>
                    <a:pt x="852201" y="1798752"/>
                  </a:lnTo>
                  <a:lnTo>
                    <a:pt x="805053" y="1795051"/>
                  </a:lnTo>
                  <a:lnTo>
                    <a:pt x="758617" y="1788958"/>
                  </a:lnTo>
                  <a:lnTo>
                    <a:pt x="712955" y="1780537"/>
                  </a:lnTo>
                  <a:lnTo>
                    <a:pt x="668129" y="1769848"/>
                  </a:lnTo>
                  <a:lnTo>
                    <a:pt x="624202" y="1756955"/>
                  </a:lnTo>
                  <a:lnTo>
                    <a:pt x="581236" y="1741919"/>
                  </a:lnTo>
                  <a:lnTo>
                    <a:pt x="539292" y="1724802"/>
                  </a:lnTo>
                  <a:lnTo>
                    <a:pt x="498434" y="1705668"/>
                  </a:lnTo>
                  <a:lnTo>
                    <a:pt x="458723" y="1684577"/>
                  </a:lnTo>
                  <a:lnTo>
                    <a:pt x="420222" y="1661593"/>
                  </a:lnTo>
                  <a:lnTo>
                    <a:pt x="382993" y="1636777"/>
                  </a:lnTo>
                  <a:lnTo>
                    <a:pt x="347098" y="1610192"/>
                  </a:lnTo>
                  <a:lnTo>
                    <a:pt x="312598" y="1581899"/>
                  </a:lnTo>
                  <a:lnTo>
                    <a:pt x="279557" y="1551962"/>
                  </a:lnTo>
                  <a:lnTo>
                    <a:pt x="248037" y="1520442"/>
                  </a:lnTo>
                  <a:lnTo>
                    <a:pt x="218100" y="1487401"/>
                  </a:lnTo>
                  <a:lnTo>
                    <a:pt x="189807" y="1452901"/>
                  </a:lnTo>
                  <a:lnTo>
                    <a:pt x="163222" y="1417006"/>
                  </a:lnTo>
                  <a:lnTo>
                    <a:pt x="138406" y="1379777"/>
                  </a:lnTo>
                  <a:lnTo>
                    <a:pt x="115422" y="1341276"/>
                  </a:lnTo>
                  <a:lnTo>
                    <a:pt x="94331" y="1301565"/>
                  </a:lnTo>
                  <a:lnTo>
                    <a:pt x="75197" y="1260707"/>
                  </a:lnTo>
                  <a:lnTo>
                    <a:pt x="58080" y="1218763"/>
                  </a:lnTo>
                  <a:lnTo>
                    <a:pt x="43044" y="1175797"/>
                  </a:lnTo>
                  <a:lnTo>
                    <a:pt x="30151" y="1131870"/>
                  </a:lnTo>
                  <a:lnTo>
                    <a:pt x="19462" y="1087044"/>
                  </a:lnTo>
                  <a:lnTo>
                    <a:pt x="11041" y="1041382"/>
                  </a:lnTo>
                  <a:lnTo>
                    <a:pt x="4948" y="994946"/>
                  </a:lnTo>
                  <a:lnTo>
                    <a:pt x="1247" y="947798"/>
                  </a:lnTo>
                  <a:lnTo>
                    <a:pt x="0" y="899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2790752" y="1477644"/>
            <a:ext cx="1819275" cy="1757680"/>
            <a:chOff x="2790752" y="1477644"/>
            <a:chExt cx="1819275" cy="175768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00278" y="1487169"/>
              <a:ext cx="1799999" cy="17386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795515" y="1482406"/>
              <a:ext cx="1809750" cy="1748155"/>
            </a:xfrm>
            <a:custGeom>
              <a:avLst/>
              <a:gdLst/>
              <a:ahLst/>
              <a:cxnLst/>
              <a:rect l="l" t="t" r="r" b="b"/>
              <a:pathLst>
                <a:path w="1809750" h="1748155">
                  <a:moveTo>
                    <a:pt x="0" y="874072"/>
                  </a:moveTo>
                  <a:lnTo>
                    <a:pt x="1338" y="826114"/>
                  </a:lnTo>
                  <a:lnTo>
                    <a:pt x="5309" y="778832"/>
                  </a:lnTo>
                  <a:lnTo>
                    <a:pt x="11841" y="732293"/>
                  </a:lnTo>
                  <a:lnTo>
                    <a:pt x="20868" y="686563"/>
                  </a:lnTo>
                  <a:lnTo>
                    <a:pt x="32318" y="641709"/>
                  </a:lnTo>
                  <a:lnTo>
                    <a:pt x="46125" y="597797"/>
                  </a:lnTo>
                  <a:lnTo>
                    <a:pt x="62218" y="554895"/>
                  </a:lnTo>
                  <a:lnTo>
                    <a:pt x="80528" y="513069"/>
                  </a:lnTo>
                  <a:lnTo>
                    <a:pt x="100987" y="472385"/>
                  </a:lnTo>
                  <a:lnTo>
                    <a:pt x="123526" y="432911"/>
                  </a:lnTo>
                  <a:lnTo>
                    <a:pt x="148075" y="394712"/>
                  </a:lnTo>
                  <a:lnTo>
                    <a:pt x="174566" y="357856"/>
                  </a:lnTo>
                  <a:lnTo>
                    <a:pt x="202930" y="322409"/>
                  </a:lnTo>
                  <a:lnTo>
                    <a:pt x="233097" y="288438"/>
                  </a:lnTo>
                  <a:lnTo>
                    <a:pt x="264998" y="256009"/>
                  </a:lnTo>
                  <a:lnTo>
                    <a:pt x="298566" y="225190"/>
                  </a:lnTo>
                  <a:lnTo>
                    <a:pt x="333729" y="196046"/>
                  </a:lnTo>
                  <a:lnTo>
                    <a:pt x="370421" y="168645"/>
                  </a:lnTo>
                  <a:lnTo>
                    <a:pt x="408571" y="143053"/>
                  </a:lnTo>
                  <a:lnTo>
                    <a:pt x="448111" y="119336"/>
                  </a:lnTo>
                  <a:lnTo>
                    <a:pt x="488972" y="97562"/>
                  </a:lnTo>
                  <a:lnTo>
                    <a:pt x="531084" y="77797"/>
                  </a:lnTo>
                  <a:lnTo>
                    <a:pt x="574379" y="60107"/>
                  </a:lnTo>
                  <a:lnTo>
                    <a:pt x="618787" y="44560"/>
                  </a:lnTo>
                  <a:lnTo>
                    <a:pt x="664240" y="31222"/>
                  </a:lnTo>
                  <a:lnTo>
                    <a:pt x="710669" y="20160"/>
                  </a:lnTo>
                  <a:lnTo>
                    <a:pt x="758005" y="11440"/>
                  </a:lnTo>
                  <a:lnTo>
                    <a:pt x="806178" y="5128"/>
                  </a:lnTo>
                  <a:lnTo>
                    <a:pt x="855120" y="1293"/>
                  </a:lnTo>
                  <a:lnTo>
                    <a:pt x="904762" y="0"/>
                  </a:lnTo>
                  <a:lnTo>
                    <a:pt x="956013" y="1402"/>
                  </a:lnTo>
                  <a:lnTo>
                    <a:pt x="1006852" y="5579"/>
                  </a:lnTo>
                  <a:lnTo>
                    <a:pt x="1057169" y="12486"/>
                  </a:lnTo>
                  <a:lnTo>
                    <a:pt x="1106853" y="22080"/>
                  </a:lnTo>
                  <a:lnTo>
                    <a:pt x="1155793" y="34315"/>
                  </a:lnTo>
                  <a:lnTo>
                    <a:pt x="1203879" y="49148"/>
                  </a:lnTo>
                  <a:lnTo>
                    <a:pt x="1251000" y="66534"/>
                  </a:lnTo>
                  <a:lnTo>
                    <a:pt x="1297045" y="86430"/>
                  </a:lnTo>
                  <a:lnTo>
                    <a:pt x="1341903" y="108790"/>
                  </a:lnTo>
                  <a:lnTo>
                    <a:pt x="1385465" y="133570"/>
                  </a:lnTo>
                  <a:lnTo>
                    <a:pt x="1427619" y="160726"/>
                  </a:lnTo>
                  <a:lnTo>
                    <a:pt x="1468254" y="190215"/>
                  </a:lnTo>
                  <a:lnTo>
                    <a:pt x="1507260" y="221991"/>
                  </a:lnTo>
                  <a:lnTo>
                    <a:pt x="1544526" y="256009"/>
                  </a:lnTo>
                  <a:lnTo>
                    <a:pt x="1579739" y="292011"/>
                  </a:lnTo>
                  <a:lnTo>
                    <a:pt x="1612631" y="329694"/>
                  </a:lnTo>
                  <a:lnTo>
                    <a:pt x="1643154" y="368951"/>
                  </a:lnTo>
                  <a:lnTo>
                    <a:pt x="1671264" y="409675"/>
                  </a:lnTo>
                  <a:lnTo>
                    <a:pt x="1696915" y="451759"/>
                  </a:lnTo>
                  <a:lnTo>
                    <a:pt x="1720060" y="495096"/>
                  </a:lnTo>
                  <a:lnTo>
                    <a:pt x="1740654" y="539579"/>
                  </a:lnTo>
                  <a:lnTo>
                    <a:pt x="1758650" y="585101"/>
                  </a:lnTo>
                  <a:lnTo>
                    <a:pt x="1774004" y="631556"/>
                  </a:lnTo>
                  <a:lnTo>
                    <a:pt x="1786669" y="678836"/>
                  </a:lnTo>
                  <a:lnTo>
                    <a:pt x="1796600" y="726835"/>
                  </a:lnTo>
                  <a:lnTo>
                    <a:pt x="1803750" y="775445"/>
                  </a:lnTo>
                  <a:lnTo>
                    <a:pt x="1808073" y="824560"/>
                  </a:lnTo>
                  <a:lnTo>
                    <a:pt x="1809524" y="874072"/>
                  </a:lnTo>
                  <a:lnTo>
                    <a:pt x="1808186" y="922030"/>
                  </a:lnTo>
                  <a:lnTo>
                    <a:pt x="1804215" y="969312"/>
                  </a:lnTo>
                  <a:lnTo>
                    <a:pt x="1797683" y="1015851"/>
                  </a:lnTo>
                  <a:lnTo>
                    <a:pt x="1788656" y="1061581"/>
                  </a:lnTo>
                  <a:lnTo>
                    <a:pt x="1777206" y="1106435"/>
                  </a:lnTo>
                  <a:lnTo>
                    <a:pt x="1763399" y="1150346"/>
                  </a:lnTo>
                  <a:lnTo>
                    <a:pt x="1747306" y="1193249"/>
                  </a:lnTo>
                  <a:lnTo>
                    <a:pt x="1728996" y="1235075"/>
                  </a:lnTo>
                  <a:lnTo>
                    <a:pt x="1708537" y="1275759"/>
                  </a:lnTo>
                  <a:lnTo>
                    <a:pt x="1685998" y="1315233"/>
                  </a:lnTo>
                  <a:lnTo>
                    <a:pt x="1661449" y="1353432"/>
                  </a:lnTo>
                  <a:lnTo>
                    <a:pt x="1634958" y="1390288"/>
                  </a:lnTo>
                  <a:lnTo>
                    <a:pt x="1606594" y="1425735"/>
                  </a:lnTo>
                  <a:lnTo>
                    <a:pt x="1576427" y="1459706"/>
                  </a:lnTo>
                  <a:lnTo>
                    <a:pt x="1544526" y="1492135"/>
                  </a:lnTo>
                  <a:lnTo>
                    <a:pt x="1510958" y="1522954"/>
                  </a:lnTo>
                  <a:lnTo>
                    <a:pt x="1475795" y="1552098"/>
                  </a:lnTo>
                  <a:lnTo>
                    <a:pt x="1439103" y="1579499"/>
                  </a:lnTo>
                  <a:lnTo>
                    <a:pt x="1400953" y="1605091"/>
                  </a:lnTo>
                  <a:lnTo>
                    <a:pt x="1361413" y="1628808"/>
                  </a:lnTo>
                  <a:lnTo>
                    <a:pt x="1320552" y="1650582"/>
                  </a:lnTo>
                  <a:lnTo>
                    <a:pt x="1278440" y="1670347"/>
                  </a:lnTo>
                  <a:lnTo>
                    <a:pt x="1235145" y="1688037"/>
                  </a:lnTo>
                  <a:lnTo>
                    <a:pt x="1190737" y="1703584"/>
                  </a:lnTo>
                  <a:lnTo>
                    <a:pt x="1145284" y="1716922"/>
                  </a:lnTo>
                  <a:lnTo>
                    <a:pt x="1098855" y="1727984"/>
                  </a:lnTo>
                  <a:lnTo>
                    <a:pt x="1051519" y="1736704"/>
                  </a:lnTo>
                  <a:lnTo>
                    <a:pt x="1003346" y="1743016"/>
                  </a:lnTo>
                  <a:lnTo>
                    <a:pt x="954404" y="1746851"/>
                  </a:lnTo>
                  <a:lnTo>
                    <a:pt x="904762" y="1748144"/>
                  </a:lnTo>
                  <a:lnTo>
                    <a:pt x="855120" y="1746851"/>
                  </a:lnTo>
                  <a:lnTo>
                    <a:pt x="806178" y="1743016"/>
                  </a:lnTo>
                  <a:lnTo>
                    <a:pt x="758005" y="1736704"/>
                  </a:lnTo>
                  <a:lnTo>
                    <a:pt x="710669" y="1727984"/>
                  </a:lnTo>
                  <a:lnTo>
                    <a:pt x="664240" y="1716922"/>
                  </a:lnTo>
                  <a:lnTo>
                    <a:pt x="618787" y="1703584"/>
                  </a:lnTo>
                  <a:lnTo>
                    <a:pt x="574379" y="1688037"/>
                  </a:lnTo>
                  <a:lnTo>
                    <a:pt x="531084" y="1670347"/>
                  </a:lnTo>
                  <a:lnTo>
                    <a:pt x="488972" y="1650582"/>
                  </a:lnTo>
                  <a:lnTo>
                    <a:pt x="448111" y="1628808"/>
                  </a:lnTo>
                  <a:lnTo>
                    <a:pt x="408571" y="1605091"/>
                  </a:lnTo>
                  <a:lnTo>
                    <a:pt x="370421" y="1579499"/>
                  </a:lnTo>
                  <a:lnTo>
                    <a:pt x="333729" y="1552098"/>
                  </a:lnTo>
                  <a:lnTo>
                    <a:pt x="298566" y="1522954"/>
                  </a:lnTo>
                  <a:lnTo>
                    <a:pt x="264998" y="1492135"/>
                  </a:lnTo>
                  <a:lnTo>
                    <a:pt x="233097" y="1459706"/>
                  </a:lnTo>
                  <a:lnTo>
                    <a:pt x="202930" y="1425735"/>
                  </a:lnTo>
                  <a:lnTo>
                    <a:pt x="174566" y="1390288"/>
                  </a:lnTo>
                  <a:lnTo>
                    <a:pt x="148075" y="1353432"/>
                  </a:lnTo>
                  <a:lnTo>
                    <a:pt x="123526" y="1315233"/>
                  </a:lnTo>
                  <a:lnTo>
                    <a:pt x="100987" y="1275759"/>
                  </a:lnTo>
                  <a:lnTo>
                    <a:pt x="80528" y="1235075"/>
                  </a:lnTo>
                  <a:lnTo>
                    <a:pt x="62218" y="1193249"/>
                  </a:lnTo>
                  <a:lnTo>
                    <a:pt x="46125" y="1150346"/>
                  </a:lnTo>
                  <a:lnTo>
                    <a:pt x="32318" y="1106435"/>
                  </a:lnTo>
                  <a:lnTo>
                    <a:pt x="20868" y="1061581"/>
                  </a:lnTo>
                  <a:lnTo>
                    <a:pt x="11841" y="1015851"/>
                  </a:lnTo>
                  <a:lnTo>
                    <a:pt x="5309" y="969312"/>
                  </a:lnTo>
                  <a:lnTo>
                    <a:pt x="1338" y="922030"/>
                  </a:lnTo>
                  <a:lnTo>
                    <a:pt x="0" y="87407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039640" y="1456557"/>
            <a:ext cx="1823085" cy="1779270"/>
            <a:chOff x="5039640" y="1456557"/>
            <a:chExt cx="1823085" cy="177927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49165" y="1466082"/>
              <a:ext cx="1803788" cy="175970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44402" y="1461319"/>
              <a:ext cx="1813560" cy="1769745"/>
            </a:xfrm>
            <a:custGeom>
              <a:avLst/>
              <a:gdLst/>
              <a:ahLst/>
              <a:cxnLst/>
              <a:rect l="l" t="t" r="r" b="b"/>
              <a:pathLst>
                <a:path w="1813559" h="1769745">
                  <a:moveTo>
                    <a:pt x="0" y="884615"/>
                  </a:moveTo>
                  <a:lnTo>
                    <a:pt x="1256" y="837634"/>
                  </a:lnTo>
                  <a:lnTo>
                    <a:pt x="4985" y="791292"/>
                  </a:lnTo>
                  <a:lnTo>
                    <a:pt x="11122" y="745650"/>
                  </a:lnTo>
                  <a:lnTo>
                    <a:pt x="19606" y="700768"/>
                  </a:lnTo>
                  <a:lnTo>
                    <a:pt x="30374" y="656709"/>
                  </a:lnTo>
                  <a:lnTo>
                    <a:pt x="43363" y="613532"/>
                  </a:lnTo>
                  <a:lnTo>
                    <a:pt x="58510" y="571300"/>
                  </a:lnTo>
                  <a:lnTo>
                    <a:pt x="75753" y="530074"/>
                  </a:lnTo>
                  <a:lnTo>
                    <a:pt x="95029" y="489914"/>
                  </a:lnTo>
                  <a:lnTo>
                    <a:pt x="116275" y="450882"/>
                  </a:lnTo>
                  <a:lnTo>
                    <a:pt x="139430" y="413039"/>
                  </a:lnTo>
                  <a:lnTo>
                    <a:pt x="164429" y="376446"/>
                  </a:lnTo>
                  <a:lnTo>
                    <a:pt x="191211" y="341164"/>
                  </a:lnTo>
                  <a:lnTo>
                    <a:pt x="219713" y="307255"/>
                  </a:lnTo>
                  <a:lnTo>
                    <a:pt x="249872" y="274779"/>
                  </a:lnTo>
                  <a:lnTo>
                    <a:pt x="281625" y="243797"/>
                  </a:lnTo>
                  <a:lnTo>
                    <a:pt x="314910" y="214372"/>
                  </a:lnTo>
                  <a:lnTo>
                    <a:pt x="349665" y="186563"/>
                  </a:lnTo>
                  <a:lnTo>
                    <a:pt x="385826" y="160432"/>
                  </a:lnTo>
                  <a:lnTo>
                    <a:pt x="423330" y="136040"/>
                  </a:lnTo>
                  <a:lnTo>
                    <a:pt x="462116" y="113449"/>
                  </a:lnTo>
                  <a:lnTo>
                    <a:pt x="502121" y="92719"/>
                  </a:lnTo>
                  <a:lnTo>
                    <a:pt x="543281" y="73911"/>
                  </a:lnTo>
                  <a:lnTo>
                    <a:pt x="585535" y="57088"/>
                  </a:lnTo>
                  <a:lnTo>
                    <a:pt x="628819" y="42309"/>
                  </a:lnTo>
                  <a:lnTo>
                    <a:pt x="673071" y="29636"/>
                  </a:lnTo>
                  <a:lnTo>
                    <a:pt x="718228" y="19130"/>
                  </a:lnTo>
                  <a:lnTo>
                    <a:pt x="764228" y="10852"/>
                  </a:lnTo>
                  <a:lnTo>
                    <a:pt x="811008" y="4864"/>
                  </a:lnTo>
                  <a:lnTo>
                    <a:pt x="858505" y="1226"/>
                  </a:lnTo>
                  <a:lnTo>
                    <a:pt x="906656" y="0"/>
                  </a:lnTo>
                  <a:lnTo>
                    <a:pt x="958015" y="1419"/>
                  </a:lnTo>
                  <a:lnTo>
                    <a:pt x="1008960" y="5646"/>
                  </a:lnTo>
                  <a:lnTo>
                    <a:pt x="1059382" y="12637"/>
                  </a:lnTo>
                  <a:lnTo>
                    <a:pt x="1109170" y="22346"/>
                  </a:lnTo>
                  <a:lnTo>
                    <a:pt x="1158213" y="34729"/>
                  </a:lnTo>
                  <a:lnTo>
                    <a:pt x="1206400" y="49741"/>
                  </a:lnTo>
                  <a:lnTo>
                    <a:pt x="1253619" y="67337"/>
                  </a:lnTo>
                  <a:lnTo>
                    <a:pt x="1299761" y="87472"/>
                  </a:lnTo>
                  <a:lnTo>
                    <a:pt x="1344713" y="110102"/>
                  </a:lnTo>
                  <a:lnTo>
                    <a:pt x="1388366" y="135181"/>
                  </a:lnTo>
                  <a:lnTo>
                    <a:pt x="1430608" y="162665"/>
                  </a:lnTo>
                  <a:lnTo>
                    <a:pt x="1471328" y="192509"/>
                  </a:lnTo>
                  <a:lnTo>
                    <a:pt x="1510416" y="224668"/>
                  </a:lnTo>
                  <a:lnTo>
                    <a:pt x="1547759" y="259097"/>
                  </a:lnTo>
                  <a:lnTo>
                    <a:pt x="1583047" y="295534"/>
                  </a:lnTo>
                  <a:lnTo>
                    <a:pt x="1616007" y="333671"/>
                  </a:lnTo>
                  <a:lnTo>
                    <a:pt x="1646595" y="373401"/>
                  </a:lnTo>
                  <a:lnTo>
                    <a:pt x="1674763" y="414616"/>
                  </a:lnTo>
                  <a:lnTo>
                    <a:pt x="1700468" y="457208"/>
                  </a:lnTo>
                  <a:lnTo>
                    <a:pt x="1723661" y="501068"/>
                  </a:lnTo>
                  <a:lnTo>
                    <a:pt x="1744298" y="546088"/>
                  </a:lnTo>
                  <a:lnTo>
                    <a:pt x="1762333" y="592159"/>
                  </a:lnTo>
                  <a:lnTo>
                    <a:pt x="1777719" y="639174"/>
                  </a:lnTo>
                  <a:lnTo>
                    <a:pt x="1790410" y="687025"/>
                  </a:lnTo>
                  <a:lnTo>
                    <a:pt x="1800362" y="735603"/>
                  </a:lnTo>
                  <a:lnTo>
                    <a:pt x="1807526" y="784799"/>
                  </a:lnTo>
                  <a:lnTo>
                    <a:pt x="1811859" y="834506"/>
                  </a:lnTo>
                  <a:lnTo>
                    <a:pt x="1813313" y="884615"/>
                  </a:lnTo>
                  <a:lnTo>
                    <a:pt x="1812057" y="931597"/>
                  </a:lnTo>
                  <a:lnTo>
                    <a:pt x="1808328" y="977939"/>
                  </a:lnTo>
                  <a:lnTo>
                    <a:pt x="1802191" y="1023581"/>
                  </a:lnTo>
                  <a:lnTo>
                    <a:pt x="1793707" y="1068463"/>
                  </a:lnTo>
                  <a:lnTo>
                    <a:pt x="1782939" y="1112522"/>
                  </a:lnTo>
                  <a:lnTo>
                    <a:pt x="1769950" y="1155699"/>
                  </a:lnTo>
                  <a:lnTo>
                    <a:pt x="1754803" y="1197931"/>
                  </a:lnTo>
                  <a:lnTo>
                    <a:pt x="1737560" y="1239157"/>
                  </a:lnTo>
                  <a:lnTo>
                    <a:pt x="1718284" y="1279317"/>
                  </a:lnTo>
                  <a:lnTo>
                    <a:pt x="1697037" y="1318349"/>
                  </a:lnTo>
                  <a:lnTo>
                    <a:pt x="1673883" y="1356192"/>
                  </a:lnTo>
                  <a:lnTo>
                    <a:pt x="1648884" y="1392785"/>
                  </a:lnTo>
                  <a:lnTo>
                    <a:pt x="1622102" y="1428067"/>
                  </a:lnTo>
                  <a:lnTo>
                    <a:pt x="1593600" y="1461976"/>
                  </a:lnTo>
                  <a:lnTo>
                    <a:pt x="1563441" y="1494452"/>
                  </a:lnTo>
                  <a:lnTo>
                    <a:pt x="1531688" y="1525434"/>
                  </a:lnTo>
                  <a:lnTo>
                    <a:pt x="1498402" y="1554859"/>
                  </a:lnTo>
                  <a:lnTo>
                    <a:pt x="1463648" y="1582668"/>
                  </a:lnTo>
                  <a:lnTo>
                    <a:pt x="1427487" y="1608799"/>
                  </a:lnTo>
                  <a:lnTo>
                    <a:pt x="1389982" y="1633191"/>
                  </a:lnTo>
                  <a:lnTo>
                    <a:pt x="1351196" y="1655782"/>
                  </a:lnTo>
                  <a:lnTo>
                    <a:pt x="1311192" y="1676512"/>
                  </a:lnTo>
                  <a:lnTo>
                    <a:pt x="1270032" y="1695320"/>
                  </a:lnTo>
                  <a:lnTo>
                    <a:pt x="1227778" y="1712143"/>
                  </a:lnTo>
                  <a:lnTo>
                    <a:pt x="1184494" y="1726922"/>
                  </a:lnTo>
                  <a:lnTo>
                    <a:pt x="1140242" y="1739595"/>
                  </a:lnTo>
                  <a:lnTo>
                    <a:pt x="1095085" y="1750101"/>
                  </a:lnTo>
                  <a:lnTo>
                    <a:pt x="1049085" y="1758379"/>
                  </a:lnTo>
                  <a:lnTo>
                    <a:pt x="1002305" y="1764367"/>
                  </a:lnTo>
                  <a:lnTo>
                    <a:pt x="954808" y="1768005"/>
                  </a:lnTo>
                  <a:lnTo>
                    <a:pt x="906656" y="1769231"/>
                  </a:lnTo>
                  <a:lnTo>
                    <a:pt x="858505" y="1768005"/>
                  </a:lnTo>
                  <a:lnTo>
                    <a:pt x="811008" y="1764367"/>
                  </a:lnTo>
                  <a:lnTo>
                    <a:pt x="764228" y="1758379"/>
                  </a:lnTo>
                  <a:lnTo>
                    <a:pt x="718228" y="1750101"/>
                  </a:lnTo>
                  <a:lnTo>
                    <a:pt x="673071" y="1739595"/>
                  </a:lnTo>
                  <a:lnTo>
                    <a:pt x="628819" y="1726922"/>
                  </a:lnTo>
                  <a:lnTo>
                    <a:pt x="585535" y="1712143"/>
                  </a:lnTo>
                  <a:lnTo>
                    <a:pt x="543281" y="1695320"/>
                  </a:lnTo>
                  <a:lnTo>
                    <a:pt x="502121" y="1676512"/>
                  </a:lnTo>
                  <a:lnTo>
                    <a:pt x="462116" y="1655782"/>
                  </a:lnTo>
                  <a:lnTo>
                    <a:pt x="423330" y="1633191"/>
                  </a:lnTo>
                  <a:lnTo>
                    <a:pt x="385826" y="1608799"/>
                  </a:lnTo>
                  <a:lnTo>
                    <a:pt x="349665" y="1582668"/>
                  </a:lnTo>
                  <a:lnTo>
                    <a:pt x="314910" y="1554859"/>
                  </a:lnTo>
                  <a:lnTo>
                    <a:pt x="281625" y="1525434"/>
                  </a:lnTo>
                  <a:lnTo>
                    <a:pt x="249872" y="1494452"/>
                  </a:lnTo>
                  <a:lnTo>
                    <a:pt x="219713" y="1461976"/>
                  </a:lnTo>
                  <a:lnTo>
                    <a:pt x="191211" y="1428067"/>
                  </a:lnTo>
                  <a:lnTo>
                    <a:pt x="164429" y="1392785"/>
                  </a:lnTo>
                  <a:lnTo>
                    <a:pt x="139430" y="1356192"/>
                  </a:lnTo>
                  <a:lnTo>
                    <a:pt x="116275" y="1318349"/>
                  </a:lnTo>
                  <a:lnTo>
                    <a:pt x="95029" y="1279317"/>
                  </a:lnTo>
                  <a:lnTo>
                    <a:pt x="75753" y="1239157"/>
                  </a:lnTo>
                  <a:lnTo>
                    <a:pt x="58510" y="1197931"/>
                  </a:lnTo>
                  <a:lnTo>
                    <a:pt x="43363" y="1155699"/>
                  </a:lnTo>
                  <a:lnTo>
                    <a:pt x="30374" y="1112522"/>
                  </a:lnTo>
                  <a:lnTo>
                    <a:pt x="19606" y="1068463"/>
                  </a:lnTo>
                  <a:lnTo>
                    <a:pt x="11122" y="1023581"/>
                  </a:lnTo>
                  <a:lnTo>
                    <a:pt x="4985" y="977939"/>
                  </a:lnTo>
                  <a:lnTo>
                    <a:pt x="1256" y="931597"/>
                  </a:lnTo>
                  <a:lnTo>
                    <a:pt x="0" y="884615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292317" y="1428017"/>
            <a:ext cx="1819275" cy="1807845"/>
            <a:chOff x="7292317" y="1428017"/>
            <a:chExt cx="1819275" cy="180784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01842" y="1437542"/>
              <a:ext cx="1799999" cy="178824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297080" y="1432779"/>
              <a:ext cx="1809750" cy="1798320"/>
            </a:xfrm>
            <a:custGeom>
              <a:avLst/>
              <a:gdLst/>
              <a:ahLst/>
              <a:cxnLst/>
              <a:rect l="l" t="t" r="r" b="b"/>
              <a:pathLst>
                <a:path w="1809750" h="1798320">
                  <a:moveTo>
                    <a:pt x="0" y="898885"/>
                  </a:moveTo>
                  <a:lnTo>
                    <a:pt x="1254" y="851147"/>
                  </a:lnTo>
                  <a:lnTo>
                    <a:pt x="4974" y="804057"/>
                  </a:lnTo>
                  <a:lnTo>
                    <a:pt x="11099" y="757678"/>
                  </a:lnTo>
                  <a:lnTo>
                    <a:pt x="19565" y="712072"/>
                  </a:lnTo>
                  <a:lnTo>
                    <a:pt x="30310" y="667302"/>
                  </a:lnTo>
                  <a:lnTo>
                    <a:pt x="43272" y="623429"/>
                  </a:lnTo>
                  <a:lnTo>
                    <a:pt x="58388" y="580516"/>
                  </a:lnTo>
                  <a:lnTo>
                    <a:pt x="75595" y="538625"/>
                  </a:lnTo>
                  <a:lnTo>
                    <a:pt x="94830" y="497817"/>
                  </a:lnTo>
                  <a:lnTo>
                    <a:pt x="116032" y="458156"/>
                  </a:lnTo>
                  <a:lnTo>
                    <a:pt x="139138" y="419702"/>
                  </a:lnTo>
                  <a:lnTo>
                    <a:pt x="164086" y="382519"/>
                  </a:lnTo>
                  <a:lnTo>
                    <a:pt x="190812" y="346668"/>
                  </a:lnTo>
                  <a:lnTo>
                    <a:pt x="219254" y="312211"/>
                  </a:lnTo>
                  <a:lnTo>
                    <a:pt x="249350" y="279211"/>
                  </a:lnTo>
                  <a:lnTo>
                    <a:pt x="281037" y="247730"/>
                  </a:lnTo>
                  <a:lnTo>
                    <a:pt x="314252" y="217830"/>
                  </a:lnTo>
                  <a:lnTo>
                    <a:pt x="348934" y="189572"/>
                  </a:lnTo>
                  <a:lnTo>
                    <a:pt x="385019" y="163020"/>
                  </a:lnTo>
                  <a:lnTo>
                    <a:pt x="422446" y="138235"/>
                  </a:lnTo>
                  <a:lnTo>
                    <a:pt x="461151" y="115279"/>
                  </a:lnTo>
                  <a:lnTo>
                    <a:pt x="501072" y="94214"/>
                  </a:lnTo>
                  <a:lnTo>
                    <a:pt x="542146" y="75104"/>
                  </a:lnTo>
                  <a:lnTo>
                    <a:pt x="584311" y="58008"/>
                  </a:lnTo>
                  <a:lnTo>
                    <a:pt x="627505" y="42991"/>
                  </a:lnTo>
                  <a:lnTo>
                    <a:pt x="671664" y="30114"/>
                  </a:lnTo>
                  <a:lnTo>
                    <a:pt x="716727" y="19438"/>
                  </a:lnTo>
                  <a:lnTo>
                    <a:pt x="762631" y="11027"/>
                  </a:lnTo>
                  <a:lnTo>
                    <a:pt x="809313" y="4942"/>
                  </a:lnTo>
                  <a:lnTo>
                    <a:pt x="856711" y="1245"/>
                  </a:lnTo>
                  <a:lnTo>
                    <a:pt x="904762" y="0"/>
                  </a:lnTo>
                  <a:lnTo>
                    <a:pt x="956013" y="1441"/>
                  </a:lnTo>
                  <a:lnTo>
                    <a:pt x="1006852" y="5737"/>
                  </a:lnTo>
                  <a:lnTo>
                    <a:pt x="1057168" y="12840"/>
                  </a:lnTo>
                  <a:lnTo>
                    <a:pt x="1106852" y="22706"/>
                  </a:lnTo>
                  <a:lnTo>
                    <a:pt x="1155793" y="35289"/>
                  </a:lnTo>
                  <a:lnTo>
                    <a:pt x="1203878" y="50543"/>
                  </a:lnTo>
                  <a:lnTo>
                    <a:pt x="1250999" y="68423"/>
                  </a:lnTo>
                  <a:lnTo>
                    <a:pt x="1297044" y="88883"/>
                  </a:lnTo>
                  <a:lnTo>
                    <a:pt x="1341903" y="111878"/>
                  </a:lnTo>
                  <a:lnTo>
                    <a:pt x="1385464" y="137362"/>
                  </a:lnTo>
                  <a:lnTo>
                    <a:pt x="1427618" y="165289"/>
                  </a:lnTo>
                  <a:lnTo>
                    <a:pt x="1468253" y="195615"/>
                  </a:lnTo>
                  <a:lnTo>
                    <a:pt x="1507259" y="228292"/>
                  </a:lnTo>
                  <a:lnTo>
                    <a:pt x="1544525" y="263277"/>
                  </a:lnTo>
                  <a:lnTo>
                    <a:pt x="1579738" y="300301"/>
                  </a:lnTo>
                  <a:lnTo>
                    <a:pt x="1612630" y="339054"/>
                  </a:lnTo>
                  <a:lnTo>
                    <a:pt x="1643154" y="379425"/>
                  </a:lnTo>
                  <a:lnTo>
                    <a:pt x="1671264" y="421305"/>
                  </a:lnTo>
                  <a:lnTo>
                    <a:pt x="1696914" y="464583"/>
                  </a:lnTo>
                  <a:lnTo>
                    <a:pt x="1720059" y="509151"/>
                  </a:lnTo>
                  <a:lnTo>
                    <a:pt x="1740653" y="554897"/>
                  </a:lnTo>
                  <a:lnTo>
                    <a:pt x="1758650" y="601711"/>
                  </a:lnTo>
                  <a:lnTo>
                    <a:pt x="1774004" y="649485"/>
                  </a:lnTo>
                  <a:lnTo>
                    <a:pt x="1786669" y="698107"/>
                  </a:lnTo>
                  <a:lnTo>
                    <a:pt x="1796600" y="747469"/>
                  </a:lnTo>
                  <a:lnTo>
                    <a:pt x="1803749" y="797459"/>
                  </a:lnTo>
                  <a:lnTo>
                    <a:pt x="1808073" y="847968"/>
                  </a:lnTo>
                  <a:lnTo>
                    <a:pt x="1809524" y="898885"/>
                  </a:lnTo>
                  <a:lnTo>
                    <a:pt x="1808270" y="946624"/>
                  </a:lnTo>
                  <a:lnTo>
                    <a:pt x="1804550" y="993714"/>
                  </a:lnTo>
                  <a:lnTo>
                    <a:pt x="1798425" y="1040093"/>
                  </a:lnTo>
                  <a:lnTo>
                    <a:pt x="1789959" y="1085699"/>
                  </a:lnTo>
                  <a:lnTo>
                    <a:pt x="1779214" y="1130469"/>
                  </a:lnTo>
                  <a:lnTo>
                    <a:pt x="1766252" y="1174342"/>
                  </a:lnTo>
                  <a:lnTo>
                    <a:pt x="1751136" y="1217255"/>
                  </a:lnTo>
                  <a:lnTo>
                    <a:pt x="1733929" y="1259146"/>
                  </a:lnTo>
                  <a:lnTo>
                    <a:pt x="1714694" y="1299954"/>
                  </a:lnTo>
                  <a:lnTo>
                    <a:pt x="1693491" y="1339615"/>
                  </a:lnTo>
                  <a:lnTo>
                    <a:pt x="1670385" y="1378069"/>
                  </a:lnTo>
                  <a:lnTo>
                    <a:pt x="1645438" y="1415252"/>
                  </a:lnTo>
                  <a:lnTo>
                    <a:pt x="1618712" y="1451103"/>
                  </a:lnTo>
                  <a:lnTo>
                    <a:pt x="1590270" y="1485560"/>
                  </a:lnTo>
                  <a:lnTo>
                    <a:pt x="1560174" y="1518560"/>
                  </a:lnTo>
                  <a:lnTo>
                    <a:pt x="1528487" y="1550041"/>
                  </a:lnTo>
                  <a:lnTo>
                    <a:pt x="1495272" y="1579941"/>
                  </a:lnTo>
                  <a:lnTo>
                    <a:pt x="1460590" y="1608199"/>
                  </a:lnTo>
                  <a:lnTo>
                    <a:pt x="1424504" y="1634751"/>
                  </a:lnTo>
                  <a:lnTo>
                    <a:pt x="1387078" y="1659536"/>
                  </a:lnTo>
                  <a:lnTo>
                    <a:pt x="1348373" y="1682492"/>
                  </a:lnTo>
                  <a:lnTo>
                    <a:pt x="1308452" y="1703557"/>
                  </a:lnTo>
                  <a:lnTo>
                    <a:pt x="1267378" y="1722667"/>
                  </a:lnTo>
                  <a:lnTo>
                    <a:pt x="1225213" y="1739763"/>
                  </a:lnTo>
                  <a:lnTo>
                    <a:pt x="1182019" y="1754780"/>
                  </a:lnTo>
                  <a:lnTo>
                    <a:pt x="1137859" y="1767657"/>
                  </a:lnTo>
                  <a:lnTo>
                    <a:pt x="1092796" y="1778333"/>
                  </a:lnTo>
                  <a:lnTo>
                    <a:pt x="1046893" y="1786744"/>
                  </a:lnTo>
                  <a:lnTo>
                    <a:pt x="1000211" y="1792829"/>
                  </a:lnTo>
                  <a:lnTo>
                    <a:pt x="952813" y="1796526"/>
                  </a:lnTo>
                  <a:lnTo>
                    <a:pt x="904762" y="1797771"/>
                  </a:lnTo>
                  <a:lnTo>
                    <a:pt x="856711" y="1796526"/>
                  </a:lnTo>
                  <a:lnTo>
                    <a:pt x="809313" y="1792829"/>
                  </a:lnTo>
                  <a:lnTo>
                    <a:pt x="762631" y="1786744"/>
                  </a:lnTo>
                  <a:lnTo>
                    <a:pt x="716727" y="1778333"/>
                  </a:lnTo>
                  <a:lnTo>
                    <a:pt x="671664" y="1767657"/>
                  </a:lnTo>
                  <a:lnTo>
                    <a:pt x="627505" y="1754780"/>
                  </a:lnTo>
                  <a:lnTo>
                    <a:pt x="584311" y="1739763"/>
                  </a:lnTo>
                  <a:lnTo>
                    <a:pt x="542146" y="1722667"/>
                  </a:lnTo>
                  <a:lnTo>
                    <a:pt x="501072" y="1703557"/>
                  </a:lnTo>
                  <a:lnTo>
                    <a:pt x="461151" y="1682492"/>
                  </a:lnTo>
                  <a:lnTo>
                    <a:pt x="422446" y="1659536"/>
                  </a:lnTo>
                  <a:lnTo>
                    <a:pt x="385019" y="1634751"/>
                  </a:lnTo>
                  <a:lnTo>
                    <a:pt x="348934" y="1608199"/>
                  </a:lnTo>
                  <a:lnTo>
                    <a:pt x="314252" y="1579941"/>
                  </a:lnTo>
                  <a:lnTo>
                    <a:pt x="281037" y="1550041"/>
                  </a:lnTo>
                  <a:lnTo>
                    <a:pt x="249350" y="1518560"/>
                  </a:lnTo>
                  <a:lnTo>
                    <a:pt x="219254" y="1485560"/>
                  </a:lnTo>
                  <a:lnTo>
                    <a:pt x="190812" y="1451103"/>
                  </a:lnTo>
                  <a:lnTo>
                    <a:pt x="164086" y="1415252"/>
                  </a:lnTo>
                  <a:lnTo>
                    <a:pt x="139138" y="1378069"/>
                  </a:lnTo>
                  <a:lnTo>
                    <a:pt x="116032" y="1339615"/>
                  </a:lnTo>
                  <a:lnTo>
                    <a:pt x="94830" y="1299954"/>
                  </a:lnTo>
                  <a:lnTo>
                    <a:pt x="75595" y="1259146"/>
                  </a:lnTo>
                  <a:lnTo>
                    <a:pt x="58388" y="1217255"/>
                  </a:lnTo>
                  <a:lnTo>
                    <a:pt x="43272" y="1174342"/>
                  </a:lnTo>
                  <a:lnTo>
                    <a:pt x="30310" y="1130469"/>
                  </a:lnTo>
                  <a:lnTo>
                    <a:pt x="19565" y="1085699"/>
                  </a:lnTo>
                  <a:lnTo>
                    <a:pt x="11099" y="1040093"/>
                  </a:lnTo>
                  <a:lnTo>
                    <a:pt x="4974" y="993714"/>
                  </a:lnTo>
                  <a:lnTo>
                    <a:pt x="1254" y="946624"/>
                  </a:lnTo>
                  <a:lnTo>
                    <a:pt x="0" y="898885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9432967" y="1416264"/>
            <a:ext cx="1830705" cy="1819275"/>
            <a:chOff x="9432967" y="1416264"/>
            <a:chExt cx="1830705" cy="1819275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42492" y="1425789"/>
              <a:ext cx="1811660" cy="179999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437730" y="1421026"/>
              <a:ext cx="1821180" cy="1809750"/>
            </a:xfrm>
            <a:custGeom>
              <a:avLst/>
              <a:gdLst/>
              <a:ahLst/>
              <a:cxnLst/>
              <a:rect l="l" t="t" r="r" b="b"/>
              <a:pathLst>
                <a:path w="1821179" h="1809750">
                  <a:moveTo>
                    <a:pt x="0" y="904762"/>
                  </a:moveTo>
                  <a:lnTo>
                    <a:pt x="1262" y="856711"/>
                  </a:lnTo>
                  <a:lnTo>
                    <a:pt x="5006" y="809313"/>
                  </a:lnTo>
                  <a:lnTo>
                    <a:pt x="11171" y="762631"/>
                  </a:lnTo>
                  <a:lnTo>
                    <a:pt x="19691" y="716728"/>
                  </a:lnTo>
                  <a:lnTo>
                    <a:pt x="30506" y="671665"/>
                  </a:lnTo>
                  <a:lnTo>
                    <a:pt x="43551" y="627505"/>
                  </a:lnTo>
                  <a:lnTo>
                    <a:pt x="58764" y="584311"/>
                  </a:lnTo>
                  <a:lnTo>
                    <a:pt x="76082" y="542146"/>
                  </a:lnTo>
                  <a:lnTo>
                    <a:pt x="95441" y="501072"/>
                  </a:lnTo>
                  <a:lnTo>
                    <a:pt x="116780" y="461151"/>
                  </a:lnTo>
                  <a:lnTo>
                    <a:pt x="140035" y="422446"/>
                  </a:lnTo>
                  <a:lnTo>
                    <a:pt x="165143" y="385020"/>
                  </a:lnTo>
                  <a:lnTo>
                    <a:pt x="192041" y="348934"/>
                  </a:lnTo>
                  <a:lnTo>
                    <a:pt x="220666" y="314252"/>
                  </a:lnTo>
                  <a:lnTo>
                    <a:pt x="250956" y="281037"/>
                  </a:lnTo>
                  <a:lnTo>
                    <a:pt x="282847" y="249350"/>
                  </a:lnTo>
                  <a:lnTo>
                    <a:pt x="316277" y="219254"/>
                  </a:lnTo>
                  <a:lnTo>
                    <a:pt x="351182" y="190812"/>
                  </a:lnTo>
                  <a:lnTo>
                    <a:pt x="387500" y="164086"/>
                  </a:lnTo>
                  <a:lnTo>
                    <a:pt x="425168" y="139139"/>
                  </a:lnTo>
                  <a:lnTo>
                    <a:pt x="464122" y="116033"/>
                  </a:lnTo>
                  <a:lnTo>
                    <a:pt x="504300" y="94830"/>
                  </a:lnTo>
                  <a:lnTo>
                    <a:pt x="545639" y="75595"/>
                  </a:lnTo>
                  <a:lnTo>
                    <a:pt x="588076" y="58388"/>
                  </a:lnTo>
                  <a:lnTo>
                    <a:pt x="631548" y="43272"/>
                  </a:lnTo>
                  <a:lnTo>
                    <a:pt x="675992" y="30310"/>
                  </a:lnTo>
                  <a:lnTo>
                    <a:pt x="721346" y="19565"/>
                  </a:lnTo>
                  <a:lnTo>
                    <a:pt x="767545" y="11099"/>
                  </a:lnTo>
                  <a:lnTo>
                    <a:pt x="814528" y="4974"/>
                  </a:lnTo>
                  <a:lnTo>
                    <a:pt x="862231" y="1254"/>
                  </a:lnTo>
                  <a:lnTo>
                    <a:pt x="910592" y="0"/>
                  </a:lnTo>
                  <a:lnTo>
                    <a:pt x="962173" y="1451"/>
                  </a:lnTo>
                  <a:lnTo>
                    <a:pt x="1013340" y="5774"/>
                  </a:lnTo>
                  <a:lnTo>
                    <a:pt x="1063981" y="12924"/>
                  </a:lnTo>
                  <a:lnTo>
                    <a:pt x="1113985" y="22855"/>
                  </a:lnTo>
                  <a:lnTo>
                    <a:pt x="1163241" y="35520"/>
                  </a:lnTo>
                  <a:lnTo>
                    <a:pt x="1211636" y="50874"/>
                  </a:lnTo>
                  <a:lnTo>
                    <a:pt x="1259061" y="68870"/>
                  </a:lnTo>
                  <a:lnTo>
                    <a:pt x="1305403" y="89464"/>
                  </a:lnTo>
                  <a:lnTo>
                    <a:pt x="1350551" y="112609"/>
                  </a:lnTo>
                  <a:lnTo>
                    <a:pt x="1394393" y="138260"/>
                  </a:lnTo>
                  <a:lnTo>
                    <a:pt x="1436818" y="166370"/>
                  </a:lnTo>
                  <a:lnTo>
                    <a:pt x="1477715" y="196893"/>
                  </a:lnTo>
                  <a:lnTo>
                    <a:pt x="1516973" y="229785"/>
                  </a:lnTo>
                  <a:lnTo>
                    <a:pt x="1554479" y="264998"/>
                  </a:lnTo>
                  <a:lnTo>
                    <a:pt x="1589919" y="302264"/>
                  </a:lnTo>
                  <a:lnTo>
                    <a:pt x="1623022" y="341270"/>
                  </a:lnTo>
                  <a:lnTo>
                    <a:pt x="1653743" y="381905"/>
                  </a:lnTo>
                  <a:lnTo>
                    <a:pt x="1682034" y="424059"/>
                  </a:lnTo>
                  <a:lnTo>
                    <a:pt x="1707849" y="467621"/>
                  </a:lnTo>
                  <a:lnTo>
                    <a:pt x="1731144" y="512479"/>
                  </a:lnTo>
                  <a:lnTo>
                    <a:pt x="1751870" y="558524"/>
                  </a:lnTo>
                  <a:lnTo>
                    <a:pt x="1769983" y="605645"/>
                  </a:lnTo>
                  <a:lnTo>
                    <a:pt x="1785436" y="653731"/>
                  </a:lnTo>
                  <a:lnTo>
                    <a:pt x="1798182" y="702671"/>
                  </a:lnTo>
                  <a:lnTo>
                    <a:pt x="1808177" y="752355"/>
                  </a:lnTo>
                  <a:lnTo>
                    <a:pt x="1815373" y="802672"/>
                  </a:lnTo>
                  <a:lnTo>
                    <a:pt x="1819724" y="853511"/>
                  </a:lnTo>
                  <a:lnTo>
                    <a:pt x="1821185" y="904762"/>
                  </a:lnTo>
                  <a:lnTo>
                    <a:pt x="1819923" y="952813"/>
                  </a:lnTo>
                  <a:lnTo>
                    <a:pt x="1816178" y="1000211"/>
                  </a:lnTo>
                  <a:lnTo>
                    <a:pt x="1810014" y="1046893"/>
                  </a:lnTo>
                  <a:lnTo>
                    <a:pt x="1801493" y="1092796"/>
                  </a:lnTo>
                  <a:lnTo>
                    <a:pt x="1790679" y="1137859"/>
                  </a:lnTo>
                  <a:lnTo>
                    <a:pt x="1777634" y="1182019"/>
                  </a:lnTo>
                  <a:lnTo>
                    <a:pt x="1762421" y="1225213"/>
                  </a:lnTo>
                  <a:lnTo>
                    <a:pt x="1745103" y="1267378"/>
                  </a:lnTo>
                  <a:lnTo>
                    <a:pt x="1725743" y="1308452"/>
                  </a:lnTo>
                  <a:lnTo>
                    <a:pt x="1704404" y="1348373"/>
                  </a:lnTo>
                  <a:lnTo>
                    <a:pt x="1681149" y="1387078"/>
                  </a:lnTo>
                  <a:lnTo>
                    <a:pt x="1656041" y="1424504"/>
                  </a:lnTo>
                  <a:lnTo>
                    <a:pt x="1629143" y="1460590"/>
                  </a:lnTo>
                  <a:lnTo>
                    <a:pt x="1600518" y="1495272"/>
                  </a:lnTo>
                  <a:lnTo>
                    <a:pt x="1570228" y="1528487"/>
                  </a:lnTo>
                  <a:lnTo>
                    <a:pt x="1538337" y="1560174"/>
                  </a:lnTo>
                  <a:lnTo>
                    <a:pt x="1504907" y="1590270"/>
                  </a:lnTo>
                  <a:lnTo>
                    <a:pt x="1470002" y="1618712"/>
                  </a:lnTo>
                  <a:lnTo>
                    <a:pt x="1433684" y="1645438"/>
                  </a:lnTo>
                  <a:lnTo>
                    <a:pt x="1396016" y="1670385"/>
                  </a:lnTo>
                  <a:lnTo>
                    <a:pt x="1357062" y="1693491"/>
                  </a:lnTo>
                  <a:lnTo>
                    <a:pt x="1316884" y="1714694"/>
                  </a:lnTo>
                  <a:lnTo>
                    <a:pt x="1275545" y="1733929"/>
                  </a:lnTo>
                  <a:lnTo>
                    <a:pt x="1233108" y="1751136"/>
                  </a:lnTo>
                  <a:lnTo>
                    <a:pt x="1189636" y="1766252"/>
                  </a:lnTo>
                  <a:lnTo>
                    <a:pt x="1145191" y="1779214"/>
                  </a:lnTo>
                  <a:lnTo>
                    <a:pt x="1099838" y="1789959"/>
                  </a:lnTo>
                  <a:lnTo>
                    <a:pt x="1053639" y="1798425"/>
                  </a:lnTo>
                  <a:lnTo>
                    <a:pt x="1006656" y="1804550"/>
                  </a:lnTo>
                  <a:lnTo>
                    <a:pt x="958953" y="1808270"/>
                  </a:lnTo>
                  <a:lnTo>
                    <a:pt x="910592" y="1809524"/>
                  </a:lnTo>
                  <a:lnTo>
                    <a:pt x="862231" y="1808270"/>
                  </a:lnTo>
                  <a:lnTo>
                    <a:pt x="814528" y="1804550"/>
                  </a:lnTo>
                  <a:lnTo>
                    <a:pt x="767545" y="1798425"/>
                  </a:lnTo>
                  <a:lnTo>
                    <a:pt x="721346" y="1789959"/>
                  </a:lnTo>
                  <a:lnTo>
                    <a:pt x="675992" y="1779214"/>
                  </a:lnTo>
                  <a:lnTo>
                    <a:pt x="631548" y="1766252"/>
                  </a:lnTo>
                  <a:lnTo>
                    <a:pt x="588076" y="1751136"/>
                  </a:lnTo>
                  <a:lnTo>
                    <a:pt x="545639" y="1733929"/>
                  </a:lnTo>
                  <a:lnTo>
                    <a:pt x="504300" y="1714694"/>
                  </a:lnTo>
                  <a:lnTo>
                    <a:pt x="464122" y="1693491"/>
                  </a:lnTo>
                  <a:lnTo>
                    <a:pt x="425168" y="1670385"/>
                  </a:lnTo>
                  <a:lnTo>
                    <a:pt x="387500" y="1645438"/>
                  </a:lnTo>
                  <a:lnTo>
                    <a:pt x="351182" y="1618712"/>
                  </a:lnTo>
                  <a:lnTo>
                    <a:pt x="316277" y="1590270"/>
                  </a:lnTo>
                  <a:lnTo>
                    <a:pt x="282847" y="1560174"/>
                  </a:lnTo>
                  <a:lnTo>
                    <a:pt x="250956" y="1528487"/>
                  </a:lnTo>
                  <a:lnTo>
                    <a:pt x="220666" y="1495272"/>
                  </a:lnTo>
                  <a:lnTo>
                    <a:pt x="192041" y="1460590"/>
                  </a:lnTo>
                  <a:lnTo>
                    <a:pt x="165143" y="1424504"/>
                  </a:lnTo>
                  <a:lnTo>
                    <a:pt x="140035" y="1387078"/>
                  </a:lnTo>
                  <a:lnTo>
                    <a:pt x="116780" y="1348373"/>
                  </a:lnTo>
                  <a:lnTo>
                    <a:pt x="95441" y="1308452"/>
                  </a:lnTo>
                  <a:lnTo>
                    <a:pt x="76082" y="1267378"/>
                  </a:lnTo>
                  <a:lnTo>
                    <a:pt x="58764" y="1225213"/>
                  </a:lnTo>
                  <a:lnTo>
                    <a:pt x="43551" y="1182019"/>
                  </a:lnTo>
                  <a:lnTo>
                    <a:pt x="30506" y="1137859"/>
                  </a:lnTo>
                  <a:lnTo>
                    <a:pt x="19691" y="1092796"/>
                  </a:lnTo>
                  <a:lnTo>
                    <a:pt x="11171" y="1046893"/>
                  </a:lnTo>
                  <a:lnTo>
                    <a:pt x="5006" y="1000211"/>
                  </a:lnTo>
                  <a:lnTo>
                    <a:pt x="1262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34617" y="352388"/>
            <a:ext cx="4898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Quantes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vegades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mengem</a:t>
            </a:r>
            <a:r>
              <a:rPr sz="2800" b="1" i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4839" y="501675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ESMORZAR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03475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5081" y="5033145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6413" y="3873101"/>
            <a:ext cx="996852" cy="9636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31406"/>
            <a:ext cx="3355975" cy="1879600"/>
            <a:chOff x="255496" y="4731406"/>
            <a:chExt cx="3355975" cy="1879600"/>
          </a:xfrm>
        </p:grpSpPr>
        <p:sp>
          <p:nvSpPr>
            <p:cNvPr id="7" name="object 7"/>
            <p:cNvSpPr/>
            <p:nvPr/>
          </p:nvSpPr>
          <p:spPr>
            <a:xfrm>
              <a:off x="2018897" y="47377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18897" y="47377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972980" y="763197"/>
            <a:ext cx="5968365" cy="3043555"/>
            <a:chOff x="4972980" y="763197"/>
            <a:chExt cx="5968365" cy="3043555"/>
          </a:xfrm>
        </p:grpSpPr>
        <p:sp>
          <p:nvSpPr>
            <p:cNvPr id="12" name="object 12"/>
            <p:cNvSpPr/>
            <p:nvPr/>
          </p:nvSpPr>
          <p:spPr>
            <a:xfrm>
              <a:off x="7524346" y="2092568"/>
              <a:ext cx="1694814" cy="772160"/>
            </a:xfrm>
            <a:custGeom>
              <a:avLst/>
              <a:gdLst/>
              <a:ahLst/>
              <a:cxnLst/>
              <a:rect l="l" t="t" r="r" b="b"/>
              <a:pathLst>
                <a:path w="1694815" h="772160">
                  <a:moveTo>
                    <a:pt x="0" y="771708"/>
                  </a:moveTo>
                  <a:lnTo>
                    <a:pt x="169425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12078" y="2074650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042" y="32234"/>
                  </a:moveTo>
                  <a:lnTo>
                    <a:pt x="0" y="3599"/>
                  </a:lnTo>
                  <a:lnTo>
                    <a:pt x="45858" y="0"/>
                  </a:lnTo>
                  <a:lnTo>
                    <a:pt x="13042" y="322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12078" y="2074650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042" y="32234"/>
                  </a:moveTo>
                  <a:lnTo>
                    <a:pt x="45858" y="0"/>
                  </a:lnTo>
                  <a:lnTo>
                    <a:pt x="0" y="3599"/>
                  </a:lnTo>
                  <a:lnTo>
                    <a:pt x="13042" y="3223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2980" y="1286644"/>
              <a:ext cx="2519999" cy="2519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38737" y="1498914"/>
              <a:ext cx="813058" cy="74784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4744" y="1093731"/>
              <a:ext cx="527015" cy="48474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78768" y="769547"/>
              <a:ext cx="1656080" cy="1656080"/>
            </a:xfrm>
            <a:custGeom>
              <a:avLst/>
              <a:gdLst/>
              <a:ahLst/>
              <a:cxnLst/>
              <a:rect l="l" t="t" r="r" b="b"/>
              <a:pathLst>
                <a:path w="1656079" h="1656080">
                  <a:moveTo>
                    <a:pt x="0" y="827999"/>
                  </a:moveTo>
                  <a:lnTo>
                    <a:pt x="1405" y="779348"/>
                  </a:lnTo>
                  <a:lnTo>
                    <a:pt x="5570" y="731437"/>
                  </a:lnTo>
                  <a:lnTo>
                    <a:pt x="12417" y="684344"/>
                  </a:lnTo>
                  <a:lnTo>
                    <a:pt x="21868" y="638147"/>
                  </a:lnTo>
                  <a:lnTo>
                    <a:pt x="33845" y="592923"/>
                  </a:lnTo>
                  <a:lnTo>
                    <a:pt x="48271" y="548749"/>
                  </a:lnTo>
                  <a:lnTo>
                    <a:pt x="65068" y="505705"/>
                  </a:lnTo>
                  <a:lnTo>
                    <a:pt x="84158" y="463866"/>
                  </a:lnTo>
                  <a:lnTo>
                    <a:pt x="105465" y="423312"/>
                  </a:lnTo>
                  <a:lnTo>
                    <a:pt x="128909" y="384118"/>
                  </a:lnTo>
                  <a:lnTo>
                    <a:pt x="154414" y="346365"/>
                  </a:lnTo>
                  <a:lnTo>
                    <a:pt x="181902" y="310128"/>
                  </a:lnTo>
                  <a:lnTo>
                    <a:pt x="211295" y="275485"/>
                  </a:lnTo>
                  <a:lnTo>
                    <a:pt x="242515" y="242515"/>
                  </a:lnTo>
                  <a:lnTo>
                    <a:pt x="275485" y="211295"/>
                  </a:lnTo>
                  <a:lnTo>
                    <a:pt x="310128" y="181902"/>
                  </a:lnTo>
                  <a:lnTo>
                    <a:pt x="346365" y="154414"/>
                  </a:lnTo>
                  <a:lnTo>
                    <a:pt x="384119" y="128909"/>
                  </a:lnTo>
                  <a:lnTo>
                    <a:pt x="423312" y="105465"/>
                  </a:lnTo>
                  <a:lnTo>
                    <a:pt x="463866" y="84158"/>
                  </a:lnTo>
                  <a:lnTo>
                    <a:pt x="505705" y="65068"/>
                  </a:lnTo>
                  <a:lnTo>
                    <a:pt x="548749" y="48271"/>
                  </a:lnTo>
                  <a:lnTo>
                    <a:pt x="592923" y="33845"/>
                  </a:lnTo>
                  <a:lnTo>
                    <a:pt x="638147" y="21868"/>
                  </a:lnTo>
                  <a:lnTo>
                    <a:pt x="684344" y="12417"/>
                  </a:lnTo>
                  <a:lnTo>
                    <a:pt x="731437" y="5570"/>
                  </a:lnTo>
                  <a:lnTo>
                    <a:pt x="779348" y="1405"/>
                  </a:lnTo>
                  <a:lnTo>
                    <a:pt x="827999" y="0"/>
                  </a:lnTo>
                  <a:lnTo>
                    <a:pt x="878496" y="1539"/>
                  </a:lnTo>
                  <a:lnTo>
                    <a:pt x="928546" y="6124"/>
                  </a:lnTo>
                  <a:lnTo>
                    <a:pt x="978024" y="13701"/>
                  </a:lnTo>
                  <a:lnTo>
                    <a:pt x="1026802" y="24217"/>
                  </a:lnTo>
                  <a:lnTo>
                    <a:pt x="1074756" y="37622"/>
                  </a:lnTo>
                  <a:lnTo>
                    <a:pt x="1121757" y="53861"/>
                  </a:lnTo>
                  <a:lnTo>
                    <a:pt x="1167680" y="72883"/>
                  </a:lnTo>
                  <a:lnTo>
                    <a:pt x="1212398" y="94635"/>
                  </a:lnTo>
                  <a:lnTo>
                    <a:pt x="1255785" y="119065"/>
                  </a:lnTo>
                  <a:lnTo>
                    <a:pt x="1297713" y="146120"/>
                  </a:lnTo>
                  <a:lnTo>
                    <a:pt x="1338057" y="175749"/>
                  </a:lnTo>
                  <a:lnTo>
                    <a:pt x="1376689" y="207898"/>
                  </a:lnTo>
                  <a:lnTo>
                    <a:pt x="1413484" y="242515"/>
                  </a:lnTo>
                  <a:lnTo>
                    <a:pt x="1448101" y="279310"/>
                  </a:lnTo>
                  <a:lnTo>
                    <a:pt x="1480250" y="317943"/>
                  </a:lnTo>
                  <a:lnTo>
                    <a:pt x="1509879" y="358286"/>
                  </a:lnTo>
                  <a:lnTo>
                    <a:pt x="1536934" y="400215"/>
                  </a:lnTo>
                  <a:lnTo>
                    <a:pt x="1561364" y="443601"/>
                  </a:lnTo>
                  <a:lnTo>
                    <a:pt x="1583116" y="488319"/>
                  </a:lnTo>
                  <a:lnTo>
                    <a:pt x="1602138" y="534242"/>
                  </a:lnTo>
                  <a:lnTo>
                    <a:pt x="1618377" y="581243"/>
                  </a:lnTo>
                  <a:lnTo>
                    <a:pt x="1631782" y="629197"/>
                  </a:lnTo>
                  <a:lnTo>
                    <a:pt x="1642298" y="677976"/>
                  </a:lnTo>
                  <a:lnTo>
                    <a:pt x="1649875" y="727453"/>
                  </a:lnTo>
                  <a:lnTo>
                    <a:pt x="1654460" y="777503"/>
                  </a:lnTo>
                  <a:lnTo>
                    <a:pt x="1655999" y="827999"/>
                  </a:lnTo>
                  <a:lnTo>
                    <a:pt x="1654594" y="876651"/>
                  </a:lnTo>
                  <a:lnTo>
                    <a:pt x="1650429" y="924562"/>
                  </a:lnTo>
                  <a:lnTo>
                    <a:pt x="1643582" y="971655"/>
                  </a:lnTo>
                  <a:lnTo>
                    <a:pt x="1634131" y="1017852"/>
                  </a:lnTo>
                  <a:lnTo>
                    <a:pt x="1622154" y="1063076"/>
                  </a:lnTo>
                  <a:lnTo>
                    <a:pt x="1607728" y="1107250"/>
                  </a:lnTo>
                  <a:lnTo>
                    <a:pt x="1590931" y="1150294"/>
                  </a:lnTo>
                  <a:lnTo>
                    <a:pt x="1571841" y="1192133"/>
                  </a:lnTo>
                  <a:lnTo>
                    <a:pt x="1550534" y="1232687"/>
                  </a:lnTo>
                  <a:lnTo>
                    <a:pt x="1527090" y="1271880"/>
                  </a:lnTo>
                  <a:lnTo>
                    <a:pt x="1501585" y="1309634"/>
                  </a:lnTo>
                  <a:lnTo>
                    <a:pt x="1474097" y="1345871"/>
                  </a:lnTo>
                  <a:lnTo>
                    <a:pt x="1444704" y="1380514"/>
                  </a:lnTo>
                  <a:lnTo>
                    <a:pt x="1413484" y="1413484"/>
                  </a:lnTo>
                  <a:lnTo>
                    <a:pt x="1380514" y="1444704"/>
                  </a:lnTo>
                  <a:lnTo>
                    <a:pt x="1345871" y="1474097"/>
                  </a:lnTo>
                  <a:lnTo>
                    <a:pt x="1309634" y="1501585"/>
                  </a:lnTo>
                  <a:lnTo>
                    <a:pt x="1271881" y="1527090"/>
                  </a:lnTo>
                  <a:lnTo>
                    <a:pt x="1232688" y="1550534"/>
                  </a:lnTo>
                  <a:lnTo>
                    <a:pt x="1192133" y="1571841"/>
                  </a:lnTo>
                  <a:lnTo>
                    <a:pt x="1150295" y="1590931"/>
                  </a:lnTo>
                  <a:lnTo>
                    <a:pt x="1107250" y="1607728"/>
                  </a:lnTo>
                  <a:lnTo>
                    <a:pt x="1063077" y="1622154"/>
                  </a:lnTo>
                  <a:lnTo>
                    <a:pt x="1017852" y="1634131"/>
                  </a:lnTo>
                  <a:lnTo>
                    <a:pt x="971655" y="1643582"/>
                  </a:lnTo>
                  <a:lnTo>
                    <a:pt x="924562" y="1650429"/>
                  </a:lnTo>
                  <a:lnTo>
                    <a:pt x="876651" y="1654594"/>
                  </a:lnTo>
                  <a:lnTo>
                    <a:pt x="827999" y="1655999"/>
                  </a:lnTo>
                  <a:lnTo>
                    <a:pt x="779348" y="1654594"/>
                  </a:lnTo>
                  <a:lnTo>
                    <a:pt x="731437" y="1650429"/>
                  </a:lnTo>
                  <a:lnTo>
                    <a:pt x="684344" y="1643582"/>
                  </a:lnTo>
                  <a:lnTo>
                    <a:pt x="638147" y="1634131"/>
                  </a:lnTo>
                  <a:lnTo>
                    <a:pt x="592923" y="1622154"/>
                  </a:lnTo>
                  <a:lnTo>
                    <a:pt x="548749" y="1607728"/>
                  </a:lnTo>
                  <a:lnTo>
                    <a:pt x="505705" y="1590931"/>
                  </a:lnTo>
                  <a:lnTo>
                    <a:pt x="463866" y="1571841"/>
                  </a:lnTo>
                  <a:lnTo>
                    <a:pt x="423312" y="1550534"/>
                  </a:lnTo>
                  <a:lnTo>
                    <a:pt x="384119" y="1527090"/>
                  </a:lnTo>
                  <a:lnTo>
                    <a:pt x="346365" y="1501585"/>
                  </a:lnTo>
                  <a:lnTo>
                    <a:pt x="310128" y="1474097"/>
                  </a:lnTo>
                  <a:lnTo>
                    <a:pt x="275485" y="1444704"/>
                  </a:lnTo>
                  <a:lnTo>
                    <a:pt x="242515" y="1413484"/>
                  </a:lnTo>
                  <a:lnTo>
                    <a:pt x="211295" y="1380514"/>
                  </a:lnTo>
                  <a:lnTo>
                    <a:pt x="181902" y="1345871"/>
                  </a:lnTo>
                  <a:lnTo>
                    <a:pt x="154414" y="1309634"/>
                  </a:lnTo>
                  <a:lnTo>
                    <a:pt x="128909" y="1271880"/>
                  </a:lnTo>
                  <a:lnTo>
                    <a:pt x="105465" y="1232687"/>
                  </a:lnTo>
                  <a:lnTo>
                    <a:pt x="84158" y="1192133"/>
                  </a:lnTo>
                  <a:lnTo>
                    <a:pt x="65068" y="1150294"/>
                  </a:lnTo>
                  <a:lnTo>
                    <a:pt x="48271" y="1107250"/>
                  </a:lnTo>
                  <a:lnTo>
                    <a:pt x="33845" y="1063076"/>
                  </a:lnTo>
                  <a:lnTo>
                    <a:pt x="21868" y="1017852"/>
                  </a:lnTo>
                  <a:lnTo>
                    <a:pt x="12417" y="971655"/>
                  </a:lnTo>
                  <a:lnTo>
                    <a:pt x="5570" y="924562"/>
                  </a:lnTo>
                  <a:lnTo>
                    <a:pt x="1405" y="876651"/>
                  </a:lnTo>
                  <a:lnTo>
                    <a:pt x="0" y="827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4617" y="352388"/>
            <a:ext cx="4874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primer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34768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06592" y="5044235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ESMORZAR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04423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6658" y="5042203"/>
            <a:ext cx="1871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</a:t>
            </a:r>
            <a:r>
              <a:rPr sz="5400" spc="-2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8897" y="3939317"/>
            <a:ext cx="964879" cy="96487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87917"/>
            <a:ext cx="3230245" cy="1823085"/>
            <a:chOff x="255496" y="4787917"/>
            <a:chExt cx="3230245" cy="1823085"/>
          </a:xfrm>
        </p:grpSpPr>
        <p:sp>
          <p:nvSpPr>
            <p:cNvPr id="7" name="object 7"/>
            <p:cNvSpPr/>
            <p:nvPr/>
          </p:nvSpPr>
          <p:spPr>
            <a:xfrm>
              <a:off x="1893439" y="479426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79426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547374" y="1888087"/>
            <a:ext cx="1505585" cy="1017269"/>
            <a:chOff x="7547374" y="1888087"/>
            <a:chExt cx="1505585" cy="1017269"/>
          </a:xfrm>
        </p:grpSpPr>
        <p:sp>
          <p:nvSpPr>
            <p:cNvPr id="12" name="object 12"/>
            <p:cNvSpPr/>
            <p:nvPr/>
          </p:nvSpPr>
          <p:spPr>
            <a:xfrm>
              <a:off x="7552136" y="1916995"/>
              <a:ext cx="1460500" cy="983615"/>
            </a:xfrm>
            <a:custGeom>
              <a:avLst/>
              <a:gdLst/>
              <a:ahLst/>
              <a:cxnLst/>
              <a:rect l="l" t="t" r="r" b="b"/>
              <a:pathLst>
                <a:path w="1460500" h="983614">
                  <a:moveTo>
                    <a:pt x="0" y="983330"/>
                  </a:moveTo>
                  <a:lnTo>
                    <a:pt x="1460055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03402" y="1892849"/>
              <a:ext cx="45085" cy="37465"/>
            </a:xfrm>
            <a:custGeom>
              <a:avLst/>
              <a:gdLst/>
              <a:ahLst/>
              <a:cxnLst/>
              <a:rect l="l" t="t" r="r" b="b"/>
              <a:pathLst>
                <a:path w="45084" h="37464">
                  <a:moveTo>
                    <a:pt x="17577" y="37195"/>
                  </a:moveTo>
                  <a:lnTo>
                    <a:pt x="0" y="11096"/>
                  </a:lnTo>
                  <a:lnTo>
                    <a:pt x="44641" y="0"/>
                  </a:lnTo>
                  <a:lnTo>
                    <a:pt x="17577" y="371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03402" y="1892849"/>
              <a:ext cx="45085" cy="37465"/>
            </a:xfrm>
            <a:custGeom>
              <a:avLst/>
              <a:gdLst/>
              <a:ahLst/>
              <a:cxnLst/>
              <a:rect l="l" t="t" r="r" b="b"/>
              <a:pathLst>
                <a:path w="45084" h="37464">
                  <a:moveTo>
                    <a:pt x="17577" y="37195"/>
                  </a:moveTo>
                  <a:lnTo>
                    <a:pt x="44641" y="0"/>
                  </a:lnTo>
                  <a:lnTo>
                    <a:pt x="0" y="11096"/>
                  </a:lnTo>
                  <a:lnTo>
                    <a:pt x="17577" y="3719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124993"/>
            <a:ext cx="2519999" cy="25199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743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segon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395875" y="933450"/>
            <a:ext cx="1099185" cy="1099185"/>
            <a:chOff x="9395875" y="933450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5400" y="94297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00637" y="93821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34768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24725" y="494944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8615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DINAR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5813" y="4949442"/>
            <a:ext cx="3816350" cy="900430"/>
          </a:xfrm>
          <a:custGeom>
            <a:avLst/>
            <a:gdLst/>
            <a:ahLst/>
            <a:cxnLst/>
            <a:rect l="l" t="t" r="r" b="b"/>
            <a:pathLst>
              <a:path w="3816350" h="900429">
                <a:moveTo>
                  <a:pt x="0" y="0"/>
                </a:moveTo>
                <a:lnTo>
                  <a:pt x="3815999" y="0"/>
                </a:lnTo>
                <a:lnTo>
                  <a:pt x="3815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5354" y="4947830"/>
            <a:ext cx="18154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POMA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3105" y="3712285"/>
            <a:ext cx="966573" cy="9665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04789"/>
            <a:ext cx="3063875" cy="1906270"/>
            <a:chOff x="255496" y="4704789"/>
            <a:chExt cx="3063875" cy="1906270"/>
          </a:xfrm>
        </p:grpSpPr>
        <p:sp>
          <p:nvSpPr>
            <p:cNvPr id="7" name="object 7"/>
            <p:cNvSpPr/>
            <p:nvPr/>
          </p:nvSpPr>
          <p:spPr>
            <a:xfrm>
              <a:off x="1727179" y="471113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7179" y="471113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432015" y="1958509"/>
            <a:ext cx="1776095" cy="1062990"/>
            <a:chOff x="7432015" y="1958509"/>
            <a:chExt cx="1776095" cy="1062990"/>
          </a:xfrm>
        </p:grpSpPr>
        <p:sp>
          <p:nvSpPr>
            <p:cNvPr id="12" name="object 12"/>
            <p:cNvSpPr/>
            <p:nvPr/>
          </p:nvSpPr>
          <p:spPr>
            <a:xfrm>
              <a:off x="7436777" y="1985407"/>
              <a:ext cx="1729105" cy="1031240"/>
            </a:xfrm>
            <a:custGeom>
              <a:avLst/>
              <a:gdLst/>
              <a:ahLst/>
              <a:cxnLst/>
              <a:rect l="l" t="t" r="r" b="b"/>
              <a:pathLst>
                <a:path w="1729104" h="1031239">
                  <a:moveTo>
                    <a:pt x="0" y="1030748"/>
                  </a:moveTo>
                  <a:lnTo>
                    <a:pt x="172885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57580" y="1963271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16112" y="35648"/>
                  </a:moveTo>
                  <a:lnTo>
                    <a:pt x="0" y="8622"/>
                  </a:lnTo>
                  <a:lnTo>
                    <a:pt x="45183" y="0"/>
                  </a:lnTo>
                  <a:lnTo>
                    <a:pt x="16112" y="356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57580" y="1963271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16112" y="35648"/>
                  </a:moveTo>
                  <a:lnTo>
                    <a:pt x="45183" y="0"/>
                  </a:lnTo>
                  <a:lnTo>
                    <a:pt x="0" y="8622"/>
                  </a:lnTo>
                  <a:lnTo>
                    <a:pt x="16112" y="3564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4725" y="1259339"/>
            <a:ext cx="2519999" cy="2519999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749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tercer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420421" y="933450"/>
            <a:ext cx="1283970" cy="1130935"/>
            <a:chOff x="9420421" y="933450"/>
            <a:chExt cx="1283970" cy="113093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9946" y="942975"/>
              <a:ext cx="1264638" cy="11113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25183" y="938212"/>
              <a:ext cx="1274445" cy="1121410"/>
            </a:xfrm>
            <a:custGeom>
              <a:avLst/>
              <a:gdLst/>
              <a:ahLst/>
              <a:cxnLst/>
              <a:rect l="l" t="t" r="r" b="b"/>
              <a:pathLst>
                <a:path w="1274445" h="1121410">
                  <a:moveTo>
                    <a:pt x="0" y="560436"/>
                  </a:moveTo>
                  <a:lnTo>
                    <a:pt x="2111" y="514471"/>
                  </a:lnTo>
                  <a:lnTo>
                    <a:pt x="8338" y="469530"/>
                  </a:lnTo>
                  <a:lnTo>
                    <a:pt x="18515" y="425757"/>
                  </a:lnTo>
                  <a:lnTo>
                    <a:pt x="32478" y="383295"/>
                  </a:lnTo>
                  <a:lnTo>
                    <a:pt x="50065" y="342289"/>
                  </a:lnTo>
                  <a:lnTo>
                    <a:pt x="71109" y="302883"/>
                  </a:lnTo>
                  <a:lnTo>
                    <a:pt x="95449" y="265222"/>
                  </a:lnTo>
                  <a:lnTo>
                    <a:pt x="122919" y="229449"/>
                  </a:lnTo>
                  <a:lnTo>
                    <a:pt x="153357" y="195710"/>
                  </a:lnTo>
                  <a:lnTo>
                    <a:pt x="186596" y="164148"/>
                  </a:lnTo>
                  <a:lnTo>
                    <a:pt x="222475" y="134907"/>
                  </a:lnTo>
                  <a:lnTo>
                    <a:pt x="260829" y="108131"/>
                  </a:lnTo>
                  <a:lnTo>
                    <a:pt x="301494" y="83966"/>
                  </a:lnTo>
                  <a:lnTo>
                    <a:pt x="344306" y="62554"/>
                  </a:lnTo>
                  <a:lnTo>
                    <a:pt x="389100" y="44041"/>
                  </a:lnTo>
                  <a:lnTo>
                    <a:pt x="435714" y="28571"/>
                  </a:lnTo>
                  <a:lnTo>
                    <a:pt x="483983" y="16287"/>
                  </a:lnTo>
                  <a:lnTo>
                    <a:pt x="533743" y="7335"/>
                  </a:lnTo>
                  <a:lnTo>
                    <a:pt x="584830" y="1857"/>
                  </a:lnTo>
                  <a:lnTo>
                    <a:pt x="637081" y="0"/>
                  </a:lnTo>
                  <a:lnTo>
                    <a:pt x="689332" y="1857"/>
                  </a:lnTo>
                  <a:lnTo>
                    <a:pt x="740419" y="7335"/>
                  </a:lnTo>
                  <a:lnTo>
                    <a:pt x="790179" y="16287"/>
                  </a:lnTo>
                  <a:lnTo>
                    <a:pt x="838448" y="28571"/>
                  </a:lnTo>
                  <a:lnTo>
                    <a:pt x="885062" y="44041"/>
                  </a:lnTo>
                  <a:lnTo>
                    <a:pt x="929857" y="62554"/>
                  </a:lnTo>
                  <a:lnTo>
                    <a:pt x="972669" y="83966"/>
                  </a:lnTo>
                  <a:lnTo>
                    <a:pt x="1013333" y="108131"/>
                  </a:lnTo>
                  <a:lnTo>
                    <a:pt x="1051687" y="134907"/>
                  </a:lnTo>
                  <a:lnTo>
                    <a:pt x="1087566" y="164148"/>
                  </a:lnTo>
                  <a:lnTo>
                    <a:pt x="1120806" y="195710"/>
                  </a:lnTo>
                  <a:lnTo>
                    <a:pt x="1151243" y="229449"/>
                  </a:lnTo>
                  <a:lnTo>
                    <a:pt x="1178713" y="265222"/>
                  </a:lnTo>
                  <a:lnTo>
                    <a:pt x="1203053" y="302883"/>
                  </a:lnTo>
                  <a:lnTo>
                    <a:pt x="1224098" y="342289"/>
                  </a:lnTo>
                  <a:lnTo>
                    <a:pt x="1241684" y="383295"/>
                  </a:lnTo>
                  <a:lnTo>
                    <a:pt x="1255648" y="425757"/>
                  </a:lnTo>
                  <a:lnTo>
                    <a:pt x="1265825" y="469530"/>
                  </a:lnTo>
                  <a:lnTo>
                    <a:pt x="1272051" y="514471"/>
                  </a:lnTo>
                  <a:lnTo>
                    <a:pt x="1274163" y="560436"/>
                  </a:lnTo>
                  <a:lnTo>
                    <a:pt x="1272051" y="606401"/>
                  </a:lnTo>
                  <a:lnTo>
                    <a:pt x="1265825" y="651342"/>
                  </a:lnTo>
                  <a:lnTo>
                    <a:pt x="1255648" y="695115"/>
                  </a:lnTo>
                  <a:lnTo>
                    <a:pt x="1241684" y="737577"/>
                  </a:lnTo>
                  <a:lnTo>
                    <a:pt x="1224098" y="778583"/>
                  </a:lnTo>
                  <a:lnTo>
                    <a:pt x="1203053" y="817989"/>
                  </a:lnTo>
                  <a:lnTo>
                    <a:pt x="1178713" y="855650"/>
                  </a:lnTo>
                  <a:lnTo>
                    <a:pt x="1151243" y="891423"/>
                  </a:lnTo>
                  <a:lnTo>
                    <a:pt x="1120806" y="925162"/>
                  </a:lnTo>
                  <a:lnTo>
                    <a:pt x="1087566" y="956724"/>
                  </a:lnTo>
                  <a:lnTo>
                    <a:pt x="1051687" y="985965"/>
                  </a:lnTo>
                  <a:lnTo>
                    <a:pt x="1013333" y="1012741"/>
                  </a:lnTo>
                  <a:lnTo>
                    <a:pt x="972669" y="1036906"/>
                  </a:lnTo>
                  <a:lnTo>
                    <a:pt x="929857" y="1058318"/>
                  </a:lnTo>
                  <a:lnTo>
                    <a:pt x="885062" y="1076831"/>
                  </a:lnTo>
                  <a:lnTo>
                    <a:pt x="838448" y="1092301"/>
                  </a:lnTo>
                  <a:lnTo>
                    <a:pt x="790179" y="1104585"/>
                  </a:lnTo>
                  <a:lnTo>
                    <a:pt x="740419" y="1113537"/>
                  </a:lnTo>
                  <a:lnTo>
                    <a:pt x="689332" y="1119015"/>
                  </a:lnTo>
                  <a:lnTo>
                    <a:pt x="637081" y="1120872"/>
                  </a:lnTo>
                  <a:lnTo>
                    <a:pt x="584830" y="1119015"/>
                  </a:lnTo>
                  <a:lnTo>
                    <a:pt x="533743" y="1113537"/>
                  </a:lnTo>
                  <a:lnTo>
                    <a:pt x="483983" y="1104585"/>
                  </a:lnTo>
                  <a:lnTo>
                    <a:pt x="435714" y="1092301"/>
                  </a:lnTo>
                  <a:lnTo>
                    <a:pt x="389100" y="1076831"/>
                  </a:lnTo>
                  <a:lnTo>
                    <a:pt x="344306" y="1058318"/>
                  </a:lnTo>
                  <a:lnTo>
                    <a:pt x="301494" y="1036906"/>
                  </a:lnTo>
                  <a:lnTo>
                    <a:pt x="260829" y="1012741"/>
                  </a:lnTo>
                  <a:lnTo>
                    <a:pt x="222475" y="985965"/>
                  </a:lnTo>
                  <a:lnTo>
                    <a:pt x="186596" y="956724"/>
                  </a:lnTo>
                  <a:lnTo>
                    <a:pt x="153357" y="925162"/>
                  </a:lnTo>
                  <a:lnTo>
                    <a:pt x="122919" y="891423"/>
                  </a:lnTo>
                  <a:lnTo>
                    <a:pt x="95449" y="855650"/>
                  </a:lnTo>
                  <a:lnTo>
                    <a:pt x="71109" y="817989"/>
                  </a:lnTo>
                  <a:lnTo>
                    <a:pt x="50065" y="778583"/>
                  </a:lnTo>
                  <a:lnTo>
                    <a:pt x="32478" y="737577"/>
                  </a:lnTo>
                  <a:lnTo>
                    <a:pt x="18515" y="695115"/>
                  </a:lnTo>
                  <a:lnTo>
                    <a:pt x="8338" y="651342"/>
                  </a:lnTo>
                  <a:lnTo>
                    <a:pt x="2111" y="606401"/>
                  </a:lnTo>
                  <a:lnTo>
                    <a:pt x="0" y="560436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37543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8965" y="509964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5400" spc="-10" dirty="0">
                <a:latin typeface="Calibri"/>
                <a:cs typeface="Calibri"/>
              </a:rPr>
              <a:t>BERENAR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9965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19771" y="5097618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0098" y="3813163"/>
            <a:ext cx="1028913" cy="102891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843332"/>
            <a:ext cx="2610485" cy="1767839"/>
            <a:chOff x="8706988" y="4843332"/>
            <a:chExt cx="2610485" cy="1767839"/>
          </a:xfrm>
        </p:grpSpPr>
        <p:sp>
          <p:nvSpPr>
            <p:cNvPr id="7" name="object 7"/>
            <p:cNvSpPr/>
            <p:nvPr/>
          </p:nvSpPr>
          <p:spPr>
            <a:xfrm>
              <a:off x="8713338" y="484968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84968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10868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6824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quart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4487" y="1157580"/>
            <a:ext cx="2603023" cy="251999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9417743" y="671839"/>
            <a:ext cx="1099185" cy="1099185"/>
            <a:chOff x="9417743" y="671839"/>
            <a:chExt cx="1099185" cy="109918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27269" y="681365"/>
              <a:ext cx="1079999" cy="1079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422506" y="67660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8" y="244773"/>
                  </a:lnTo>
                  <a:lnTo>
                    <a:pt x="115765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80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20" y="32903"/>
                  </a:lnTo>
                  <a:lnTo>
                    <a:pt x="774857" y="50978"/>
                  </a:lnTo>
                  <a:lnTo>
                    <a:pt x="816801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59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4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80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5" y="880549"/>
                  </a:lnTo>
                  <a:lnTo>
                    <a:pt x="89968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532506" y="1648120"/>
            <a:ext cx="1646555" cy="955040"/>
            <a:chOff x="7532506" y="1648120"/>
            <a:chExt cx="1646555" cy="955040"/>
          </a:xfrm>
        </p:grpSpPr>
        <p:sp>
          <p:nvSpPr>
            <p:cNvPr id="18" name="object 18"/>
            <p:cNvSpPr/>
            <p:nvPr/>
          </p:nvSpPr>
          <p:spPr>
            <a:xfrm>
              <a:off x="7537268" y="1674498"/>
              <a:ext cx="1599565" cy="923925"/>
            </a:xfrm>
            <a:custGeom>
              <a:avLst/>
              <a:gdLst/>
              <a:ahLst/>
              <a:cxnLst/>
              <a:rect l="l" t="t" r="r" b="b"/>
              <a:pathLst>
                <a:path w="1599565" h="923925">
                  <a:moveTo>
                    <a:pt x="0" y="923610"/>
                  </a:moveTo>
                  <a:lnTo>
                    <a:pt x="159944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28844" y="1652883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20" h="35560">
                  <a:moveTo>
                    <a:pt x="15735" y="35239"/>
                  </a:moveTo>
                  <a:lnTo>
                    <a:pt x="0" y="7991"/>
                  </a:lnTo>
                  <a:lnTo>
                    <a:pt x="45299" y="0"/>
                  </a:lnTo>
                  <a:lnTo>
                    <a:pt x="15735" y="3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28844" y="1652883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20" h="35560">
                  <a:moveTo>
                    <a:pt x="15735" y="35239"/>
                  </a:moveTo>
                  <a:lnTo>
                    <a:pt x="45299" y="0"/>
                  </a:lnTo>
                  <a:lnTo>
                    <a:pt x="0" y="7991"/>
                  </a:lnTo>
                  <a:lnTo>
                    <a:pt x="15735" y="3523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90982" y="4882360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68375">
              <a:lnSpc>
                <a:spcPct val="100000"/>
              </a:lnSpc>
              <a:spcBef>
                <a:spcPts val="85"/>
              </a:spcBef>
            </a:pPr>
            <a:r>
              <a:rPr sz="5400" spc="-85" dirty="0">
                <a:latin typeface="Calibri"/>
                <a:cs typeface="Calibri"/>
              </a:rPr>
              <a:t>SOPAR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4882360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90209" y="4880748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6644" y="3663065"/>
            <a:ext cx="1029543" cy="102954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887089" y="4649372"/>
            <a:ext cx="1598930" cy="1598930"/>
            <a:chOff x="1887089" y="464937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893439" y="465572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65572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8628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cinquè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221365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409117" y="888722"/>
            <a:ext cx="1207770" cy="1099185"/>
            <a:chOff x="9409117" y="888722"/>
            <a:chExt cx="1207770" cy="109918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18642" y="898247"/>
              <a:ext cx="1188321" cy="107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413879" y="893485"/>
              <a:ext cx="1198245" cy="1089660"/>
            </a:xfrm>
            <a:custGeom>
              <a:avLst/>
              <a:gdLst/>
              <a:ahLst/>
              <a:cxnLst/>
              <a:rect l="l" t="t" r="r" b="b"/>
              <a:pathLst>
                <a:path w="1198245" h="1089660">
                  <a:moveTo>
                    <a:pt x="0" y="544762"/>
                  </a:moveTo>
                  <a:lnTo>
                    <a:pt x="1985" y="500083"/>
                  </a:lnTo>
                  <a:lnTo>
                    <a:pt x="7838" y="456399"/>
                  </a:lnTo>
                  <a:lnTo>
                    <a:pt x="17406" y="413849"/>
                  </a:lnTo>
                  <a:lnTo>
                    <a:pt x="30533" y="372575"/>
                  </a:lnTo>
                  <a:lnTo>
                    <a:pt x="47066" y="332716"/>
                  </a:lnTo>
                  <a:lnTo>
                    <a:pt x="66850" y="294412"/>
                  </a:lnTo>
                  <a:lnTo>
                    <a:pt x="89732" y="257804"/>
                  </a:lnTo>
                  <a:lnTo>
                    <a:pt x="115557" y="223032"/>
                  </a:lnTo>
                  <a:lnTo>
                    <a:pt x="144171" y="190236"/>
                  </a:lnTo>
                  <a:lnTo>
                    <a:pt x="175420" y="159557"/>
                  </a:lnTo>
                  <a:lnTo>
                    <a:pt x="209150" y="131134"/>
                  </a:lnTo>
                  <a:lnTo>
                    <a:pt x="245206" y="105107"/>
                  </a:lnTo>
                  <a:lnTo>
                    <a:pt x="283435" y="81617"/>
                  </a:lnTo>
                  <a:lnTo>
                    <a:pt x="323683" y="60805"/>
                  </a:lnTo>
                  <a:lnTo>
                    <a:pt x="365794" y="42810"/>
                  </a:lnTo>
                  <a:lnTo>
                    <a:pt x="409616" y="27772"/>
                  </a:lnTo>
                  <a:lnTo>
                    <a:pt x="454994" y="15832"/>
                  </a:lnTo>
                  <a:lnTo>
                    <a:pt x="501774" y="7130"/>
                  </a:lnTo>
                  <a:lnTo>
                    <a:pt x="549801" y="1805"/>
                  </a:lnTo>
                  <a:lnTo>
                    <a:pt x="598922" y="0"/>
                  </a:lnTo>
                  <a:lnTo>
                    <a:pt x="648044" y="1805"/>
                  </a:lnTo>
                  <a:lnTo>
                    <a:pt x="696071" y="7130"/>
                  </a:lnTo>
                  <a:lnTo>
                    <a:pt x="742851" y="15832"/>
                  </a:lnTo>
                  <a:lnTo>
                    <a:pt x="788229" y="27772"/>
                  </a:lnTo>
                  <a:lnTo>
                    <a:pt x="832051" y="42810"/>
                  </a:lnTo>
                  <a:lnTo>
                    <a:pt x="874163" y="60805"/>
                  </a:lnTo>
                  <a:lnTo>
                    <a:pt x="914410" y="81617"/>
                  </a:lnTo>
                  <a:lnTo>
                    <a:pt x="952639" y="105107"/>
                  </a:lnTo>
                  <a:lnTo>
                    <a:pt x="988696" y="131134"/>
                  </a:lnTo>
                  <a:lnTo>
                    <a:pt x="1022426" y="159557"/>
                  </a:lnTo>
                  <a:lnTo>
                    <a:pt x="1053675" y="190236"/>
                  </a:lnTo>
                  <a:lnTo>
                    <a:pt x="1082289" y="223032"/>
                  </a:lnTo>
                  <a:lnTo>
                    <a:pt x="1108114" y="257804"/>
                  </a:lnTo>
                  <a:lnTo>
                    <a:pt x="1130995" y="294412"/>
                  </a:lnTo>
                  <a:lnTo>
                    <a:pt x="1150780" y="332716"/>
                  </a:lnTo>
                  <a:lnTo>
                    <a:pt x="1167313" y="372575"/>
                  </a:lnTo>
                  <a:lnTo>
                    <a:pt x="1180440" y="413849"/>
                  </a:lnTo>
                  <a:lnTo>
                    <a:pt x="1190007" y="456399"/>
                  </a:lnTo>
                  <a:lnTo>
                    <a:pt x="1195861" y="500083"/>
                  </a:lnTo>
                  <a:lnTo>
                    <a:pt x="1197846" y="544762"/>
                  </a:lnTo>
                  <a:lnTo>
                    <a:pt x="1195861" y="589441"/>
                  </a:lnTo>
                  <a:lnTo>
                    <a:pt x="1190007" y="633125"/>
                  </a:lnTo>
                  <a:lnTo>
                    <a:pt x="1180440" y="675675"/>
                  </a:lnTo>
                  <a:lnTo>
                    <a:pt x="1167313" y="716949"/>
                  </a:lnTo>
                  <a:lnTo>
                    <a:pt x="1150780" y="756808"/>
                  </a:lnTo>
                  <a:lnTo>
                    <a:pt x="1130995" y="795112"/>
                  </a:lnTo>
                  <a:lnTo>
                    <a:pt x="1108114" y="831720"/>
                  </a:lnTo>
                  <a:lnTo>
                    <a:pt x="1082289" y="866492"/>
                  </a:lnTo>
                  <a:lnTo>
                    <a:pt x="1053675" y="899288"/>
                  </a:lnTo>
                  <a:lnTo>
                    <a:pt x="1022426" y="929967"/>
                  </a:lnTo>
                  <a:lnTo>
                    <a:pt x="988696" y="958390"/>
                  </a:lnTo>
                  <a:lnTo>
                    <a:pt x="952639" y="984417"/>
                  </a:lnTo>
                  <a:lnTo>
                    <a:pt x="914410" y="1007907"/>
                  </a:lnTo>
                  <a:lnTo>
                    <a:pt x="874163" y="1028719"/>
                  </a:lnTo>
                  <a:lnTo>
                    <a:pt x="832051" y="1046714"/>
                  </a:lnTo>
                  <a:lnTo>
                    <a:pt x="788229" y="1061752"/>
                  </a:lnTo>
                  <a:lnTo>
                    <a:pt x="742851" y="1073692"/>
                  </a:lnTo>
                  <a:lnTo>
                    <a:pt x="696071" y="1082394"/>
                  </a:lnTo>
                  <a:lnTo>
                    <a:pt x="648044" y="1087719"/>
                  </a:lnTo>
                  <a:lnTo>
                    <a:pt x="598922" y="1089524"/>
                  </a:lnTo>
                  <a:lnTo>
                    <a:pt x="549801" y="1087719"/>
                  </a:lnTo>
                  <a:lnTo>
                    <a:pt x="501774" y="1082394"/>
                  </a:lnTo>
                  <a:lnTo>
                    <a:pt x="454994" y="1073692"/>
                  </a:lnTo>
                  <a:lnTo>
                    <a:pt x="409616" y="1061752"/>
                  </a:lnTo>
                  <a:lnTo>
                    <a:pt x="365794" y="1046714"/>
                  </a:lnTo>
                  <a:lnTo>
                    <a:pt x="323683" y="1028719"/>
                  </a:lnTo>
                  <a:lnTo>
                    <a:pt x="283435" y="1007907"/>
                  </a:lnTo>
                  <a:lnTo>
                    <a:pt x="245206" y="984417"/>
                  </a:lnTo>
                  <a:lnTo>
                    <a:pt x="209150" y="958390"/>
                  </a:lnTo>
                  <a:lnTo>
                    <a:pt x="175420" y="929967"/>
                  </a:lnTo>
                  <a:lnTo>
                    <a:pt x="144171" y="899288"/>
                  </a:lnTo>
                  <a:lnTo>
                    <a:pt x="115557" y="866492"/>
                  </a:lnTo>
                  <a:lnTo>
                    <a:pt x="89732" y="831720"/>
                  </a:lnTo>
                  <a:lnTo>
                    <a:pt x="66850" y="795112"/>
                  </a:lnTo>
                  <a:lnTo>
                    <a:pt x="47066" y="756808"/>
                  </a:lnTo>
                  <a:lnTo>
                    <a:pt x="30533" y="716949"/>
                  </a:lnTo>
                  <a:lnTo>
                    <a:pt x="17406" y="675675"/>
                  </a:lnTo>
                  <a:lnTo>
                    <a:pt x="7838" y="633125"/>
                  </a:lnTo>
                  <a:lnTo>
                    <a:pt x="1985" y="589441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462615" y="1957081"/>
            <a:ext cx="1837689" cy="962025"/>
            <a:chOff x="7462615" y="1957081"/>
            <a:chExt cx="1837689" cy="962025"/>
          </a:xfrm>
        </p:grpSpPr>
        <p:sp>
          <p:nvSpPr>
            <p:cNvPr id="17" name="object 17"/>
            <p:cNvSpPr/>
            <p:nvPr/>
          </p:nvSpPr>
          <p:spPr>
            <a:xfrm>
              <a:off x="7467377" y="1981821"/>
              <a:ext cx="1789430" cy="932815"/>
            </a:xfrm>
            <a:custGeom>
              <a:avLst/>
              <a:gdLst/>
              <a:ahLst/>
              <a:cxnLst/>
              <a:rect l="l" t="t" r="r" b="b"/>
              <a:pathLst>
                <a:path w="1789429" h="932814">
                  <a:moveTo>
                    <a:pt x="0" y="932484"/>
                  </a:moveTo>
                  <a:lnTo>
                    <a:pt x="178920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249313" y="1961844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14542" y="33929"/>
                  </a:moveTo>
                  <a:lnTo>
                    <a:pt x="0" y="6025"/>
                  </a:lnTo>
                  <a:lnTo>
                    <a:pt x="45603" y="0"/>
                  </a:lnTo>
                  <a:lnTo>
                    <a:pt x="14542" y="339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49313" y="1961844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89">
                  <a:moveTo>
                    <a:pt x="14542" y="33929"/>
                  </a:moveTo>
                  <a:lnTo>
                    <a:pt x="45603" y="0"/>
                  </a:lnTo>
                  <a:lnTo>
                    <a:pt x="0" y="6025"/>
                  </a:lnTo>
                  <a:lnTo>
                    <a:pt x="14542" y="3392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64582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0499" y="295728"/>
            <a:ext cx="63055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15" dirty="0">
                <a:solidFill>
                  <a:srgbClr val="000000"/>
                </a:solidFill>
                <a:latin typeface="Calibri"/>
                <a:cs typeface="Calibri"/>
              </a:rPr>
              <a:t>piràmide</a:t>
            </a:r>
            <a:r>
              <a:rPr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dels</a:t>
            </a:r>
            <a:r>
              <a:rPr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7267" y="1488104"/>
            <a:ext cx="5457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Per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dinar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sopar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hem de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96620" y="3767130"/>
            <a:ext cx="94996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129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latin typeface="Calibri"/>
                <a:cs typeface="Calibri"/>
              </a:rPr>
              <a:t>OUS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78109" y="3788560"/>
            <a:ext cx="182245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POLLASTRE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55481" y="2247205"/>
            <a:ext cx="7013575" cy="4140200"/>
            <a:chOff x="2255481" y="2247205"/>
            <a:chExt cx="7013575" cy="41402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5992" y="2247205"/>
              <a:ext cx="4727391" cy="41400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40703" y="4123536"/>
              <a:ext cx="2180590" cy="67945"/>
            </a:xfrm>
            <a:custGeom>
              <a:avLst/>
              <a:gdLst/>
              <a:ahLst/>
              <a:cxnLst/>
              <a:rect l="l" t="t" r="r" b="b"/>
              <a:pathLst>
                <a:path w="2180590" h="67945">
                  <a:moveTo>
                    <a:pt x="0" y="0"/>
                  </a:moveTo>
                  <a:lnTo>
                    <a:pt x="2180283" y="67575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09113" y="410712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4092" y="31857"/>
                  </a:moveTo>
                  <a:lnTo>
                    <a:pt x="6794" y="31321"/>
                  </a:lnTo>
                  <a:lnTo>
                    <a:pt x="0" y="24092"/>
                  </a:lnTo>
                  <a:lnTo>
                    <a:pt x="267" y="15443"/>
                  </a:lnTo>
                  <a:lnTo>
                    <a:pt x="535" y="6793"/>
                  </a:lnTo>
                  <a:lnTo>
                    <a:pt x="7764" y="0"/>
                  </a:lnTo>
                  <a:lnTo>
                    <a:pt x="25064" y="535"/>
                  </a:lnTo>
                  <a:lnTo>
                    <a:pt x="31858" y="7764"/>
                  </a:lnTo>
                  <a:lnTo>
                    <a:pt x="31590" y="16414"/>
                  </a:lnTo>
                  <a:lnTo>
                    <a:pt x="31321" y="25063"/>
                  </a:lnTo>
                  <a:lnTo>
                    <a:pt x="24092" y="31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09113" y="410712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67" y="15443"/>
                  </a:moveTo>
                  <a:lnTo>
                    <a:pt x="535" y="6793"/>
                  </a:lnTo>
                  <a:lnTo>
                    <a:pt x="7764" y="0"/>
                  </a:lnTo>
                  <a:lnTo>
                    <a:pt x="16414" y="267"/>
                  </a:lnTo>
                  <a:lnTo>
                    <a:pt x="25064" y="535"/>
                  </a:lnTo>
                  <a:lnTo>
                    <a:pt x="31858" y="7764"/>
                  </a:lnTo>
                  <a:lnTo>
                    <a:pt x="31590" y="16414"/>
                  </a:lnTo>
                  <a:lnTo>
                    <a:pt x="31321" y="25063"/>
                  </a:lnTo>
                  <a:lnTo>
                    <a:pt x="24092" y="31857"/>
                  </a:lnTo>
                  <a:lnTo>
                    <a:pt x="15443" y="31589"/>
                  </a:lnTo>
                  <a:lnTo>
                    <a:pt x="6794" y="31321"/>
                  </a:lnTo>
                  <a:lnTo>
                    <a:pt x="0" y="24092"/>
                  </a:lnTo>
                  <a:lnTo>
                    <a:pt x="267" y="1544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20500" y="417538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50"/>
                  </a:moveTo>
                  <a:lnTo>
                    <a:pt x="974" y="0"/>
                  </a:lnTo>
                  <a:lnTo>
                    <a:pt x="43692" y="17064"/>
                  </a:lnTo>
                  <a:lnTo>
                    <a:pt x="0" y="314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20500" y="417538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50"/>
                  </a:moveTo>
                  <a:lnTo>
                    <a:pt x="43692" y="17064"/>
                  </a:lnTo>
                  <a:lnTo>
                    <a:pt x="974" y="0"/>
                  </a:lnTo>
                  <a:lnTo>
                    <a:pt x="0" y="3145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83802" y="3770229"/>
              <a:ext cx="1068705" cy="58419"/>
            </a:xfrm>
            <a:custGeom>
              <a:avLst/>
              <a:gdLst/>
              <a:ahLst/>
              <a:cxnLst/>
              <a:rect l="l" t="t" r="r" b="b"/>
              <a:pathLst>
                <a:path w="1068704" h="58420">
                  <a:moveTo>
                    <a:pt x="0" y="58047"/>
                  </a:moveTo>
                  <a:lnTo>
                    <a:pt x="106865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52042" y="381301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323" y="32229"/>
                  </a:moveTo>
                  <a:lnTo>
                    <a:pt x="938" y="25605"/>
                  </a:lnTo>
                  <a:lnTo>
                    <a:pt x="468" y="16964"/>
                  </a:lnTo>
                  <a:lnTo>
                    <a:pt x="0" y="8323"/>
                  </a:lnTo>
                  <a:lnTo>
                    <a:pt x="6624" y="938"/>
                  </a:lnTo>
                  <a:lnTo>
                    <a:pt x="15264" y="469"/>
                  </a:lnTo>
                  <a:lnTo>
                    <a:pt x="23905" y="0"/>
                  </a:lnTo>
                  <a:lnTo>
                    <a:pt x="31290" y="6624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8323" y="32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52042" y="381301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468" y="16964"/>
                  </a:moveTo>
                  <a:lnTo>
                    <a:pt x="0" y="8323"/>
                  </a:lnTo>
                  <a:lnTo>
                    <a:pt x="6624" y="938"/>
                  </a:lnTo>
                  <a:lnTo>
                    <a:pt x="15264" y="469"/>
                  </a:lnTo>
                  <a:lnTo>
                    <a:pt x="23905" y="0"/>
                  </a:lnTo>
                  <a:lnTo>
                    <a:pt x="31290" y="6624"/>
                  </a:lnTo>
                  <a:lnTo>
                    <a:pt x="31760" y="15265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16964" y="31760"/>
                  </a:lnTo>
                  <a:lnTo>
                    <a:pt x="8323" y="32229"/>
                  </a:lnTo>
                  <a:lnTo>
                    <a:pt x="938" y="25605"/>
                  </a:lnTo>
                  <a:lnTo>
                    <a:pt x="468" y="1696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51605" y="3754520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0" y="0"/>
                  </a:lnTo>
                  <a:lnTo>
                    <a:pt x="44015" y="13364"/>
                  </a:lnTo>
                  <a:lnTo>
                    <a:pt x="1706" y="31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51605" y="3754520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44015" y="13364"/>
                  </a:lnTo>
                  <a:lnTo>
                    <a:pt x="0" y="0"/>
                  </a:lnTo>
                  <a:lnTo>
                    <a:pt x="1706" y="3141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27434" y="3739511"/>
              <a:ext cx="922655" cy="40005"/>
            </a:xfrm>
            <a:custGeom>
              <a:avLst/>
              <a:gdLst/>
              <a:ahLst/>
              <a:cxnLst/>
              <a:rect l="l" t="t" r="r" b="b"/>
              <a:pathLst>
                <a:path w="922654" h="40004">
                  <a:moveTo>
                    <a:pt x="922240" y="0"/>
                  </a:moveTo>
                  <a:lnTo>
                    <a:pt x="0" y="3955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49304" y="372281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050" y="32049"/>
                  </a:moveTo>
                  <a:lnTo>
                    <a:pt x="741" y="25342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15353" y="370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lnTo>
                    <a:pt x="32049" y="23999"/>
                  </a:lnTo>
                  <a:lnTo>
                    <a:pt x="25342" y="31308"/>
                  </a:lnTo>
                  <a:lnTo>
                    <a:pt x="8050" y="320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9304" y="3722814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1679" y="15353"/>
                  </a:moveTo>
                  <a:lnTo>
                    <a:pt x="32049" y="23999"/>
                  </a:lnTo>
                  <a:lnTo>
                    <a:pt x="25342" y="31308"/>
                  </a:lnTo>
                  <a:lnTo>
                    <a:pt x="16696" y="31679"/>
                  </a:lnTo>
                  <a:lnTo>
                    <a:pt x="8050" y="32049"/>
                  </a:lnTo>
                  <a:lnTo>
                    <a:pt x="741" y="25342"/>
                  </a:lnTo>
                  <a:lnTo>
                    <a:pt x="370" y="16696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15353" y="370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84248" y="3763348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3859" y="31436"/>
                  </a:moveTo>
                  <a:lnTo>
                    <a:pt x="0" y="17570"/>
                  </a:lnTo>
                  <a:lnTo>
                    <a:pt x="42511" y="0"/>
                  </a:lnTo>
                  <a:lnTo>
                    <a:pt x="43859" y="31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084248" y="3763348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2511" y="0"/>
                  </a:moveTo>
                  <a:lnTo>
                    <a:pt x="0" y="17570"/>
                  </a:lnTo>
                  <a:lnTo>
                    <a:pt x="43859" y="31436"/>
                  </a:lnTo>
                  <a:lnTo>
                    <a:pt x="4251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03469" y="4229925"/>
              <a:ext cx="3378200" cy="6985"/>
            </a:xfrm>
            <a:custGeom>
              <a:avLst/>
              <a:gdLst/>
              <a:ahLst/>
              <a:cxnLst/>
              <a:rect l="l" t="t" r="r" b="b"/>
              <a:pathLst>
                <a:path w="3378200" h="6985">
                  <a:moveTo>
                    <a:pt x="3377840" y="0"/>
                  </a:moveTo>
                  <a:lnTo>
                    <a:pt x="0" y="6679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81292" y="421420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7063" y="31371"/>
                  </a:moveTo>
                  <a:lnTo>
                    <a:pt x="34" y="24370"/>
                  </a:lnTo>
                  <a:lnTo>
                    <a:pt x="0" y="7063"/>
                  </a:lnTo>
                  <a:lnTo>
                    <a:pt x="7001" y="34"/>
                  </a:lnTo>
                  <a:lnTo>
                    <a:pt x="24308" y="0"/>
                  </a:lnTo>
                  <a:lnTo>
                    <a:pt x="31337" y="7001"/>
                  </a:lnTo>
                  <a:lnTo>
                    <a:pt x="31354" y="15654"/>
                  </a:lnTo>
                  <a:lnTo>
                    <a:pt x="31371" y="24308"/>
                  </a:lnTo>
                  <a:lnTo>
                    <a:pt x="24370" y="31337"/>
                  </a:lnTo>
                  <a:lnTo>
                    <a:pt x="7063" y="31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81292" y="421420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31354" y="15654"/>
                  </a:moveTo>
                  <a:lnTo>
                    <a:pt x="31371" y="24308"/>
                  </a:lnTo>
                  <a:lnTo>
                    <a:pt x="24370" y="31337"/>
                  </a:lnTo>
                  <a:lnTo>
                    <a:pt x="15716" y="31354"/>
                  </a:lnTo>
                  <a:lnTo>
                    <a:pt x="7063" y="31371"/>
                  </a:lnTo>
                  <a:lnTo>
                    <a:pt x="34" y="24370"/>
                  </a:lnTo>
                  <a:lnTo>
                    <a:pt x="17" y="15716"/>
                  </a:lnTo>
                  <a:lnTo>
                    <a:pt x="0" y="7063"/>
                  </a:lnTo>
                  <a:lnTo>
                    <a:pt x="7001" y="34"/>
                  </a:lnTo>
                  <a:lnTo>
                    <a:pt x="15654" y="17"/>
                  </a:lnTo>
                  <a:lnTo>
                    <a:pt x="24308" y="0"/>
                  </a:lnTo>
                  <a:lnTo>
                    <a:pt x="31337" y="7001"/>
                  </a:lnTo>
                  <a:lnTo>
                    <a:pt x="31354" y="1565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60244" y="42208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56" y="31465"/>
                  </a:moveTo>
                  <a:lnTo>
                    <a:pt x="0" y="15818"/>
                  </a:lnTo>
                  <a:lnTo>
                    <a:pt x="43194" y="0"/>
                  </a:lnTo>
                  <a:lnTo>
                    <a:pt x="43256" y="31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60244" y="422087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194" y="0"/>
                  </a:moveTo>
                  <a:lnTo>
                    <a:pt x="0" y="15818"/>
                  </a:lnTo>
                  <a:lnTo>
                    <a:pt x="43256" y="31465"/>
                  </a:lnTo>
                  <a:lnTo>
                    <a:pt x="43194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004218" y="3488873"/>
            <a:ext cx="94996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85"/>
              </a:spcBef>
            </a:pPr>
            <a:r>
              <a:rPr sz="2800" spc="-5" dirty="0">
                <a:latin typeface="Calibri"/>
                <a:cs typeface="Calibri"/>
              </a:rPr>
              <a:t>PEIX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99439" y="3479867"/>
            <a:ext cx="1607185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LLEGUMS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52475" y="3384879"/>
            <a:ext cx="11023600" cy="3260725"/>
            <a:chOff x="752475" y="3384879"/>
            <a:chExt cx="11023600" cy="3260725"/>
          </a:xfrm>
        </p:grpSpPr>
        <p:sp>
          <p:nvSpPr>
            <p:cNvPr id="33" name="object 33"/>
            <p:cNvSpPr/>
            <p:nvPr/>
          </p:nvSpPr>
          <p:spPr>
            <a:xfrm>
              <a:off x="781050" y="3413454"/>
              <a:ext cx="10553700" cy="995044"/>
            </a:xfrm>
            <a:custGeom>
              <a:avLst/>
              <a:gdLst/>
              <a:ahLst/>
              <a:cxnLst/>
              <a:rect l="l" t="t" r="r" b="b"/>
              <a:pathLst>
                <a:path w="10553700" h="995045">
                  <a:moveTo>
                    <a:pt x="0" y="165779"/>
                  </a:moveTo>
                  <a:lnTo>
                    <a:pt x="5921" y="121708"/>
                  </a:lnTo>
                  <a:lnTo>
                    <a:pt x="22633" y="82107"/>
                  </a:lnTo>
                  <a:lnTo>
                    <a:pt x="48555" y="48555"/>
                  </a:lnTo>
                  <a:lnTo>
                    <a:pt x="82107" y="22633"/>
                  </a:lnTo>
                  <a:lnTo>
                    <a:pt x="121708" y="5921"/>
                  </a:lnTo>
                  <a:lnTo>
                    <a:pt x="165779" y="0"/>
                  </a:lnTo>
                  <a:lnTo>
                    <a:pt x="10387919" y="0"/>
                  </a:lnTo>
                  <a:lnTo>
                    <a:pt x="10451360" y="12619"/>
                  </a:lnTo>
                  <a:lnTo>
                    <a:pt x="10505142" y="48555"/>
                  </a:lnTo>
                  <a:lnTo>
                    <a:pt x="10541079" y="102338"/>
                  </a:lnTo>
                  <a:lnTo>
                    <a:pt x="10553699" y="165779"/>
                  </a:lnTo>
                  <a:lnTo>
                    <a:pt x="10553699" y="828877"/>
                  </a:lnTo>
                  <a:lnTo>
                    <a:pt x="10547777" y="872948"/>
                  </a:lnTo>
                  <a:lnTo>
                    <a:pt x="10531065" y="912549"/>
                  </a:lnTo>
                  <a:lnTo>
                    <a:pt x="10505143" y="946101"/>
                  </a:lnTo>
                  <a:lnTo>
                    <a:pt x="10471591" y="972023"/>
                  </a:lnTo>
                  <a:lnTo>
                    <a:pt x="10431990" y="988735"/>
                  </a:lnTo>
                  <a:lnTo>
                    <a:pt x="10387919" y="994656"/>
                  </a:lnTo>
                  <a:lnTo>
                    <a:pt x="165779" y="994656"/>
                  </a:lnTo>
                  <a:lnTo>
                    <a:pt x="121708" y="988735"/>
                  </a:lnTo>
                  <a:lnTo>
                    <a:pt x="82107" y="972023"/>
                  </a:lnTo>
                  <a:lnTo>
                    <a:pt x="48555" y="946101"/>
                  </a:lnTo>
                  <a:lnTo>
                    <a:pt x="22633" y="912549"/>
                  </a:lnTo>
                  <a:lnTo>
                    <a:pt x="5921" y="872948"/>
                  </a:lnTo>
                  <a:lnTo>
                    <a:pt x="0" y="828877"/>
                  </a:lnTo>
                  <a:lnTo>
                    <a:pt x="0" y="165779"/>
                  </a:lnTo>
                  <a:close/>
                </a:path>
              </a:pathLst>
            </a:custGeom>
            <a:ln w="5714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69675" y="6238875"/>
              <a:ext cx="406399" cy="4063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7268" y="4947249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10277" y="4945217"/>
            <a:ext cx="2633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LLENGUA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5381" y="3697212"/>
            <a:ext cx="1065793" cy="106579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731551" y="4650544"/>
            <a:ext cx="2609850" cy="1960245"/>
            <a:chOff x="8731551" y="4650544"/>
            <a:chExt cx="2609850" cy="1960245"/>
          </a:xfrm>
        </p:grpSpPr>
        <p:sp>
          <p:nvSpPr>
            <p:cNvPr id="6" name="object 6"/>
            <p:cNvSpPr/>
            <p:nvPr/>
          </p:nvSpPr>
          <p:spPr>
            <a:xfrm>
              <a:off x="8737901" y="465689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3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2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37901" y="465689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3" y="676108"/>
                  </a:lnTo>
                  <a:lnTo>
                    <a:pt x="1468756" y="0"/>
                  </a:lnTo>
                  <a:lnTo>
                    <a:pt x="1585628" y="116842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1"/>
                  </a:lnTo>
                  <a:lnTo>
                    <a:pt x="792813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4768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017269" y="1093731"/>
            <a:ext cx="4138295" cy="2520315"/>
            <a:chOff x="5017269" y="1093731"/>
            <a:chExt cx="4138295" cy="2520315"/>
          </a:xfrm>
        </p:grpSpPr>
        <p:sp>
          <p:nvSpPr>
            <p:cNvPr id="12" name="object 12"/>
            <p:cNvSpPr/>
            <p:nvPr/>
          </p:nvSpPr>
          <p:spPr>
            <a:xfrm>
              <a:off x="7537268" y="1946994"/>
              <a:ext cx="1574800" cy="777240"/>
            </a:xfrm>
            <a:custGeom>
              <a:avLst/>
              <a:gdLst/>
              <a:ahLst/>
              <a:cxnLst/>
              <a:rect l="l" t="t" r="r" b="b"/>
              <a:pathLst>
                <a:path w="1574800" h="777239">
                  <a:moveTo>
                    <a:pt x="0" y="777160"/>
                  </a:moveTo>
                  <a:lnTo>
                    <a:pt x="157467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04982" y="1927863"/>
              <a:ext cx="45720" cy="33655"/>
            </a:xfrm>
            <a:custGeom>
              <a:avLst/>
              <a:gdLst/>
              <a:ahLst/>
              <a:cxnLst/>
              <a:rect l="l" t="t" r="r" b="b"/>
              <a:pathLst>
                <a:path w="45720" h="33655">
                  <a:moveTo>
                    <a:pt x="13925" y="33238"/>
                  </a:moveTo>
                  <a:lnTo>
                    <a:pt x="0" y="5021"/>
                  </a:lnTo>
                  <a:lnTo>
                    <a:pt x="45724" y="0"/>
                  </a:lnTo>
                  <a:lnTo>
                    <a:pt x="13925" y="332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04982" y="1927863"/>
              <a:ext cx="45720" cy="33655"/>
            </a:xfrm>
            <a:custGeom>
              <a:avLst/>
              <a:gdLst/>
              <a:ahLst/>
              <a:cxnLst/>
              <a:rect l="l" t="t" r="r" b="b"/>
              <a:pathLst>
                <a:path w="45720" h="33655">
                  <a:moveTo>
                    <a:pt x="13925" y="33238"/>
                  </a:moveTo>
                  <a:lnTo>
                    <a:pt x="45724" y="0"/>
                  </a:lnTo>
                  <a:lnTo>
                    <a:pt x="0" y="5021"/>
                  </a:lnTo>
                  <a:lnTo>
                    <a:pt x="13925" y="3323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7269" y="1093731"/>
              <a:ext cx="2519999" cy="25199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4617" y="352388"/>
            <a:ext cx="4874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primer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272417" y="763197"/>
            <a:ext cx="1668780" cy="1668780"/>
            <a:chOff x="9272417" y="763197"/>
            <a:chExt cx="1668780" cy="166878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8736" y="1498914"/>
              <a:ext cx="813058" cy="7478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04743" y="1093731"/>
              <a:ext cx="527015" cy="48474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278767" y="769547"/>
              <a:ext cx="1656080" cy="1656080"/>
            </a:xfrm>
            <a:custGeom>
              <a:avLst/>
              <a:gdLst/>
              <a:ahLst/>
              <a:cxnLst/>
              <a:rect l="l" t="t" r="r" b="b"/>
              <a:pathLst>
                <a:path w="1656079" h="1656080">
                  <a:moveTo>
                    <a:pt x="0" y="827999"/>
                  </a:moveTo>
                  <a:lnTo>
                    <a:pt x="1405" y="779348"/>
                  </a:lnTo>
                  <a:lnTo>
                    <a:pt x="5570" y="731437"/>
                  </a:lnTo>
                  <a:lnTo>
                    <a:pt x="12417" y="684344"/>
                  </a:lnTo>
                  <a:lnTo>
                    <a:pt x="21868" y="638147"/>
                  </a:lnTo>
                  <a:lnTo>
                    <a:pt x="33845" y="592923"/>
                  </a:lnTo>
                  <a:lnTo>
                    <a:pt x="48271" y="548749"/>
                  </a:lnTo>
                  <a:lnTo>
                    <a:pt x="65068" y="505705"/>
                  </a:lnTo>
                  <a:lnTo>
                    <a:pt x="84158" y="463866"/>
                  </a:lnTo>
                  <a:lnTo>
                    <a:pt x="105465" y="423312"/>
                  </a:lnTo>
                  <a:lnTo>
                    <a:pt x="128909" y="384118"/>
                  </a:lnTo>
                  <a:lnTo>
                    <a:pt x="154414" y="346365"/>
                  </a:lnTo>
                  <a:lnTo>
                    <a:pt x="181902" y="310128"/>
                  </a:lnTo>
                  <a:lnTo>
                    <a:pt x="211295" y="275485"/>
                  </a:lnTo>
                  <a:lnTo>
                    <a:pt x="242515" y="242515"/>
                  </a:lnTo>
                  <a:lnTo>
                    <a:pt x="275485" y="211295"/>
                  </a:lnTo>
                  <a:lnTo>
                    <a:pt x="310128" y="181902"/>
                  </a:lnTo>
                  <a:lnTo>
                    <a:pt x="346365" y="154414"/>
                  </a:lnTo>
                  <a:lnTo>
                    <a:pt x="384119" y="128909"/>
                  </a:lnTo>
                  <a:lnTo>
                    <a:pt x="423312" y="105465"/>
                  </a:lnTo>
                  <a:lnTo>
                    <a:pt x="463866" y="84158"/>
                  </a:lnTo>
                  <a:lnTo>
                    <a:pt x="505705" y="65068"/>
                  </a:lnTo>
                  <a:lnTo>
                    <a:pt x="548749" y="48271"/>
                  </a:lnTo>
                  <a:lnTo>
                    <a:pt x="592923" y="33845"/>
                  </a:lnTo>
                  <a:lnTo>
                    <a:pt x="638147" y="21868"/>
                  </a:lnTo>
                  <a:lnTo>
                    <a:pt x="684344" y="12417"/>
                  </a:lnTo>
                  <a:lnTo>
                    <a:pt x="731437" y="5570"/>
                  </a:lnTo>
                  <a:lnTo>
                    <a:pt x="779348" y="1405"/>
                  </a:lnTo>
                  <a:lnTo>
                    <a:pt x="827999" y="0"/>
                  </a:lnTo>
                  <a:lnTo>
                    <a:pt x="878496" y="1539"/>
                  </a:lnTo>
                  <a:lnTo>
                    <a:pt x="928546" y="6124"/>
                  </a:lnTo>
                  <a:lnTo>
                    <a:pt x="978024" y="13701"/>
                  </a:lnTo>
                  <a:lnTo>
                    <a:pt x="1026802" y="24217"/>
                  </a:lnTo>
                  <a:lnTo>
                    <a:pt x="1074756" y="37622"/>
                  </a:lnTo>
                  <a:lnTo>
                    <a:pt x="1121757" y="53861"/>
                  </a:lnTo>
                  <a:lnTo>
                    <a:pt x="1167680" y="72883"/>
                  </a:lnTo>
                  <a:lnTo>
                    <a:pt x="1212398" y="94635"/>
                  </a:lnTo>
                  <a:lnTo>
                    <a:pt x="1255785" y="119065"/>
                  </a:lnTo>
                  <a:lnTo>
                    <a:pt x="1297713" y="146120"/>
                  </a:lnTo>
                  <a:lnTo>
                    <a:pt x="1338057" y="175749"/>
                  </a:lnTo>
                  <a:lnTo>
                    <a:pt x="1376689" y="207898"/>
                  </a:lnTo>
                  <a:lnTo>
                    <a:pt x="1413484" y="242515"/>
                  </a:lnTo>
                  <a:lnTo>
                    <a:pt x="1448101" y="279310"/>
                  </a:lnTo>
                  <a:lnTo>
                    <a:pt x="1480250" y="317943"/>
                  </a:lnTo>
                  <a:lnTo>
                    <a:pt x="1509879" y="358286"/>
                  </a:lnTo>
                  <a:lnTo>
                    <a:pt x="1536934" y="400215"/>
                  </a:lnTo>
                  <a:lnTo>
                    <a:pt x="1561364" y="443601"/>
                  </a:lnTo>
                  <a:lnTo>
                    <a:pt x="1583116" y="488319"/>
                  </a:lnTo>
                  <a:lnTo>
                    <a:pt x="1602138" y="534242"/>
                  </a:lnTo>
                  <a:lnTo>
                    <a:pt x="1618377" y="581243"/>
                  </a:lnTo>
                  <a:lnTo>
                    <a:pt x="1631782" y="629197"/>
                  </a:lnTo>
                  <a:lnTo>
                    <a:pt x="1642298" y="677976"/>
                  </a:lnTo>
                  <a:lnTo>
                    <a:pt x="1649875" y="727453"/>
                  </a:lnTo>
                  <a:lnTo>
                    <a:pt x="1654460" y="777503"/>
                  </a:lnTo>
                  <a:lnTo>
                    <a:pt x="1655999" y="827999"/>
                  </a:lnTo>
                  <a:lnTo>
                    <a:pt x="1654594" y="876651"/>
                  </a:lnTo>
                  <a:lnTo>
                    <a:pt x="1650429" y="924562"/>
                  </a:lnTo>
                  <a:lnTo>
                    <a:pt x="1643582" y="971655"/>
                  </a:lnTo>
                  <a:lnTo>
                    <a:pt x="1634131" y="1017852"/>
                  </a:lnTo>
                  <a:lnTo>
                    <a:pt x="1622154" y="1063076"/>
                  </a:lnTo>
                  <a:lnTo>
                    <a:pt x="1607728" y="1107250"/>
                  </a:lnTo>
                  <a:lnTo>
                    <a:pt x="1590931" y="1150294"/>
                  </a:lnTo>
                  <a:lnTo>
                    <a:pt x="1571841" y="1192133"/>
                  </a:lnTo>
                  <a:lnTo>
                    <a:pt x="1550534" y="1232687"/>
                  </a:lnTo>
                  <a:lnTo>
                    <a:pt x="1527090" y="1271880"/>
                  </a:lnTo>
                  <a:lnTo>
                    <a:pt x="1501585" y="1309634"/>
                  </a:lnTo>
                  <a:lnTo>
                    <a:pt x="1474097" y="1345871"/>
                  </a:lnTo>
                  <a:lnTo>
                    <a:pt x="1444704" y="1380514"/>
                  </a:lnTo>
                  <a:lnTo>
                    <a:pt x="1413484" y="1413484"/>
                  </a:lnTo>
                  <a:lnTo>
                    <a:pt x="1380514" y="1444704"/>
                  </a:lnTo>
                  <a:lnTo>
                    <a:pt x="1345871" y="1474097"/>
                  </a:lnTo>
                  <a:lnTo>
                    <a:pt x="1309634" y="1501585"/>
                  </a:lnTo>
                  <a:lnTo>
                    <a:pt x="1271881" y="1527090"/>
                  </a:lnTo>
                  <a:lnTo>
                    <a:pt x="1232688" y="1550534"/>
                  </a:lnTo>
                  <a:lnTo>
                    <a:pt x="1192133" y="1571841"/>
                  </a:lnTo>
                  <a:lnTo>
                    <a:pt x="1150295" y="1590931"/>
                  </a:lnTo>
                  <a:lnTo>
                    <a:pt x="1107250" y="1607728"/>
                  </a:lnTo>
                  <a:lnTo>
                    <a:pt x="1063077" y="1622154"/>
                  </a:lnTo>
                  <a:lnTo>
                    <a:pt x="1017852" y="1634131"/>
                  </a:lnTo>
                  <a:lnTo>
                    <a:pt x="971655" y="1643582"/>
                  </a:lnTo>
                  <a:lnTo>
                    <a:pt x="924562" y="1650429"/>
                  </a:lnTo>
                  <a:lnTo>
                    <a:pt x="876651" y="1654594"/>
                  </a:lnTo>
                  <a:lnTo>
                    <a:pt x="827999" y="1655999"/>
                  </a:lnTo>
                  <a:lnTo>
                    <a:pt x="779348" y="1654594"/>
                  </a:lnTo>
                  <a:lnTo>
                    <a:pt x="731437" y="1650429"/>
                  </a:lnTo>
                  <a:lnTo>
                    <a:pt x="684344" y="1643582"/>
                  </a:lnTo>
                  <a:lnTo>
                    <a:pt x="638147" y="1634131"/>
                  </a:lnTo>
                  <a:lnTo>
                    <a:pt x="592923" y="1622154"/>
                  </a:lnTo>
                  <a:lnTo>
                    <a:pt x="548749" y="1607728"/>
                  </a:lnTo>
                  <a:lnTo>
                    <a:pt x="505705" y="1590931"/>
                  </a:lnTo>
                  <a:lnTo>
                    <a:pt x="463866" y="1571841"/>
                  </a:lnTo>
                  <a:lnTo>
                    <a:pt x="423312" y="1550534"/>
                  </a:lnTo>
                  <a:lnTo>
                    <a:pt x="384119" y="1527090"/>
                  </a:lnTo>
                  <a:lnTo>
                    <a:pt x="346365" y="1501585"/>
                  </a:lnTo>
                  <a:lnTo>
                    <a:pt x="310128" y="1474097"/>
                  </a:lnTo>
                  <a:lnTo>
                    <a:pt x="275485" y="1444704"/>
                  </a:lnTo>
                  <a:lnTo>
                    <a:pt x="242515" y="1413484"/>
                  </a:lnTo>
                  <a:lnTo>
                    <a:pt x="211295" y="1380514"/>
                  </a:lnTo>
                  <a:lnTo>
                    <a:pt x="181902" y="1345871"/>
                  </a:lnTo>
                  <a:lnTo>
                    <a:pt x="154414" y="1309634"/>
                  </a:lnTo>
                  <a:lnTo>
                    <a:pt x="128909" y="1271880"/>
                  </a:lnTo>
                  <a:lnTo>
                    <a:pt x="105465" y="1232687"/>
                  </a:lnTo>
                  <a:lnTo>
                    <a:pt x="84158" y="1192133"/>
                  </a:lnTo>
                  <a:lnTo>
                    <a:pt x="65068" y="1150294"/>
                  </a:lnTo>
                  <a:lnTo>
                    <a:pt x="48271" y="1107250"/>
                  </a:lnTo>
                  <a:lnTo>
                    <a:pt x="33845" y="1063076"/>
                  </a:lnTo>
                  <a:lnTo>
                    <a:pt x="21868" y="1017852"/>
                  </a:lnTo>
                  <a:lnTo>
                    <a:pt x="12417" y="971655"/>
                  </a:lnTo>
                  <a:lnTo>
                    <a:pt x="5570" y="924562"/>
                  </a:lnTo>
                  <a:lnTo>
                    <a:pt x="1405" y="876651"/>
                  </a:lnTo>
                  <a:lnTo>
                    <a:pt x="0" y="827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98740" y="494724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ESMORZAR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4048" y="487797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ESMORZAR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5817" y="4877980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30401" y="4875948"/>
            <a:ext cx="1871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DEN</a:t>
            </a:r>
            <a:r>
              <a:rPr sz="5400" spc="-2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4929" y="3378308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45537" y="4621661"/>
            <a:ext cx="2496185" cy="1989455"/>
            <a:chOff x="8845537" y="4621661"/>
            <a:chExt cx="2496185" cy="1989455"/>
          </a:xfrm>
        </p:grpSpPr>
        <p:sp>
          <p:nvSpPr>
            <p:cNvPr id="7" name="object 7"/>
            <p:cNvSpPr/>
            <p:nvPr/>
          </p:nvSpPr>
          <p:spPr>
            <a:xfrm>
              <a:off x="8851887" y="46280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1887" y="46280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34768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836000" y="1124993"/>
            <a:ext cx="4330700" cy="2520315"/>
            <a:chOff x="4836000" y="1124993"/>
            <a:chExt cx="4330700" cy="25203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6000" y="1124993"/>
              <a:ext cx="2519999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288789" y="1788148"/>
              <a:ext cx="1833880" cy="840105"/>
            </a:xfrm>
            <a:custGeom>
              <a:avLst/>
              <a:gdLst/>
              <a:ahLst/>
              <a:cxnLst/>
              <a:rect l="l" t="t" r="r" b="b"/>
              <a:pathLst>
                <a:path w="1833879" h="840105">
                  <a:moveTo>
                    <a:pt x="0" y="839996"/>
                  </a:moveTo>
                  <a:lnTo>
                    <a:pt x="183343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15668" y="177014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0" y="3701"/>
                  </a:lnTo>
                  <a:lnTo>
                    <a:pt x="45849" y="0"/>
                  </a:lnTo>
                  <a:lnTo>
                    <a:pt x="13105" y="323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15668" y="177014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45849" y="0"/>
                  </a:lnTo>
                  <a:lnTo>
                    <a:pt x="0" y="3701"/>
                  </a:lnTo>
                  <a:lnTo>
                    <a:pt x="13105" y="323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395875" y="933450"/>
            <a:ext cx="1099185" cy="1099185"/>
            <a:chOff x="9395875" y="933450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05400" y="94297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00637" y="93821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7434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segon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449" y="5030378"/>
            <a:ext cx="36887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4043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DINAR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23413" y="5030380"/>
            <a:ext cx="3813175" cy="900430"/>
          </a:xfrm>
          <a:custGeom>
            <a:avLst/>
            <a:gdLst/>
            <a:ahLst/>
            <a:cxnLst/>
            <a:rect l="l" t="t" r="r" b="b"/>
            <a:pathLst>
              <a:path w="3813175" h="900429">
                <a:moveTo>
                  <a:pt x="0" y="0"/>
                </a:moveTo>
                <a:lnTo>
                  <a:pt x="3813064" y="0"/>
                </a:lnTo>
                <a:lnTo>
                  <a:pt x="3813064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21487" y="5028348"/>
            <a:ext cx="18154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POMA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9542" y="3663178"/>
            <a:ext cx="1131845" cy="113184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93134" y="4774061"/>
            <a:ext cx="2451100" cy="1704975"/>
            <a:chOff x="8693134" y="4774061"/>
            <a:chExt cx="2451100" cy="1704975"/>
          </a:xfrm>
        </p:grpSpPr>
        <p:sp>
          <p:nvSpPr>
            <p:cNvPr id="7" name="object 7"/>
            <p:cNvSpPr/>
            <p:nvPr/>
          </p:nvSpPr>
          <p:spPr>
            <a:xfrm>
              <a:off x="8699484" y="47804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99484" y="47804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37543" y="60724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804725" y="1259339"/>
            <a:ext cx="4398010" cy="2520315"/>
            <a:chOff x="4804725" y="1259339"/>
            <a:chExt cx="4398010" cy="2520315"/>
          </a:xfrm>
        </p:grpSpPr>
        <p:sp>
          <p:nvSpPr>
            <p:cNvPr id="13" name="object 13"/>
            <p:cNvSpPr/>
            <p:nvPr/>
          </p:nvSpPr>
          <p:spPr>
            <a:xfrm>
              <a:off x="7324725" y="1971028"/>
              <a:ext cx="1833880" cy="840105"/>
            </a:xfrm>
            <a:custGeom>
              <a:avLst/>
              <a:gdLst/>
              <a:ahLst/>
              <a:cxnLst/>
              <a:rect l="l" t="t" r="r" b="b"/>
              <a:pathLst>
                <a:path w="1833879" h="840105">
                  <a:moveTo>
                    <a:pt x="0" y="839996"/>
                  </a:moveTo>
                  <a:lnTo>
                    <a:pt x="183343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51604" y="195302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0" y="3701"/>
                  </a:lnTo>
                  <a:lnTo>
                    <a:pt x="45849" y="0"/>
                  </a:lnTo>
                  <a:lnTo>
                    <a:pt x="13105" y="323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51604" y="1953023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4" h="32385">
                  <a:moveTo>
                    <a:pt x="13105" y="32307"/>
                  </a:moveTo>
                  <a:lnTo>
                    <a:pt x="45849" y="0"/>
                  </a:lnTo>
                  <a:lnTo>
                    <a:pt x="0" y="3701"/>
                  </a:lnTo>
                  <a:lnTo>
                    <a:pt x="13105" y="32307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4725" y="1259339"/>
              <a:ext cx="2519999" cy="251999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420421" y="933450"/>
            <a:ext cx="1283970" cy="1130935"/>
            <a:chOff x="9420421" y="933450"/>
            <a:chExt cx="1283970" cy="113093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29946" y="942975"/>
              <a:ext cx="1264638" cy="11113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25183" y="938212"/>
              <a:ext cx="1274445" cy="1121410"/>
            </a:xfrm>
            <a:custGeom>
              <a:avLst/>
              <a:gdLst/>
              <a:ahLst/>
              <a:cxnLst/>
              <a:rect l="l" t="t" r="r" b="b"/>
              <a:pathLst>
                <a:path w="1274445" h="1121410">
                  <a:moveTo>
                    <a:pt x="0" y="560436"/>
                  </a:moveTo>
                  <a:lnTo>
                    <a:pt x="2111" y="514471"/>
                  </a:lnTo>
                  <a:lnTo>
                    <a:pt x="8338" y="469530"/>
                  </a:lnTo>
                  <a:lnTo>
                    <a:pt x="18515" y="425757"/>
                  </a:lnTo>
                  <a:lnTo>
                    <a:pt x="32478" y="383295"/>
                  </a:lnTo>
                  <a:lnTo>
                    <a:pt x="50065" y="342289"/>
                  </a:lnTo>
                  <a:lnTo>
                    <a:pt x="71109" y="302883"/>
                  </a:lnTo>
                  <a:lnTo>
                    <a:pt x="95449" y="265222"/>
                  </a:lnTo>
                  <a:lnTo>
                    <a:pt x="122919" y="229449"/>
                  </a:lnTo>
                  <a:lnTo>
                    <a:pt x="153357" y="195710"/>
                  </a:lnTo>
                  <a:lnTo>
                    <a:pt x="186596" y="164148"/>
                  </a:lnTo>
                  <a:lnTo>
                    <a:pt x="222475" y="134907"/>
                  </a:lnTo>
                  <a:lnTo>
                    <a:pt x="260829" y="108131"/>
                  </a:lnTo>
                  <a:lnTo>
                    <a:pt x="301494" y="83966"/>
                  </a:lnTo>
                  <a:lnTo>
                    <a:pt x="344306" y="62554"/>
                  </a:lnTo>
                  <a:lnTo>
                    <a:pt x="389100" y="44041"/>
                  </a:lnTo>
                  <a:lnTo>
                    <a:pt x="435714" y="28571"/>
                  </a:lnTo>
                  <a:lnTo>
                    <a:pt x="483983" y="16287"/>
                  </a:lnTo>
                  <a:lnTo>
                    <a:pt x="533743" y="7335"/>
                  </a:lnTo>
                  <a:lnTo>
                    <a:pt x="584830" y="1857"/>
                  </a:lnTo>
                  <a:lnTo>
                    <a:pt x="637081" y="0"/>
                  </a:lnTo>
                  <a:lnTo>
                    <a:pt x="689332" y="1857"/>
                  </a:lnTo>
                  <a:lnTo>
                    <a:pt x="740419" y="7335"/>
                  </a:lnTo>
                  <a:lnTo>
                    <a:pt x="790179" y="16287"/>
                  </a:lnTo>
                  <a:lnTo>
                    <a:pt x="838448" y="28571"/>
                  </a:lnTo>
                  <a:lnTo>
                    <a:pt x="885062" y="44041"/>
                  </a:lnTo>
                  <a:lnTo>
                    <a:pt x="929857" y="62554"/>
                  </a:lnTo>
                  <a:lnTo>
                    <a:pt x="972669" y="83966"/>
                  </a:lnTo>
                  <a:lnTo>
                    <a:pt x="1013333" y="108131"/>
                  </a:lnTo>
                  <a:lnTo>
                    <a:pt x="1051687" y="134907"/>
                  </a:lnTo>
                  <a:lnTo>
                    <a:pt x="1087566" y="164148"/>
                  </a:lnTo>
                  <a:lnTo>
                    <a:pt x="1120806" y="195710"/>
                  </a:lnTo>
                  <a:lnTo>
                    <a:pt x="1151243" y="229449"/>
                  </a:lnTo>
                  <a:lnTo>
                    <a:pt x="1178713" y="265222"/>
                  </a:lnTo>
                  <a:lnTo>
                    <a:pt x="1203053" y="302883"/>
                  </a:lnTo>
                  <a:lnTo>
                    <a:pt x="1224098" y="342289"/>
                  </a:lnTo>
                  <a:lnTo>
                    <a:pt x="1241684" y="383295"/>
                  </a:lnTo>
                  <a:lnTo>
                    <a:pt x="1255648" y="425757"/>
                  </a:lnTo>
                  <a:lnTo>
                    <a:pt x="1265825" y="469530"/>
                  </a:lnTo>
                  <a:lnTo>
                    <a:pt x="1272051" y="514471"/>
                  </a:lnTo>
                  <a:lnTo>
                    <a:pt x="1274163" y="560436"/>
                  </a:lnTo>
                  <a:lnTo>
                    <a:pt x="1272051" y="606401"/>
                  </a:lnTo>
                  <a:lnTo>
                    <a:pt x="1265825" y="651342"/>
                  </a:lnTo>
                  <a:lnTo>
                    <a:pt x="1255648" y="695115"/>
                  </a:lnTo>
                  <a:lnTo>
                    <a:pt x="1241684" y="737577"/>
                  </a:lnTo>
                  <a:lnTo>
                    <a:pt x="1224098" y="778583"/>
                  </a:lnTo>
                  <a:lnTo>
                    <a:pt x="1203053" y="817989"/>
                  </a:lnTo>
                  <a:lnTo>
                    <a:pt x="1178713" y="855650"/>
                  </a:lnTo>
                  <a:lnTo>
                    <a:pt x="1151243" y="891423"/>
                  </a:lnTo>
                  <a:lnTo>
                    <a:pt x="1120806" y="925162"/>
                  </a:lnTo>
                  <a:lnTo>
                    <a:pt x="1087566" y="956724"/>
                  </a:lnTo>
                  <a:lnTo>
                    <a:pt x="1051687" y="985965"/>
                  </a:lnTo>
                  <a:lnTo>
                    <a:pt x="1013333" y="1012741"/>
                  </a:lnTo>
                  <a:lnTo>
                    <a:pt x="972669" y="1036906"/>
                  </a:lnTo>
                  <a:lnTo>
                    <a:pt x="929857" y="1058318"/>
                  </a:lnTo>
                  <a:lnTo>
                    <a:pt x="885062" y="1076831"/>
                  </a:lnTo>
                  <a:lnTo>
                    <a:pt x="838448" y="1092301"/>
                  </a:lnTo>
                  <a:lnTo>
                    <a:pt x="790179" y="1104585"/>
                  </a:lnTo>
                  <a:lnTo>
                    <a:pt x="740419" y="1113537"/>
                  </a:lnTo>
                  <a:lnTo>
                    <a:pt x="689332" y="1119015"/>
                  </a:lnTo>
                  <a:lnTo>
                    <a:pt x="637081" y="1120872"/>
                  </a:lnTo>
                  <a:lnTo>
                    <a:pt x="584830" y="1119015"/>
                  </a:lnTo>
                  <a:lnTo>
                    <a:pt x="533743" y="1113537"/>
                  </a:lnTo>
                  <a:lnTo>
                    <a:pt x="483983" y="1104585"/>
                  </a:lnTo>
                  <a:lnTo>
                    <a:pt x="435714" y="1092301"/>
                  </a:lnTo>
                  <a:lnTo>
                    <a:pt x="389100" y="1076831"/>
                  </a:lnTo>
                  <a:lnTo>
                    <a:pt x="344306" y="1058318"/>
                  </a:lnTo>
                  <a:lnTo>
                    <a:pt x="301494" y="1036906"/>
                  </a:lnTo>
                  <a:lnTo>
                    <a:pt x="260829" y="1012741"/>
                  </a:lnTo>
                  <a:lnTo>
                    <a:pt x="222475" y="985965"/>
                  </a:lnTo>
                  <a:lnTo>
                    <a:pt x="186596" y="956724"/>
                  </a:lnTo>
                  <a:lnTo>
                    <a:pt x="153357" y="925162"/>
                  </a:lnTo>
                  <a:lnTo>
                    <a:pt x="122919" y="891423"/>
                  </a:lnTo>
                  <a:lnTo>
                    <a:pt x="95449" y="855650"/>
                  </a:lnTo>
                  <a:lnTo>
                    <a:pt x="71109" y="817989"/>
                  </a:lnTo>
                  <a:lnTo>
                    <a:pt x="50065" y="778583"/>
                  </a:lnTo>
                  <a:lnTo>
                    <a:pt x="32478" y="737577"/>
                  </a:lnTo>
                  <a:lnTo>
                    <a:pt x="18515" y="695115"/>
                  </a:lnTo>
                  <a:lnTo>
                    <a:pt x="8338" y="651342"/>
                  </a:lnTo>
                  <a:lnTo>
                    <a:pt x="2111" y="606401"/>
                  </a:lnTo>
                  <a:lnTo>
                    <a:pt x="0" y="560436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749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tercer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3382" y="500266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BERENAR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4980" y="500266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7481" y="5000636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45009" y="3572686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46350"/>
            <a:ext cx="2897505" cy="1864995"/>
            <a:chOff x="255496" y="4746350"/>
            <a:chExt cx="2897505" cy="1864995"/>
          </a:xfrm>
        </p:grpSpPr>
        <p:sp>
          <p:nvSpPr>
            <p:cNvPr id="7" name="object 7"/>
            <p:cNvSpPr/>
            <p:nvPr/>
          </p:nvSpPr>
          <p:spPr>
            <a:xfrm>
              <a:off x="1560922" y="47527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60922" y="475270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6824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quart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94487" y="1157580"/>
            <a:ext cx="4467860" cy="2520315"/>
            <a:chOff x="4794487" y="1157580"/>
            <a:chExt cx="4467860" cy="25203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4487" y="1157580"/>
              <a:ext cx="2603023" cy="251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97511" y="1621907"/>
              <a:ext cx="1819910" cy="683260"/>
            </a:xfrm>
            <a:custGeom>
              <a:avLst/>
              <a:gdLst/>
              <a:ahLst/>
              <a:cxnLst/>
              <a:rect l="l" t="t" r="r" b="b"/>
              <a:pathLst>
                <a:path w="1819909" h="683260">
                  <a:moveTo>
                    <a:pt x="0" y="683133"/>
                  </a:moveTo>
                  <a:lnTo>
                    <a:pt x="181953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211512" y="160671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059" y="29922"/>
                  </a:moveTo>
                  <a:lnTo>
                    <a:pt x="0" y="464"/>
                  </a:lnTo>
                  <a:lnTo>
                    <a:pt x="45997" y="0"/>
                  </a:lnTo>
                  <a:lnTo>
                    <a:pt x="11059" y="299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11512" y="1606714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11059" y="29922"/>
                  </a:moveTo>
                  <a:lnTo>
                    <a:pt x="45997" y="0"/>
                  </a:lnTo>
                  <a:lnTo>
                    <a:pt x="0" y="464"/>
                  </a:lnTo>
                  <a:lnTo>
                    <a:pt x="11059" y="2992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379825" y="791669"/>
            <a:ext cx="1099185" cy="1099185"/>
            <a:chOff x="9379825" y="791669"/>
            <a:chExt cx="1099185" cy="109918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89350" y="801195"/>
              <a:ext cx="1079999" cy="10799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384587" y="79643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544762"/>
                  </a:moveTo>
                  <a:lnTo>
                    <a:pt x="1999" y="497758"/>
                  </a:lnTo>
                  <a:lnTo>
                    <a:pt x="7889" y="451864"/>
                  </a:lnTo>
                  <a:lnTo>
                    <a:pt x="17505" y="407244"/>
                  </a:lnTo>
                  <a:lnTo>
                    <a:pt x="30685" y="364061"/>
                  </a:lnTo>
                  <a:lnTo>
                    <a:pt x="47264" y="322479"/>
                  </a:lnTo>
                  <a:lnTo>
                    <a:pt x="67080" y="282662"/>
                  </a:lnTo>
                  <a:lnTo>
                    <a:pt x="89967" y="244773"/>
                  </a:lnTo>
                  <a:lnTo>
                    <a:pt x="115764" y="208975"/>
                  </a:lnTo>
                  <a:lnTo>
                    <a:pt x="144307" y="175432"/>
                  </a:lnTo>
                  <a:lnTo>
                    <a:pt x="175432" y="144307"/>
                  </a:lnTo>
                  <a:lnTo>
                    <a:pt x="208975" y="115764"/>
                  </a:lnTo>
                  <a:lnTo>
                    <a:pt x="244773" y="89967"/>
                  </a:lnTo>
                  <a:lnTo>
                    <a:pt x="282662" y="67080"/>
                  </a:lnTo>
                  <a:lnTo>
                    <a:pt x="322479" y="47264"/>
                  </a:lnTo>
                  <a:lnTo>
                    <a:pt x="364061" y="30685"/>
                  </a:lnTo>
                  <a:lnTo>
                    <a:pt x="407244" y="17505"/>
                  </a:lnTo>
                  <a:lnTo>
                    <a:pt x="451864" y="7889"/>
                  </a:lnTo>
                  <a:lnTo>
                    <a:pt x="497758" y="1999"/>
                  </a:lnTo>
                  <a:lnTo>
                    <a:pt x="544762" y="0"/>
                  </a:lnTo>
                  <a:lnTo>
                    <a:pt x="592661" y="2108"/>
                  </a:lnTo>
                  <a:lnTo>
                    <a:pt x="639871" y="8364"/>
                  </a:lnTo>
                  <a:lnTo>
                    <a:pt x="686141" y="18663"/>
                  </a:lnTo>
                  <a:lnTo>
                    <a:pt x="731219" y="32903"/>
                  </a:lnTo>
                  <a:lnTo>
                    <a:pt x="774856" y="50978"/>
                  </a:lnTo>
                  <a:lnTo>
                    <a:pt x="816800" y="72784"/>
                  </a:lnTo>
                  <a:lnTo>
                    <a:pt x="856801" y="98219"/>
                  </a:lnTo>
                  <a:lnTo>
                    <a:pt x="894607" y="127178"/>
                  </a:lnTo>
                  <a:lnTo>
                    <a:pt x="929967" y="159557"/>
                  </a:lnTo>
                  <a:lnTo>
                    <a:pt x="962346" y="194917"/>
                  </a:lnTo>
                  <a:lnTo>
                    <a:pt x="991305" y="232723"/>
                  </a:lnTo>
                  <a:lnTo>
                    <a:pt x="1016740" y="272724"/>
                  </a:lnTo>
                  <a:lnTo>
                    <a:pt x="1038546" y="314668"/>
                  </a:lnTo>
                  <a:lnTo>
                    <a:pt x="1056621" y="358305"/>
                  </a:lnTo>
                  <a:lnTo>
                    <a:pt x="1070861" y="403383"/>
                  </a:lnTo>
                  <a:lnTo>
                    <a:pt x="1081160" y="449653"/>
                  </a:lnTo>
                  <a:lnTo>
                    <a:pt x="1087416" y="496863"/>
                  </a:lnTo>
                  <a:lnTo>
                    <a:pt x="1089524" y="544762"/>
                  </a:lnTo>
                  <a:lnTo>
                    <a:pt x="1087525" y="591766"/>
                  </a:lnTo>
                  <a:lnTo>
                    <a:pt x="1081635" y="637660"/>
                  </a:lnTo>
                  <a:lnTo>
                    <a:pt x="1072019" y="682280"/>
                  </a:lnTo>
                  <a:lnTo>
                    <a:pt x="1058839" y="725463"/>
                  </a:lnTo>
                  <a:lnTo>
                    <a:pt x="1042260" y="767045"/>
                  </a:lnTo>
                  <a:lnTo>
                    <a:pt x="1022444" y="806862"/>
                  </a:lnTo>
                  <a:lnTo>
                    <a:pt x="999556" y="844751"/>
                  </a:lnTo>
                  <a:lnTo>
                    <a:pt x="973760" y="880549"/>
                  </a:lnTo>
                  <a:lnTo>
                    <a:pt x="945217" y="914092"/>
                  </a:lnTo>
                  <a:lnTo>
                    <a:pt x="914092" y="945217"/>
                  </a:lnTo>
                  <a:lnTo>
                    <a:pt x="880549" y="973760"/>
                  </a:lnTo>
                  <a:lnTo>
                    <a:pt x="844751" y="999556"/>
                  </a:lnTo>
                  <a:lnTo>
                    <a:pt x="806862" y="1022444"/>
                  </a:lnTo>
                  <a:lnTo>
                    <a:pt x="767045" y="1042260"/>
                  </a:lnTo>
                  <a:lnTo>
                    <a:pt x="725463" y="1058839"/>
                  </a:lnTo>
                  <a:lnTo>
                    <a:pt x="682280" y="1072019"/>
                  </a:lnTo>
                  <a:lnTo>
                    <a:pt x="637660" y="1081635"/>
                  </a:lnTo>
                  <a:lnTo>
                    <a:pt x="591766" y="1087525"/>
                  </a:lnTo>
                  <a:lnTo>
                    <a:pt x="544762" y="1089524"/>
                  </a:lnTo>
                  <a:lnTo>
                    <a:pt x="497758" y="1087525"/>
                  </a:lnTo>
                  <a:lnTo>
                    <a:pt x="451864" y="1081635"/>
                  </a:lnTo>
                  <a:lnTo>
                    <a:pt x="407244" y="1072019"/>
                  </a:lnTo>
                  <a:lnTo>
                    <a:pt x="364061" y="1058839"/>
                  </a:lnTo>
                  <a:lnTo>
                    <a:pt x="322479" y="1042260"/>
                  </a:lnTo>
                  <a:lnTo>
                    <a:pt x="282662" y="1022444"/>
                  </a:lnTo>
                  <a:lnTo>
                    <a:pt x="244773" y="999556"/>
                  </a:lnTo>
                  <a:lnTo>
                    <a:pt x="208975" y="973760"/>
                  </a:lnTo>
                  <a:lnTo>
                    <a:pt x="175432" y="945217"/>
                  </a:lnTo>
                  <a:lnTo>
                    <a:pt x="144307" y="914092"/>
                  </a:lnTo>
                  <a:lnTo>
                    <a:pt x="115764" y="880549"/>
                  </a:lnTo>
                  <a:lnTo>
                    <a:pt x="89967" y="844751"/>
                  </a:lnTo>
                  <a:lnTo>
                    <a:pt x="67080" y="806862"/>
                  </a:lnTo>
                  <a:lnTo>
                    <a:pt x="47264" y="767045"/>
                  </a:lnTo>
                  <a:lnTo>
                    <a:pt x="30685" y="725463"/>
                  </a:lnTo>
                  <a:lnTo>
                    <a:pt x="17505" y="682280"/>
                  </a:lnTo>
                  <a:lnTo>
                    <a:pt x="7889" y="637660"/>
                  </a:lnTo>
                  <a:lnTo>
                    <a:pt x="1999" y="591766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10868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198" y="468401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68375">
              <a:lnSpc>
                <a:spcPct val="100000"/>
              </a:lnSpc>
              <a:spcBef>
                <a:spcPts val="85"/>
              </a:spcBef>
            </a:pPr>
            <a:r>
              <a:rPr sz="5400" spc="-85" dirty="0">
                <a:latin typeface="Calibri"/>
                <a:cs typeface="Calibri"/>
              </a:rPr>
              <a:t>SOPAR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83343" y="459450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1479" y="4592468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2039" y="3203381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74179" y="4265998"/>
            <a:ext cx="1598930" cy="1598930"/>
            <a:chOff x="8774179" y="4265998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8780529" y="427234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80529" y="427234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85813" y="430931"/>
            <a:ext cx="48628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Quin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és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cinquè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menjar</a:t>
            </a:r>
            <a:r>
              <a:rPr sz="2800" b="1" i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221365"/>
            <a:ext cx="2519999" cy="2519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9563818" y="852256"/>
            <a:ext cx="1207770" cy="1099185"/>
            <a:chOff x="9563818" y="852256"/>
            <a:chExt cx="1207770" cy="109918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3343" y="861781"/>
              <a:ext cx="1188321" cy="107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568581" y="857019"/>
              <a:ext cx="1198245" cy="1089660"/>
            </a:xfrm>
            <a:custGeom>
              <a:avLst/>
              <a:gdLst/>
              <a:ahLst/>
              <a:cxnLst/>
              <a:rect l="l" t="t" r="r" b="b"/>
              <a:pathLst>
                <a:path w="1198245" h="1089660">
                  <a:moveTo>
                    <a:pt x="0" y="544762"/>
                  </a:moveTo>
                  <a:lnTo>
                    <a:pt x="1985" y="500083"/>
                  </a:lnTo>
                  <a:lnTo>
                    <a:pt x="7838" y="456399"/>
                  </a:lnTo>
                  <a:lnTo>
                    <a:pt x="17406" y="413849"/>
                  </a:lnTo>
                  <a:lnTo>
                    <a:pt x="30533" y="372575"/>
                  </a:lnTo>
                  <a:lnTo>
                    <a:pt x="47066" y="332716"/>
                  </a:lnTo>
                  <a:lnTo>
                    <a:pt x="66850" y="294412"/>
                  </a:lnTo>
                  <a:lnTo>
                    <a:pt x="89732" y="257804"/>
                  </a:lnTo>
                  <a:lnTo>
                    <a:pt x="115557" y="223032"/>
                  </a:lnTo>
                  <a:lnTo>
                    <a:pt x="144171" y="190236"/>
                  </a:lnTo>
                  <a:lnTo>
                    <a:pt x="175420" y="159557"/>
                  </a:lnTo>
                  <a:lnTo>
                    <a:pt x="209150" y="131134"/>
                  </a:lnTo>
                  <a:lnTo>
                    <a:pt x="245207" y="105107"/>
                  </a:lnTo>
                  <a:lnTo>
                    <a:pt x="283436" y="81617"/>
                  </a:lnTo>
                  <a:lnTo>
                    <a:pt x="323684" y="60805"/>
                  </a:lnTo>
                  <a:lnTo>
                    <a:pt x="365795" y="42810"/>
                  </a:lnTo>
                  <a:lnTo>
                    <a:pt x="409617" y="27772"/>
                  </a:lnTo>
                  <a:lnTo>
                    <a:pt x="454995" y="15832"/>
                  </a:lnTo>
                  <a:lnTo>
                    <a:pt x="501775" y="7130"/>
                  </a:lnTo>
                  <a:lnTo>
                    <a:pt x="549802" y="1805"/>
                  </a:lnTo>
                  <a:lnTo>
                    <a:pt x="598923" y="0"/>
                  </a:lnTo>
                  <a:lnTo>
                    <a:pt x="648044" y="1805"/>
                  </a:lnTo>
                  <a:lnTo>
                    <a:pt x="696072" y="7130"/>
                  </a:lnTo>
                  <a:lnTo>
                    <a:pt x="742851" y="15832"/>
                  </a:lnTo>
                  <a:lnTo>
                    <a:pt x="788229" y="27772"/>
                  </a:lnTo>
                  <a:lnTo>
                    <a:pt x="832051" y="42810"/>
                  </a:lnTo>
                  <a:lnTo>
                    <a:pt x="874163" y="60805"/>
                  </a:lnTo>
                  <a:lnTo>
                    <a:pt x="914410" y="81617"/>
                  </a:lnTo>
                  <a:lnTo>
                    <a:pt x="952639" y="105107"/>
                  </a:lnTo>
                  <a:lnTo>
                    <a:pt x="988696" y="131134"/>
                  </a:lnTo>
                  <a:lnTo>
                    <a:pt x="1022426" y="159557"/>
                  </a:lnTo>
                  <a:lnTo>
                    <a:pt x="1053675" y="190236"/>
                  </a:lnTo>
                  <a:lnTo>
                    <a:pt x="1082289" y="223032"/>
                  </a:lnTo>
                  <a:lnTo>
                    <a:pt x="1108114" y="257804"/>
                  </a:lnTo>
                  <a:lnTo>
                    <a:pt x="1130996" y="294412"/>
                  </a:lnTo>
                  <a:lnTo>
                    <a:pt x="1150780" y="332716"/>
                  </a:lnTo>
                  <a:lnTo>
                    <a:pt x="1167313" y="372575"/>
                  </a:lnTo>
                  <a:lnTo>
                    <a:pt x="1180440" y="413849"/>
                  </a:lnTo>
                  <a:lnTo>
                    <a:pt x="1190007" y="456399"/>
                  </a:lnTo>
                  <a:lnTo>
                    <a:pt x="1195861" y="500083"/>
                  </a:lnTo>
                  <a:lnTo>
                    <a:pt x="1197846" y="544762"/>
                  </a:lnTo>
                  <a:lnTo>
                    <a:pt x="1195861" y="589441"/>
                  </a:lnTo>
                  <a:lnTo>
                    <a:pt x="1190007" y="633125"/>
                  </a:lnTo>
                  <a:lnTo>
                    <a:pt x="1180440" y="675675"/>
                  </a:lnTo>
                  <a:lnTo>
                    <a:pt x="1167313" y="716949"/>
                  </a:lnTo>
                  <a:lnTo>
                    <a:pt x="1150780" y="756808"/>
                  </a:lnTo>
                  <a:lnTo>
                    <a:pt x="1130996" y="795112"/>
                  </a:lnTo>
                  <a:lnTo>
                    <a:pt x="1108114" y="831720"/>
                  </a:lnTo>
                  <a:lnTo>
                    <a:pt x="1082289" y="866492"/>
                  </a:lnTo>
                  <a:lnTo>
                    <a:pt x="1053675" y="899288"/>
                  </a:lnTo>
                  <a:lnTo>
                    <a:pt x="1022426" y="929967"/>
                  </a:lnTo>
                  <a:lnTo>
                    <a:pt x="988696" y="958390"/>
                  </a:lnTo>
                  <a:lnTo>
                    <a:pt x="952639" y="984417"/>
                  </a:lnTo>
                  <a:lnTo>
                    <a:pt x="914410" y="1007907"/>
                  </a:lnTo>
                  <a:lnTo>
                    <a:pt x="874163" y="1028719"/>
                  </a:lnTo>
                  <a:lnTo>
                    <a:pt x="832051" y="1046714"/>
                  </a:lnTo>
                  <a:lnTo>
                    <a:pt x="788229" y="1061752"/>
                  </a:lnTo>
                  <a:lnTo>
                    <a:pt x="742851" y="1073692"/>
                  </a:lnTo>
                  <a:lnTo>
                    <a:pt x="696072" y="1082394"/>
                  </a:lnTo>
                  <a:lnTo>
                    <a:pt x="648044" y="1087719"/>
                  </a:lnTo>
                  <a:lnTo>
                    <a:pt x="598923" y="1089524"/>
                  </a:lnTo>
                  <a:lnTo>
                    <a:pt x="549802" y="1087719"/>
                  </a:lnTo>
                  <a:lnTo>
                    <a:pt x="501775" y="1082394"/>
                  </a:lnTo>
                  <a:lnTo>
                    <a:pt x="454995" y="1073692"/>
                  </a:lnTo>
                  <a:lnTo>
                    <a:pt x="409617" y="1061752"/>
                  </a:lnTo>
                  <a:lnTo>
                    <a:pt x="365795" y="1046714"/>
                  </a:lnTo>
                  <a:lnTo>
                    <a:pt x="323684" y="1028719"/>
                  </a:lnTo>
                  <a:lnTo>
                    <a:pt x="283436" y="1007907"/>
                  </a:lnTo>
                  <a:lnTo>
                    <a:pt x="245207" y="984417"/>
                  </a:lnTo>
                  <a:lnTo>
                    <a:pt x="209150" y="958390"/>
                  </a:lnTo>
                  <a:lnTo>
                    <a:pt x="175420" y="929967"/>
                  </a:lnTo>
                  <a:lnTo>
                    <a:pt x="144171" y="899288"/>
                  </a:lnTo>
                  <a:lnTo>
                    <a:pt x="115557" y="866492"/>
                  </a:lnTo>
                  <a:lnTo>
                    <a:pt x="89732" y="831720"/>
                  </a:lnTo>
                  <a:lnTo>
                    <a:pt x="66850" y="795112"/>
                  </a:lnTo>
                  <a:lnTo>
                    <a:pt x="47066" y="756808"/>
                  </a:lnTo>
                  <a:lnTo>
                    <a:pt x="30533" y="716949"/>
                  </a:lnTo>
                  <a:lnTo>
                    <a:pt x="17406" y="675675"/>
                  </a:lnTo>
                  <a:lnTo>
                    <a:pt x="7838" y="633125"/>
                  </a:lnTo>
                  <a:lnTo>
                    <a:pt x="1985" y="589441"/>
                  </a:lnTo>
                  <a:lnTo>
                    <a:pt x="0" y="54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7525534" y="1755712"/>
            <a:ext cx="1866264" cy="916940"/>
            <a:chOff x="7525534" y="1755712"/>
            <a:chExt cx="1866264" cy="916940"/>
          </a:xfrm>
        </p:grpSpPr>
        <p:sp>
          <p:nvSpPr>
            <p:cNvPr id="17" name="object 17"/>
            <p:cNvSpPr/>
            <p:nvPr/>
          </p:nvSpPr>
          <p:spPr>
            <a:xfrm>
              <a:off x="7530296" y="1779449"/>
              <a:ext cx="1818005" cy="888365"/>
            </a:xfrm>
            <a:custGeom>
              <a:avLst/>
              <a:gdLst/>
              <a:ahLst/>
              <a:cxnLst/>
              <a:rect l="l" t="t" r="r" b="b"/>
              <a:pathLst>
                <a:path w="1818004" h="888364">
                  <a:moveTo>
                    <a:pt x="0" y="887919"/>
                  </a:moveTo>
                  <a:lnTo>
                    <a:pt x="181740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40791" y="1760474"/>
              <a:ext cx="46355" cy="33655"/>
            </a:xfrm>
            <a:custGeom>
              <a:avLst/>
              <a:gdLst/>
              <a:ahLst/>
              <a:cxnLst/>
              <a:rect l="l" t="t" r="r" b="b"/>
              <a:pathLst>
                <a:path w="46354" h="33655">
                  <a:moveTo>
                    <a:pt x="13812" y="33110"/>
                  </a:moveTo>
                  <a:lnTo>
                    <a:pt x="0" y="4838"/>
                  </a:lnTo>
                  <a:lnTo>
                    <a:pt x="45744" y="0"/>
                  </a:lnTo>
                  <a:lnTo>
                    <a:pt x="13812" y="331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40791" y="1760474"/>
              <a:ext cx="46355" cy="33655"/>
            </a:xfrm>
            <a:custGeom>
              <a:avLst/>
              <a:gdLst/>
              <a:ahLst/>
              <a:cxnLst/>
              <a:rect l="l" t="t" r="r" b="b"/>
              <a:pathLst>
                <a:path w="46354" h="33655">
                  <a:moveTo>
                    <a:pt x="13812" y="33110"/>
                  </a:moveTo>
                  <a:lnTo>
                    <a:pt x="45744" y="0"/>
                  </a:lnTo>
                  <a:lnTo>
                    <a:pt x="0" y="4838"/>
                  </a:lnTo>
                  <a:lnTo>
                    <a:pt x="13812" y="3311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64582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40499" y="295728"/>
            <a:ext cx="63055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15" dirty="0">
                <a:solidFill>
                  <a:srgbClr val="000000"/>
                </a:solidFill>
                <a:latin typeface="Calibri"/>
                <a:cs typeface="Calibri"/>
              </a:rPr>
              <a:t>piràmide</a:t>
            </a:r>
            <a:r>
              <a:rPr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5" dirty="0">
                <a:solidFill>
                  <a:srgbClr val="000000"/>
                </a:solidFill>
                <a:latin typeface="Calibri"/>
                <a:cs typeface="Calibri"/>
              </a:rPr>
              <a:t>dels</a:t>
            </a:r>
            <a:r>
              <a:rPr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7265" y="1376864"/>
            <a:ext cx="4516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Hem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menjar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 tan </a:t>
            </a:r>
            <a:r>
              <a:rPr sz="2800" spc="-5" dirty="0">
                <a:latin typeface="Calibri"/>
                <a:cs typeface="Calibri"/>
              </a:rPr>
              <a:t>en</a:t>
            </a:r>
            <a:r>
              <a:rPr sz="2800" spc="-10" dirty="0">
                <a:latin typeface="Calibri"/>
                <a:cs typeface="Calibri"/>
              </a:rPr>
              <a:t> tan...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6079" y="3158457"/>
            <a:ext cx="182245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185"/>
              </a:spcBef>
            </a:pPr>
            <a:r>
              <a:rPr sz="2800" spc="-15" dirty="0">
                <a:latin typeface="Calibri"/>
                <a:cs typeface="Calibri"/>
              </a:rPr>
              <a:t>EMBOTITS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98812" y="2401953"/>
            <a:ext cx="5042535" cy="4140200"/>
            <a:chOff x="3598812" y="2401953"/>
            <a:chExt cx="5042535" cy="41402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8812" y="2401953"/>
              <a:ext cx="4727390" cy="41400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67420" y="3336129"/>
              <a:ext cx="2326005" cy="1270"/>
            </a:xfrm>
            <a:custGeom>
              <a:avLst/>
              <a:gdLst/>
              <a:ahLst/>
              <a:cxnLst/>
              <a:rect l="l" t="t" r="r" b="b"/>
              <a:pathLst>
                <a:path w="2326004" h="1270">
                  <a:moveTo>
                    <a:pt x="0" y="0"/>
                  </a:moveTo>
                  <a:lnTo>
                    <a:pt x="2325606" y="66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36081" y="33204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4319" y="31341"/>
                  </a:moveTo>
                  <a:lnTo>
                    <a:pt x="15666" y="31339"/>
                  </a:lnTo>
                  <a:lnTo>
                    <a:pt x="7012" y="31336"/>
                  </a:lnTo>
                  <a:lnTo>
                    <a:pt x="0" y="24320"/>
                  </a:lnTo>
                  <a:lnTo>
                    <a:pt x="2" y="15666"/>
                  </a:lnTo>
                  <a:lnTo>
                    <a:pt x="4" y="7012"/>
                  </a:lnTo>
                  <a:lnTo>
                    <a:pt x="7021" y="0"/>
                  </a:lnTo>
                  <a:lnTo>
                    <a:pt x="24328" y="4"/>
                  </a:lnTo>
                  <a:lnTo>
                    <a:pt x="31342" y="7021"/>
                  </a:lnTo>
                  <a:lnTo>
                    <a:pt x="31336" y="24328"/>
                  </a:lnTo>
                  <a:lnTo>
                    <a:pt x="24319" y="313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36081" y="33204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2" y="15666"/>
                  </a:moveTo>
                  <a:lnTo>
                    <a:pt x="4" y="7012"/>
                  </a:lnTo>
                  <a:lnTo>
                    <a:pt x="7021" y="0"/>
                  </a:lnTo>
                  <a:lnTo>
                    <a:pt x="15675" y="2"/>
                  </a:lnTo>
                  <a:lnTo>
                    <a:pt x="24328" y="4"/>
                  </a:lnTo>
                  <a:lnTo>
                    <a:pt x="31342" y="7021"/>
                  </a:lnTo>
                  <a:lnTo>
                    <a:pt x="31339" y="15675"/>
                  </a:lnTo>
                  <a:lnTo>
                    <a:pt x="31336" y="24328"/>
                  </a:lnTo>
                  <a:lnTo>
                    <a:pt x="24319" y="31341"/>
                  </a:lnTo>
                  <a:lnTo>
                    <a:pt x="15666" y="31339"/>
                  </a:lnTo>
                  <a:lnTo>
                    <a:pt x="7012" y="31336"/>
                  </a:lnTo>
                  <a:lnTo>
                    <a:pt x="0" y="24320"/>
                  </a:lnTo>
                  <a:lnTo>
                    <a:pt x="2" y="1566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93022" y="332105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9" y="0"/>
                  </a:lnTo>
                  <a:lnTo>
                    <a:pt x="43229" y="15744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3022" y="332105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9" y="15744"/>
                  </a:lnTo>
                  <a:lnTo>
                    <a:pt x="9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57128" y="2835482"/>
              <a:ext cx="1068705" cy="58419"/>
            </a:xfrm>
            <a:custGeom>
              <a:avLst/>
              <a:gdLst/>
              <a:ahLst/>
              <a:cxnLst/>
              <a:rect l="l" t="t" r="r" b="b"/>
              <a:pathLst>
                <a:path w="1068704" h="58419">
                  <a:moveTo>
                    <a:pt x="0" y="58047"/>
                  </a:moveTo>
                  <a:lnTo>
                    <a:pt x="106865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225368" y="287826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323" y="32229"/>
                  </a:moveTo>
                  <a:lnTo>
                    <a:pt x="938" y="25605"/>
                  </a:lnTo>
                  <a:lnTo>
                    <a:pt x="469" y="16964"/>
                  </a:lnTo>
                  <a:lnTo>
                    <a:pt x="0" y="8323"/>
                  </a:lnTo>
                  <a:lnTo>
                    <a:pt x="6624" y="938"/>
                  </a:lnTo>
                  <a:lnTo>
                    <a:pt x="23905" y="0"/>
                  </a:lnTo>
                  <a:lnTo>
                    <a:pt x="31291" y="6624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8323" y="32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25368" y="287826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469" y="16964"/>
                  </a:moveTo>
                  <a:lnTo>
                    <a:pt x="0" y="8323"/>
                  </a:lnTo>
                  <a:lnTo>
                    <a:pt x="6624" y="938"/>
                  </a:lnTo>
                  <a:lnTo>
                    <a:pt x="15264" y="469"/>
                  </a:lnTo>
                  <a:lnTo>
                    <a:pt x="23905" y="0"/>
                  </a:lnTo>
                  <a:lnTo>
                    <a:pt x="31291" y="6624"/>
                  </a:lnTo>
                  <a:lnTo>
                    <a:pt x="31760" y="15264"/>
                  </a:lnTo>
                  <a:lnTo>
                    <a:pt x="32229" y="23905"/>
                  </a:lnTo>
                  <a:lnTo>
                    <a:pt x="25605" y="31290"/>
                  </a:lnTo>
                  <a:lnTo>
                    <a:pt x="16964" y="31760"/>
                  </a:lnTo>
                  <a:lnTo>
                    <a:pt x="8323" y="32229"/>
                  </a:lnTo>
                  <a:lnTo>
                    <a:pt x="938" y="25605"/>
                  </a:lnTo>
                  <a:lnTo>
                    <a:pt x="469" y="1696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24931" y="2819772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0" y="0"/>
                  </a:lnTo>
                  <a:lnTo>
                    <a:pt x="44015" y="13365"/>
                  </a:lnTo>
                  <a:lnTo>
                    <a:pt x="1706" y="31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24931" y="2819772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1706" y="31419"/>
                  </a:moveTo>
                  <a:lnTo>
                    <a:pt x="44015" y="13365"/>
                  </a:lnTo>
                  <a:lnTo>
                    <a:pt x="0" y="0"/>
                  </a:lnTo>
                  <a:lnTo>
                    <a:pt x="1706" y="3141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59102" y="2562965"/>
              <a:ext cx="922655" cy="40005"/>
            </a:xfrm>
            <a:custGeom>
              <a:avLst/>
              <a:gdLst/>
              <a:ahLst/>
              <a:cxnLst/>
              <a:rect l="l" t="t" r="r" b="b"/>
              <a:pathLst>
                <a:path w="922654" h="40005">
                  <a:moveTo>
                    <a:pt x="922240" y="0"/>
                  </a:moveTo>
                  <a:lnTo>
                    <a:pt x="0" y="3955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680972" y="254626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8051" y="32050"/>
                  </a:moveTo>
                  <a:lnTo>
                    <a:pt x="741" y="25342"/>
                  </a:lnTo>
                  <a:lnTo>
                    <a:pt x="371" y="16696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lnTo>
                    <a:pt x="32050" y="23999"/>
                  </a:lnTo>
                  <a:lnTo>
                    <a:pt x="25342" y="31308"/>
                  </a:lnTo>
                  <a:lnTo>
                    <a:pt x="8051" y="320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80972" y="2546269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31679" y="15353"/>
                  </a:moveTo>
                  <a:lnTo>
                    <a:pt x="32050" y="23999"/>
                  </a:lnTo>
                  <a:lnTo>
                    <a:pt x="25342" y="31308"/>
                  </a:lnTo>
                  <a:lnTo>
                    <a:pt x="16696" y="31679"/>
                  </a:lnTo>
                  <a:lnTo>
                    <a:pt x="8051" y="32050"/>
                  </a:lnTo>
                  <a:lnTo>
                    <a:pt x="741" y="25342"/>
                  </a:lnTo>
                  <a:lnTo>
                    <a:pt x="371" y="16696"/>
                  </a:lnTo>
                  <a:lnTo>
                    <a:pt x="0" y="8050"/>
                  </a:lnTo>
                  <a:lnTo>
                    <a:pt x="6708" y="741"/>
                  </a:lnTo>
                  <a:lnTo>
                    <a:pt x="15353" y="370"/>
                  </a:lnTo>
                  <a:lnTo>
                    <a:pt x="23999" y="0"/>
                  </a:lnTo>
                  <a:lnTo>
                    <a:pt x="31308" y="6707"/>
                  </a:lnTo>
                  <a:lnTo>
                    <a:pt x="31679" y="1535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15916" y="2586803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3860" y="31436"/>
                  </a:moveTo>
                  <a:lnTo>
                    <a:pt x="0" y="17570"/>
                  </a:lnTo>
                  <a:lnTo>
                    <a:pt x="42511" y="0"/>
                  </a:lnTo>
                  <a:lnTo>
                    <a:pt x="43860" y="31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15916" y="2586803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42511" y="0"/>
                  </a:moveTo>
                  <a:lnTo>
                    <a:pt x="0" y="17570"/>
                  </a:lnTo>
                  <a:lnTo>
                    <a:pt x="43860" y="31436"/>
                  </a:lnTo>
                  <a:lnTo>
                    <a:pt x="42511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70225" y="2993169"/>
              <a:ext cx="1978025" cy="334010"/>
            </a:xfrm>
            <a:custGeom>
              <a:avLst/>
              <a:gdLst/>
              <a:ahLst/>
              <a:cxnLst/>
              <a:rect l="l" t="t" r="r" b="b"/>
              <a:pathLst>
                <a:path w="1978025" h="334010">
                  <a:moveTo>
                    <a:pt x="1977482" y="0"/>
                  </a:moveTo>
                  <a:lnTo>
                    <a:pt x="0" y="333446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46269" y="2973674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10961" y="33778"/>
                  </a:moveTo>
                  <a:lnTo>
                    <a:pt x="2877" y="28027"/>
                  </a:lnTo>
                  <a:lnTo>
                    <a:pt x="1438" y="19494"/>
                  </a:lnTo>
                  <a:lnTo>
                    <a:pt x="0" y="10961"/>
                  </a:lnTo>
                  <a:lnTo>
                    <a:pt x="5750" y="2877"/>
                  </a:lnTo>
                  <a:lnTo>
                    <a:pt x="22816" y="0"/>
                  </a:lnTo>
                  <a:lnTo>
                    <a:pt x="30900" y="5750"/>
                  </a:lnTo>
                  <a:lnTo>
                    <a:pt x="32339" y="14283"/>
                  </a:lnTo>
                  <a:lnTo>
                    <a:pt x="33778" y="22817"/>
                  </a:lnTo>
                  <a:lnTo>
                    <a:pt x="28027" y="30900"/>
                  </a:lnTo>
                  <a:lnTo>
                    <a:pt x="10961" y="337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46269" y="2973674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32339" y="14283"/>
                  </a:moveTo>
                  <a:lnTo>
                    <a:pt x="33778" y="22817"/>
                  </a:lnTo>
                  <a:lnTo>
                    <a:pt x="28027" y="30900"/>
                  </a:lnTo>
                  <a:lnTo>
                    <a:pt x="19494" y="32339"/>
                  </a:lnTo>
                  <a:lnTo>
                    <a:pt x="10961" y="33778"/>
                  </a:lnTo>
                  <a:lnTo>
                    <a:pt x="2877" y="28027"/>
                  </a:lnTo>
                  <a:lnTo>
                    <a:pt x="1438" y="19494"/>
                  </a:lnTo>
                  <a:lnTo>
                    <a:pt x="0" y="10961"/>
                  </a:lnTo>
                  <a:lnTo>
                    <a:pt x="5750" y="2877"/>
                  </a:lnTo>
                  <a:lnTo>
                    <a:pt x="14283" y="1438"/>
                  </a:lnTo>
                  <a:lnTo>
                    <a:pt x="22816" y="0"/>
                  </a:lnTo>
                  <a:lnTo>
                    <a:pt x="30900" y="5750"/>
                  </a:lnTo>
                  <a:lnTo>
                    <a:pt x="32339" y="1428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7601" y="3311102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45239" y="31027"/>
                  </a:moveTo>
                  <a:lnTo>
                    <a:pt x="0" y="22701"/>
                  </a:lnTo>
                  <a:lnTo>
                    <a:pt x="40007" y="0"/>
                  </a:lnTo>
                  <a:lnTo>
                    <a:pt x="45239" y="310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27601" y="3311102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40007" y="0"/>
                  </a:moveTo>
                  <a:lnTo>
                    <a:pt x="0" y="22701"/>
                  </a:lnTo>
                  <a:lnTo>
                    <a:pt x="45239" y="31027"/>
                  </a:lnTo>
                  <a:lnTo>
                    <a:pt x="40007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012664" y="2355328"/>
            <a:ext cx="163322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DONUTS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74692" y="2504416"/>
            <a:ext cx="1852295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185"/>
              </a:spcBef>
            </a:pPr>
            <a:r>
              <a:rPr sz="2800" spc="-30" dirty="0">
                <a:latin typeface="Calibri"/>
                <a:cs typeface="Calibri"/>
              </a:rPr>
              <a:t>PASTISSOS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37959" y="2274228"/>
            <a:ext cx="10553700" cy="1529715"/>
          </a:xfrm>
          <a:custGeom>
            <a:avLst/>
            <a:gdLst/>
            <a:ahLst/>
            <a:cxnLst/>
            <a:rect l="l" t="t" r="r" b="b"/>
            <a:pathLst>
              <a:path w="10553700" h="1529714">
                <a:moveTo>
                  <a:pt x="0" y="254932"/>
                </a:moveTo>
                <a:lnTo>
                  <a:pt x="4107" y="209108"/>
                </a:lnTo>
                <a:lnTo>
                  <a:pt x="15949" y="165978"/>
                </a:lnTo>
                <a:lnTo>
                  <a:pt x="34805" y="126263"/>
                </a:lnTo>
                <a:lnTo>
                  <a:pt x="59956" y="90682"/>
                </a:lnTo>
                <a:lnTo>
                  <a:pt x="90682" y="59956"/>
                </a:lnTo>
                <a:lnTo>
                  <a:pt x="126263" y="34805"/>
                </a:lnTo>
                <a:lnTo>
                  <a:pt x="165978" y="15949"/>
                </a:lnTo>
                <a:lnTo>
                  <a:pt x="209108" y="4107"/>
                </a:lnTo>
                <a:lnTo>
                  <a:pt x="254932" y="0"/>
                </a:lnTo>
                <a:lnTo>
                  <a:pt x="10298766" y="0"/>
                </a:lnTo>
                <a:lnTo>
                  <a:pt x="10348733" y="4943"/>
                </a:lnTo>
                <a:lnTo>
                  <a:pt x="10396324" y="19405"/>
                </a:lnTo>
                <a:lnTo>
                  <a:pt x="10440202" y="42831"/>
                </a:lnTo>
                <a:lnTo>
                  <a:pt x="10479030" y="74667"/>
                </a:lnTo>
                <a:lnTo>
                  <a:pt x="10510867" y="113495"/>
                </a:lnTo>
                <a:lnTo>
                  <a:pt x="10534293" y="157374"/>
                </a:lnTo>
                <a:lnTo>
                  <a:pt x="10548755" y="204965"/>
                </a:lnTo>
                <a:lnTo>
                  <a:pt x="10553699" y="254932"/>
                </a:lnTo>
                <a:lnTo>
                  <a:pt x="10553699" y="1274633"/>
                </a:lnTo>
                <a:lnTo>
                  <a:pt x="10549592" y="1320457"/>
                </a:lnTo>
                <a:lnTo>
                  <a:pt x="10537750" y="1363587"/>
                </a:lnTo>
                <a:lnTo>
                  <a:pt x="10518893" y="1403302"/>
                </a:lnTo>
                <a:lnTo>
                  <a:pt x="10493742" y="1438883"/>
                </a:lnTo>
                <a:lnTo>
                  <a:pt x="10463016" y="1469609"/>
                </a:lnTo>
                <a:lnTo>
                  <a:pt x="10427435" y="1494760"/>
                </a:lnTo>
                <a:lnTo>
                  <a:pt x="10387720" y="1513616"/>
                </a:lnTo>
                <a:lnTo>
                  <a:pt x="10344590" y="1525458"/>
                </a:lnTo>
                <a:lnTo>
                  <a:pt x="10298766" y="1529566"/>
                </a:lnTo>
                <a:lnTo>
                  <a:pt x="254932" y="1529566"/>
                </a:lnTo>
                <a:lnTo>
                  <a:pt x="209108" y="1525458"/>
                </a:lnTo>
                <a:lnTo>
                  <a:pt x="165978" y="1513616"/>
                </a:lnTo>
                <a:lnTo>
                  <a:pt x="126263" y="1494760"/>
                </a:lnTo>
                <a:lnTo>
                  <a:pt x="90682" y="1469609"/>
                </a:lnTo>
                <a:lnTo>
                  <a:pt x="59956" y="1438883"/>
                </a:lnTo>
                <a:lnTo>
                  <a:pt x="34805" y="1403302"/>
                </a:lnTo>
                <a:lnTo>
                  <a:pt x="15949" y="1363587"/>
                </a:lnTo>
                <a:lnTo>
                  <a:pt x="4107" y="1320457"/>
                </a:lnTo>
                <a:lnTo>
                  <a:pt x="0" y="1274633"/>
                </a:lnTo>
                <a:lnTo>
                  <a:pt x="0" y="254932"/>
                </a:lnTo>
                <a:close/>
              </a:path>
            </a:pathLst>
          </a:custGeom>
          <a:ln w="57149">
            <a:solidFill>
              <a:srgbClr val="4271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097277" y="3124268"/>
            <a:ext cx="2518410" cy="52324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LLAMINADURES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88459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5261" y="1375644"/>
            <a:ext cx="8817610" cy="3555365"/>
            <a:chOff x="1645261" y="1375644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51611" y="1381994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300" y="487324"/>
                  </a:lnTo>
                  <a:lnTo>
                    <a:pt x="8802080" y="538489"/>
                  </a:lnTo>
                  <a:lnTo>
                    <a:pt x="8804365" y="590400"/>
                  </a:lnTo>
                  <a:lnTo>
                    <a:pt x="8804365" y="2951933"/>
                  </a:lnTo>
                  <a:lnTo>
                    <a:pt x="8802408" y="3000356"/>
                  </a:lnTo>
                  <a:lnTo>
                    <a:pt x="8796638" y="3047700"/>
                  </a:lnTo>
                  <a:lnTo>
                    <a:pt x="8787206" y="3093814"/>
                  </a:lnTo>
                  <a:lnTo>
                    <a:pt x="8774266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3" y="3525176"/>
                  </a:lnTo>
                  <a:lnTo>
                    <a:pt x="8309729" y="3534607"/>
                  </a:lnTo>
                  <a:lnTo>
                    <a:pt x="8262385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1611" y="1381994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300" y="487324"/>
                  </a:lnTo>
                  <a:lnTo>
                    <a:pt x="8802080" y="538489"/>
                  </a:lnTo>
                  <a:lnTo>
                    <a:pt x="8804365" y="590400"/>
                  </a:lnTo>
                  <a:lnTo>
                    <a:pt x="8804365" y="2951933"/>
                  </a:lnTo>
                  <a:lnTo>
                    <a:pt x="8802408" y="3000356"/>
                  </a:lnTo>
                  <a:lnTo>
                    <a:pt x="8796638" y="3047700"/>
                  </a:lnTo>
                  <a:lnTo>
                    <a:pt x="8787206" y="3093814"/>
                  </a:lnTo>
                  <a:lnTo>
                    <a:pt x="8774266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3" y="3525176"/>
                  </a:lnTo>
                  <a:lnTo>
                    <a:pt x="8309729" y="3534607"/>
                  </a:lnTo>
                  <a:lnTo>
                    <a:pt x="8262385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47281" y="2750317"/>
            <a:ext cx="34118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LES</a:t>
            </a:r>
            <a:r>
              <a:rPr spc="-100" dirty="0"/>
              <a:t> </a:t>
            </a:r>
            <a:r>
              <a:rPr spc="-5" dirty="0"/>
              <a:t>DENTS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96798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9797" y="379164"/>
            <a:ext cx="21126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0" spc="-5" dirty="0">
                <a:solidFill>
                  <a:srgbClr val="000000"/>
                </a:solidFill>
                <a:latin typeface="Calibri"/>
                <a:cs typeface="Calibri"/>
              </a:rPr>
              <a:t>DEN</a:t>
            </a:r>
            <a:r>
              <a:rPr sz="6000" b="1" i="0" spc="-3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z="6000" b="1" i="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2497" y="1203393"/>
            <a:ext cx="2087880" cy="68580"/>
          </a:xfrm>
          <a:custGeom>
            <a:avLst/>
            <a:gdLst/>
            <a:ahLst/>
            <a:cxnLst/>
            <a:rect l="l" t="t" r="r" b="b"/>
            <a:pathLst>
              <a:path w="2087879" h="68580">
                <a:moveTo>
                  <a:pt x="2087686" y="68580"/>
                </a:moveTo>
                <a:lnTo>
                  <a:pt x="0" y="68580"/>
                </a:lnTo>
                <a:lnTo>
                  <a:pt x="0" y="0"/>
                </a:lnTo>
                <a:lnTo>
                  <a:pt x="2087686" y="0"/>
                </a:lnTo>
                <a:lnTo>
                  <a:pt x="2087686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299242" y="582146"/>
            <a:ext cx="735330" cy="735330"/>
            <a:chOff x="7299242" y="582146"/>
            <a:chExt cx="735330" cy="7353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768" y="591671"/>
              <a:ext cx="716272" cy="716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04005" y="586908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6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8" y="0"/>
                  </a:lnTo>
                  <a:lnTo>
                    <a:pt x="410599" y="3147"/>
                  </a:lnTo>
                  <a:lnTo>
                    <a:pt x="457079" y="12433"/>
                  </a:lnTo>
                  <a:lnTo>
                    <a:pt x="501774" y="27624"/>
                  </a:lnTo>
                  <a:lnTo>
                    <a:pt x="544119" y="48486"/>
                  </a:lnTo>
                  <a:lnTo>
                    <a:pt x="583552" y="74786"/>
                  </a:lnTo>
                  <a:lnTo>
                    <a:pt x="619507" y="106290"/>
                  </a:lnTo>
                  <a:lnTo>
                    <a:pt x="651011" y="142245"/>
                  </a:lnTo>
                  <a:lnTo>
                    <a:pt x="677311" y="181678"/>
                  </a:lnTo>
                  <a:lnTo>
                    <a:pt x="698174" y="224023"/>
                  </a:lnTo>
                  <a:lnTo>
                    <a:pt x="713364" y="268718"/>
                  </a:lnTo>
                  <a:lnTo>
                    <a:pt x="722650" y="315198"/>
                  </a:lnTo>
                  <a:lnTo>
                    <a:pt x="725797" y="362899"/>
                  </a:lnTo>
                  <a:lnTo>
                    <a:pt x="722485" y="412142"/>
                  </a:lnTo>
                  <a:lnTo>
                    <a:pt x="712834" y="459372"/>
                  </a:lnTo>
                  <a:lnTo>
                    <a:pt x="697279" y="504156"/>
                  </a:lnTo>
                  <a:lnTo>
                    <a:pt x="676251" y="546061"/>
                  </a:lnTo>
                  <a:lnTo>
                    <a:pt x="650183" y="584656"/>
                  </a:lnTo>
                  <a:lnTo>
                    <a:pt x="619507" y="619508"/>
                  </a:lnTo>
                  <a:lnTo>
                    <a:pt x="584655" y="650184"/>
                  </a:lnTo>
                  <a:lnTo>
                    <a:pt x="546061" y="676252"/>
                  </a:lnTo>
                  <a:lnTo>
                    <a:pt x="504155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8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6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92471" y="1912932"/>
            <a:ext cx="3379176" cy="24780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257704" y="5006987"/>
            <a:ext cx="3298825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60"/>
              </a:spcBef>
            </a:pPr>
            <a:r>
              <a:rPr sz="6000" spc="-15" dirty="0">
                <a:latin typeface="Calibri"/>
                <a:cs typeface="Calibri"/>
              </a:rPr>
              <a:t>INCISIVES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08398" y="614043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9797" y="379164"/>
            <a:ext cx="21126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0" spc="-5" dirty="0">
                <a:solidFill>
                  <a:srgbClr val="000000"/>
                </a:solidFill>
                <a:latin typeface="Calibri"/>
                <a:cs typeface="Calibri"/>
              </a:rPr>
              <a:t>DEN</a:t>
            </a:r>
            <a:r>
              <a:rPr sz="6000" b="1" i="0" spc="-3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z="6000" b="1" i="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20005" y="582146"/>
            <a:ext cx="4015104" cy="3814445"/>
            <a:chOff x="4020005" y="582146"/>
            <a:chExt cx="4015104" cy="3814445"/>
          </a:xfrm>
        </p:grpSpPr>
        <p:sp>
          <p:nvSpPr>
            <p:cNvPr id="6" name="object 6"/>
            <p:cNvSpPr/>
            <p:nvPr/>
          </p:nvSpPr>
          <p:spPr>
            <a:xfrm>
              <a:off x="4632497" y="1203393"/>
              <a:ext cx="2087880" cy="68580"/>
            </a:xfrm>
            <a:custGeom>
              <a:avLst/>
              <a:gdLst/>
              <a:ahLst/>
              <a:cxnLst/>
              <a:rect l="l" t="t" r="r" b="b"/>
              <a:pathLst>
                <a:path w="2087879" h="68580">
                  <a:moveTo>
                    <a:pt x="2087686" y="68580"/>
                  </a:moveTo>
                  <a:lnTo>
                    <a:pt x="0" y="68580"/>
                  </a:lnTo>
                  <a:lnTo>
                    <a:pt x="0" y="0"/>
                  </a:lnTo>
                  <a:lnTo>
                    <a:pt x="2087686" y="0"/>
                  </a:lnTo>
                  <a:lnTo>
                    <a:pt x="2087686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767" y="591671"/>
              <a:ext cx="716272" cy="716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04004" y="586908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6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8" y="0"/>
                  </a:lnTo>
                  <a:lnTo>
                    <a:pt x="410599" y="3147"/>
                  </a:lnTo>
                  <a:lnTo>
                    <a:pt x="457079" y="12433"/>
                  </a:lnTo>
                  <a:lnTo>
                    <a:pt x="501774" y="27624"/>
                  </a:lnTo>
                  <a:lnTo>
                    <a:pt x="544119" y="48486"/>
                  </a:lnTo>
                  <a:lnTo>
                    <a:pt x="583552" y="74786"/>
                  </a:lnTo>
                  <a:lnTo>
                    <a:pt x="619507" y="106290"/>
                  </a:lnTo>
                  <a:lnTo>
                    <a:pt x="651011" y="142245"/>
                  </a:lnTo>
                  <a:lnTo>
                    <a:pt x="677311" y="181678"/>
                  </a:lnTo>
                  <a:lnTo>
                    <a:pt x="698174" y="224023"/>
                  </a:lnTo>
                  <a:lnTo>
                    <a:pt x="713364" y="268718"/>
                  </a:lnTo>
                  <a:lnTo>
                    <a:pt x="722650" y="315198"/>
                  </a:lnTo>
                  <a:lnTo>
                    <a:pt x="725797" y="362899"/>
                  </a:lnTo>
                  <a:lnTo>
                    <a:pt x="722485" y="412142"/>
                  </a:lnTo>
                  <a:lnTo>
                    <a:pt x="712834" y="459372"/>
                  </a:lnTo>
                  <a:lnTo>
                    <a:pt x="697279" y="504156"/>
                  </a:lnTo>
                  <a:lnTo>
                    <a:pt x="676251" y="546061"/>
                  </a:lnTo>
                  <a:lnTo>
                    <a:pt x="650183" y="584656"/>
                  </a:lnTo>
                  <a:lnTo>
                    <a:pt x="619507" y="619508"/>
                  </a:lnTo>
                  <a:lnTo>
                    <a:pt x="584655" y="650184"/>
                  </a:lnTo>
                  <a:lnTo>
                    <a:pt x="546061" y="676252"/>
                  </a:lnTo>
                  <a:lnTo>
                    <a:pt x="504155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8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6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0005" y="1307945"/>
              <a:ext cx="3646897" cy="308858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368479" y="5006987"/>
            <a:ext cx="2950210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354330">
              <a:lnSpc>
                <a:spcPct val="100000"/>
              </a:lnSpc>
              <a:spcBef>
                <a:spcPts val="60"/>
              </a:spcBef>
            </a:pPr>
            <a:r>
              <a:rPr sz="6000" spc="-5" dirty="0">
                <a:latin typeface="Calibri"/>
                <a:cs typeface="Calibri"/>
              </a:rPr>
              <a:t>ULLALS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88459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19797" y="379164"/>
            <a:ext cx="21126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i="0" spc="-5" dirty="0">
                <a:solidFill>
                  <a:srgbClr val="000000"/>
                </a:solidFill>
                <a:latin typeface="Calibri"/>
                <a:cs typeface="Calibri"/>
              </a:rPr>
              <a:t>DEN</a:t>
            </a:r>
            <a:r>
              <a:rPr sz="6000" b="1" i="0" spc="-3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z="6000" b="1" i="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32497" y="1203393"/>
            <a:ext cx="2087880" cy="68580"/>
          </a:xfrm>
          <a:custGeom>
            <a:avLst/>
            <a:gdLst/>
            <a:ahLst/>
            <a:cxnLst/>
            <a:rect l="l" t="t" r="r" b="b"/>
            <a:pathLst>
              <a:path w="2087879" h="68580">
                <a:moveTo>
                  <a:pt x="2087686" y="68580"/>
                </a:moveTo>
                <a:lnTo>
                  <a:pt x="0" y="68580"/>
                </a:lnTo>
                <a:lnTo>
                  <a:pt x="0" y="0"/>
                </a:lnTo>
                <a:lnTo>
                  <a:pt x="2087686" y="0"/>
                </a:lnTo>
                <a:lnTo>
                  <a:pt x="2087686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299242" y="582146"/>
            <a:ext cx="735330" cy="735330"/>
            <a:chOff x="7299242" y="582146"/>
            <a:chExt cx="735330" cy="7353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8768" y="591671"/>
              <a:ext cx="716272" cy="71627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304005" y="586908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6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8" y="0"/>
                  </a:lnTo>
                  <a:lnTo>
                    <a:pt x="410599" y="3147"/>
                  </a:lnTo>
                  <a:lnTo>
                    <a:pt x="457079" y="12433"/>
                  </a:lnTo>
                  <a:lnTo>
                    <a:pt x="501774" y="27624"/>
                  </a:lnTo>
                  <a:lnTo>
                    <a:pt x="544119" y="48486"/>
                  </a:lnTo>
                  <a:lnTo>
                    <a:pt x="583552" y="74786"/>
                  </a:lnTo>
                  <a:lnTo>
                    <a:pt x="619507" y="106290"/>
                  </a:lnTo>
                  <a:lnTo>
                    <a:pt x="651011" y="142245"/>
                  </a:lnTo>
                  <a:lnTo>
                    <a:pt x="677311" y="181678"/>
                  </a:lnTo>
                  <a:lnTo>
                    <a:pt x="698174" y="224023"/>
                  </a:lnTo>
                  <a:lnTo>
                    <a:pt x="713364" y="268718"/>
                  </a:lnTo>
                  <a:lnTo>
                    <a:pt x="722650" y="315198"/>
                  </a:lnTo>
                  <a:lnTo>
                    <a:pt x="725797" y="362899"/>
                  </a:lnTo>
                  <a:lnTo>
                    <a:pt x="722485" y="412142"/>
                  </a:lnTo>
                  <a:lnTo>
                    <a:pt x="712834" y="459372"/>
                  </a:lnTo>
                  <a:lnTo>
                    <a:pt x="697279" y="504156"/>
                  </a:lnTo>
                  <a:lnTo>
                    <a:pt x="676251" y="546061"/>
                  </a:lnTo>
                  <a:lnTo>
                    <a:pt x="650183" y="584656"/>
                  </a:lnTo>
                  <a:lnTo>
                    <a:pt x="619507" y="619508"/>
                  </a:lnTo>
                  <a:lnTo>
                    <a:pt x="584655" y="650184"/>
                  </a:lnTo>
                  <a:lnTo>
                    <a:pt x="546061" y="676252"/>
                  </a:lnTo>
                  <a:lnTo>
                    <a:pt x="504155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8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6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8393" y="1722621"/>
            <a:ext cx="3573576" cy="26126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156454" y="4978853"/>
            <a:ext cx="3298825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62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60"/>
              </a:spcBef>
            </a:pPr>
            <a:r>
              <a:rPr sz="6000" spc="-10" dirty="0">
                <a:latin typeface="Calibri"/>
                <a:cs typeface="Calibri"/>
              </a:rPr>
              <a:t>QUEIXALS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79200" y="629920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5" y="1347509"/>
            <a:ext cx="8817610" cy="3555365"/>
            <a:chOff x="1687465" y="134750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5" y="135385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5" y="135385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59122" y="2722182"/>
            <a:ext cx="58623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ALIMENTS</a:t>
            </a:r>
            <a:r>
              <a:rPr spc="-70" dirty="0"/>
              <a:t> </a:t>
            </a:r>
            <a:r>
              <a:rPr spc="-60" dirty="0"/>
              <a:t>CUINATS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9001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04111" y="485619"/>
            <a:ext cx="735330" cy="735330"/>
            <a:chOff x="5004111" y="485619"/>
            <a:chExt cx="735330" cy="7353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637" y="495144"/>
              <a:ext cx="716273" cy="716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8874" y="49038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9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0380" y="602846"/>
            <a:ext cx="3686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FUNCIÓ</a:t>
            </a:r>
            <a:r>
              <a:rPr sz="2800" b="1" i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LES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4813" y="2295295"/>
            <a:ext cx="3379176" cy="24780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17077" y="5167717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70"/>
              </a:spcBef>
            </a:pPr>
            <a:r>
              <a:rPr sz="3200" spc="-10" dirty="0">
                <a:latin typeface="Calibri"/>
                <a:cs typeface="Calibri"/>
              </a:rPr>
              <a:t>INCISIVES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61929" y="3400559"/>
            <a:ext cx="2820035" cy="295910"/>
            <a:chOff x="5161929" y="3400559"/>
            <a:chExt cx="2820035" cy="295910"/>
          </a:xfrm>
        </p:grpSpPr>
        <p:sp>
          <p:nvSpPr>
            <p:cNvPr id="11" name="object 11"/>
            <p:cNvSpPr/>
            <p:nvPr/>
          </p:nvSpPr>
          <p:spPr>
            <a:xfrm>
              <a:off x="5168279" y="3406909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68279" y="3406909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84030" y="2458880"/>
            <a:ext cx="2179320" cy="2179320"/>
            <a:chOff x="8484030" y="2458880"/>
            <a:chExt cx="2179320" cy="21793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93556" y="2468405"/>
              <a:ext cx="2159999" cy="21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88793" y="2463643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0" y="1084762"/>
                  </a:moveTo>
                  <a:lnTo>
                    <a:pt x="1056" y="1036442"/>
                  </a:lnTo>
                  <a:lnTo>
                    <a:pt x="4198" y="988664"/>
                  </a:lnTo>
                  <a:lnTo>
                    <a:pt x="9380" y="941471"/>
                  </a:lnTo>
                  <a:lnTo>
                    <a:pt x="16558" y="894907"/>
                  </a:lnTo>
                  <a:lnTo>
                    <a:pt x="25688" y="849017"/>
                  </a:lnTo>
                  <a:lnTo>
                    <a:pt x="36726" y="803845"/>
                  </a:lnTo>
                  <a:lnTo>
                    <a:pt x="49628" y="759434"/>
                  </a:lnTo>
                  <a:lnTo>
                    <a:pt x="64351" y="715829"/>
                  </a:lnTo>
                  <a:lnTo>
                    <a:pt x="80849" y="673074"/>
                  </a:lnTo>
                  <a:lnTo>
                    <a:pt x="99078" y="631213"/>
                  </a:lnTo>
                  <a:lnTo>
                    <a:pt x="118996" y="590290"/>
                  </a:lnTo>
                  <a:lnTo>
                    <a:pt x="140557" y="550349"/>
                  </a:lnTo>
                  <a:lnTo>
                    <a:pt x="163717" y="511435"/>
                  </a:lnTo>
                  <a:lnTo>
                    <a:pt x="188433" y="473590"/>
                  </a:lnTo>
                  <a:lnTo>
                    <a:pt x="214660" y="436861"/>
                  </a:lnTo>
                  <a:lnTo>
                    <a:pt x="242354" y="401289"/>
                  </a:lnTo>
                  <a:lnTo>
                    <a:pt x="271471" y="366921"/>
                  </a:lnTo>
                  <a:lnTo>
                    <a:pt x="301968" y="333799"/>
                  </a:lnTo>
                  <a:lnTo>
                    <a:pt x="333799" y="301968"/>
                  </a:lnTo>
                  <a:lnTo>
                    <a:pt x="366921" y="271471"/>
                  </a:lnTo>
                  <a:lnTo>
                    <a:pt x="401289" y="242354"/>
                  </a:lnTo>
                  <a:lnTo>
                    <a:pt x="436861" y="214660"/>
                  </a:lnTo>
                  <a:lnTo>
                    <a:pt x="473590" y="188433"/>
                  </a:lnTo>
                  <a:lnTo>
                    <a:pt x="511435" y="163717"/>
                  </a:lnTo>
                  <a:lnTo>
                    <a:pt x="550349" y="140557"/>
                  </a:lnTo>
                  <a:lnTo>
                    <a:pt x="590290" y="118996"/>
                  </a:lnTo>
                  <a:lnTo>
                    <a:pt x="631213" y="99078"/>
                  </a:lnTo>
                  <a:lnTo>
                    <a:pt x="673074" y="80849"/>
                  </a:lnTo>
                  <a:lnTo>
                    <a:pt x="715829" y="64351"/>
                  </a:lnTo>
                  <a:lnTo>
                    <a:pt x="759434" y="49628"/>
                  </a:lnTo>
                  <a:lnTo>
                    <a:pt x="803845" y="36726"/>
                  </a:lnTo>
                  <a:lnTo>
                    <a:pt x="849017" y="25688"/>
                  </a:lnTo>
                  <a:lnTo>
                    <a:pt x="894908" y="16558"/>
                  </a:lnTo>
                  <a:lnTo>
                    <a:pt x="941471" y="9380"/>
                  </a:lnTo>
                  <a:lnTo>
                    <a:pt x="988664" y="4198"/>
                  </a:lnTo>
                  <a:lnTo>
                    <a:pt x="1036442" y="1056"/>
                  </a:lnTo>
                  <a:lnTo>
                    <a:pt x="1084762" y="0"/>
                  </a:lnTo>
                  <a:lnTo>
                    <a:pt x="1135397" y="1181"/>
                  </a:lnTo>
                  <a:lnTo>
                    <a:pt x="1185714" y="4704"/>
                  </a:lnTo>
                  <a:lnTo>
                    <a:pt x="1235638" y="10539"/>
                  </a:lnTo>
                  <a:lnTo>
                    <a:pt x="1285094" y="18654"/>
                  </a:lnTo>
                  <a:lnTo>
                    <a:pt x="1334010" y="29019"/>
                  </a:lnTo>
                  <a:lnTo>
                    <a:pt x="1382310" y="41604"/>
                  </a:lnTo>
                  <a:lnTo>
                    <a:pt x="1429921" y="56376"/>
                  </a:lnTo>
                  <a:lnTo>
                    <a:pt x="1476768" y="73307"/>
                  </a:lnTo>
                  <a:lnTo>
                    <a:pt x="1522778" y="92365"/>
                  </a:lnTo>
                  <a:lnTo>
                    <a:pt x="1567876" y="113519"/>
                  </a:lnTo>
                  <a:lnTo>
                    <a:pt x="1611988" y="136739"/>
                  </a:lnTo>
                  <a:lnTo>
                    <a:pt x="1655040" y="161994"/>
                  </a:lnTo>
                  <a:lnTo>
                    <a:pt x="1696958" y="189253"/>
                  </a:lnTo>
                  <a:lnTo>
                    <a:pt x="1737667" y="218486"/>
                  </a:lnTo>
                  <a:lnTo>
                    <a:pt x="1777094" y="249662"/>
                  </a:lnTo>
                  <a:lnTo>
                    <a:pt x="1815165" y="282750"/>
                  </a:lnTo>
                  <a:lnTo>
                    <a:pt x="1851805" y="317719"/>
                  </a:lnTo>
                  <a:lnTo>
                    <a:pt x="1886774" y="354359"/>
                  </a:lnTo>
                  <a:lnTo>
                    <a:pt x="1919862" y="392429"/>
                  </a:lnTo>
                  <a:lnTo>
                    <a:pt x="1951038" y="431857"/>
                  </a:lnTo>
                  <a:lnTo>
                    <a:pt x="1980271" y="472566"/>
                  </a:lnTo>
                  <a:lnTo>
                    <a:pt x="2007530" y="514484"/>
                  </a:lnTo>
                  <a:lnTo>
                    <a:pt x="2032785" y="557536"/>
                  </a:lnTo>
                  <a:lnTo>
                    <a:pt x="2056005" y="601648"/>
                  </a:lnTo>
                  <a:lnTo>
                    <a:pt x="2077159" y="646746"/>
                  </a:lnTo>
                  <a:lnTo>
                    <a:pt x="2096217" y="692756"/>
                  </a:lnTo>
                  <a:lnTo>
                    <a:pt x="2113147" y="739603"/>
                  </a:lnTo>
                  <a:lnTo>
                    <a:pt x="2127920" y="787214"/>
                  </a:lnTo>
                  <a:lnTo>
                    <a:pt x="2140505" y="835514"/>
                  </a:lnTo>
                  <a:lnTo>
                    <a:pt x="2150870" y="884430"/>
                  </a:lnTo>
                  <a:lnTo>
                    <a:pt x="2158985" y="933886"/>
                  </a:lnTo>
                  <a:lnTo>
                    <a:pt x="2164820" y="983810"/>
                  </a:lnTo>
                  <a:lnTo>
                    <a:pt x="2168343" y="1034126"/>
                  </a:lnTo>
                  <a:lnTo>
                    <a:pt x="2169524" y="1084762"/>
                  </a:lnTo>
                  <a:lnTo>
                    <a:pt x="2168468" y="1133081"/>
                  </a:lnTo>
                  <a:lnTo>
                    <a:pt x="2165326" y="1180860"/>
                  </a:lnTo>
                  <a:lnTo>
                    <a:pt x="2160144" y="1228053"/>
                  </a:lnTo>
                  <a:lnTo>
                    <a:pt x="2152966" y="1274616"/>
                  </a:lnTo>
                  <a:lnTo>
                    <a:pt x="2143836" y="1320506"/>
                  </a:lnTo>
                  <a:lnTo>
                    <a:pt x="2132798" y="1365679"/>
                  </a:lnTo>
                  <a:lnTo>
                    <a:pt x="2119896" y="1410090"/>
                  </a:lnTo>
                  <a:lnTo>
                    <a:pt x="2105173" y="1453695"/>
                  </a:lnTo>
                  <a:lnTo>
                    <a:pt x="2088675" y="1496450"/>
                  </a:lnTo>
                  <a:lnTo>
                    <a:pt x="2070446" y="1538311"/>
                  </a:lnTo>
                  <a:lnTo>
                    <a:pt x="2050528" y="1579234"/>
                  </a:lnTo>
                  <a:lnTo>
                    <a:pt x="2028967" y="1619175"/>
                  </a:lnTo>
                  <a:lnTo>
                    <a:pt x="2005807" y="1658089"/>
                  </a:lnTo>
                  <a:lnTo>
                    <a:pt x="1981091" y="1695933"/>
                  </a:lnTo>
                  <a:lnTo>
                    <a:pt x="1954864" y="1732663"/>
                  </a:lnTo>
                  <a:lnTo>
                    <a:pt x="1927170" y="1768235"/>
                  </a:lnTo>
                  <a:lnTo>
                    <a:pt x="1898053" y="1802603"/>
                  </a:lnTo>
                  <a:lnTo>
                    <a:pt x="1867556" y="1835725"/>
                  </a:lnTo>
                  <a:lnTo>
                    <a:pt x="1835725" y="1867556"/>
                  </a:lnTo>
                  <a:lnTo>
                    <a:pt x="1802603" y="1898053"/>
                  </a:lnTo>
                  <a:lnTo>
                    <a:pt x="1768235" y="1927170"/>
                  </a:lnTo>
                  <a:lnTo>
                    <a:pt x="1732663" y="1954864"/>
                  </a:lnTo>
                  <a:lnTo>
                    <a:pt x="1695933" y="1981091"/>
                  </a:lnTo>
                  <a:lnTo>
                    <a:pt x="1658089" y="2005807"/>
                  </a:lnTo>
                  <a:lnTo>
                    <a:pt x="1619175" y="2028967"/>
                  </a:lnTo>
                  <a:lnTo>
                    <a:pt x="1579234" y="2050528"/>
                  </a:lnTo>
                  <a:lnTo>
                    <a:pt x="1538311" y="2070445"/>
                  </a:lnTo>
                  <a:lnTo>
                    <a:pt x="1496450" y="2088675"/>
                  </a:lnTo>
                  <a:lnTo>
                    <a:pt x="1453695" y="2105173"/>
                  </a:lnTo>
                  <a:lnTo>
                    <a:pt x="1410090" y="2119895"/>
                  </a:lnTo>
                  <a:lnTo>
                    <a:pt x="1365679" y="2132798"/>
                  </a:lnTo>
                  <a:lnTo>
                    <a:pt x="1320507" y="2143836"/>
                  </a:lnTo>
                  <a:lnTo>
                    <a:pt x="1274616" y="2152966"/>
                  </a:lnTo>
                  <a:lnTo>
                    <a:pt x="1228053" y="2160144"/>
                  </a:lnTo>
                  <a:lnTo>
                    <a:pt x="1180860" y="2165326"/>
                  </a:lnTo>
                  <a:lnTo>
                    <a:pt x="1133082" y="2168467"/>
                  </a:lnTo>
                  <a:lnTo>
                    <a:pt x="1084762" y="2169524"/>
                  </a:lnTo>
                  <a:lnTo>
                    <a:pt x="1036442" y="2168467"/>
                  </a:lnTo>
                  <a:lnTo>
                    <a:pt x="988664" y="2165326"/>
                  </a:lnTo>
                  <a:lnTo>
                    <a:pt x="941471" y="2160144"/>
                  </a:lnTo>
                  <a:lnTo>
                    <a:pt x="894908" y="2152966"/>
                  </a:lnTo>
                  <a:lnTo>
                    <a:pt x="849017" y="2143836"/>
                  </a:lnTo>
                  <a:lnTo>
                    <a:pt x="803845" y="2132798"/>
                  </a:lnTo>
                  <a:lnTo>
                    <a:pt x="759434" y="2119895"/>
                  </a:lnTo>
                  <a:lnTo>
                    <a:pt x="715829" y="2105173"/>
                  </a:lnTo>
                  <a:lnTo>
                    <a:pt x="673074" y="2088675"/>
                  </a:lnTo>
                  <a:lnTo>
                    <a:pt x="631213" y="2070445"/>
                  </a:lnTo>
                  <a:lnTo>
                    <a:pt x="590290" y="2050528"/>
                  </a:lnTo>
                  <a:lnTo>
                    <a:pt x="550349" y="2028967"/>
                  </a:lnTo>
                  <a:lnTo>
                    <a:pt x="511435" y="2005807"/>
                  </a:lnTo>
                  <a:lnTo>
                    <a:pt x="473590" y="1981091"/>
                  </a:lnTo>
                  <a:lnTo>
                    <a:pt x="436861" y="1954864"/>
                  </a:lnTo>
                  <a:lnTo>
                    <a:pt x="401289" y="1927170"/>
                  </a:lnTo>
                  <a:lnTo>
                    <a:pt x="366921" y="1898053"/>
                  </a:lnTo>
                  <a:lnTo>
                    <a:pt x="333799" y="1867556"/>
                  </a:lnTo>
                  <a:lnTo>
                    <a:pt x="301968" y="1835725"/>
                  </a:lnTo>
                  <a:lnTo>
                    <a:pt x="271471" y="1802603"/>
                  </a:lnTo>
                  <a:lnTo>
                    <a:pt x="242354" y="1768235"/>
                  </a:lnTo>
                  <a:lnTo>
                    <a:pt x="214660" y="1732663"/>
                  </a:lnTo>
                  <a:lnTo>
                    <a:pt x="188433" y="1695933"/>
                  </a:lnTo>
                  <a:lnTo>
                    <a:pt x="163717" y="1658089"/>
                  </a:lnTo>
                  <a:lnTo>
                    <a:pt x="140557" y="1619175"/>
                  </a:lnTo>
                  <a:lnTo>
                    <a:pt x="118996" y="1579234"/>
                  </a:lnTo>
                  <a:lnTo>
                    <a:pt x="99078" y="1538311"/>
                  </a:lnTo>
                  <a:lnTo>
                    <a:pt x="80849" y="1496450"/>
                  </a:lnTo>
                  <a:lnTo>
                    <a:pt x="64351" y="1453695"/>
                  </a:lnTo>
                  <a:lnTo>
                    <a:pt x="49628" y="1410090"/>
                  </a:lnTo>
                  <a:lnTo>
                    <a:pt x="36726" y="1365679"/>
                  </a:lnTo>
                  <a:lnTo>
                    <a:pt x="25688" y="1320506"/>
                  </a:lnTo>
                  <a:lnTo>
                    <a:pt x="16558" y="1274616"/>
                  </a:lnTo>
                  <a:lnTo>
                    <a:pt x="9380" y="1228053"/>
                  </a:lnTo>
                  <a:lnTo>
                    <a:pt x="4198" y="1180860"/>
                  </a:lnTo>
                  <a:lnTo>
                    <a:pt x="1056" y="1133081"/>
                  </a:lnTo>
                  <a:lnTo>
                    <a:pt x="0" y="108476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70746" y="5181786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339090">
              <a:lnSpc>
                <a:spcPct val="100000"/>
              </a:lnSpc>
              <a:spcBef>
                <a:spcPts val="170"/>
              </a:spcBef>
            </a:pPr>
            <a:r>
              <a:rPr sz="3200" spc="-50" dirty="0">
                <a:latin typeface="Calibri"/>
                <a:cs typeface="Calibri"/>
              </a:rPr>
              <a:t>TALLEN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8459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04111" y="485619"/>
            <a:ext cx="735330" cy="735330"/>
            <a:chOff x="5004111" y="485619"/>
            <a:chExt cx="735330" cy="7353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637" y="495144"/>
              <a:ext cx="716273" cy="716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8874" y="49038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9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0380" y="602846"/>
            <a:ext cx="3686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FUNCIÓ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LES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7077" y="5172588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343535">
              <a:lnSpc>
                <a:spcPct val="100000"/>
              </a:lnSpc>
              <a:spcBef>
                <a:spcPts val="170"/>
              </a:spcBef>
            </a:pPr>
            <a:r>
              <a:rPr sz="3200" spc="-5" dirty="0">
                <a:latin typeface="Calibri"/>
                <a:cs typeface="Calibri"/>
              </a:rPr>
              <a:t>ULLALS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90063" y="3302084"/>
            <a:ext cx="2820035" cy="295910"/>
            <a:chOff x="5190063" y="3302084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5196413" y="3308434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96413" y="3308434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382" y="2122726"/>
            <a:ext cx="3501022" cy="2562871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581152" y="2360407"/>
            <a:ext cx="2179320" cy="2179320"/>
            <a:chOff x="8581152" y="2360407"/>
            <a:chExt cx="2179320" cy="21793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0677" y="2369932"/>
              <a:ext cx="2159999" cy="21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85914" y="2365169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0" y="1084762"/>
                  </a:moveTo>
                  <a:lnTo>
                    <a:pt x="1056" y="1036442"/>
                  </a:lnTo>
                  <a:lnTo>
                    <a:pt x="4198" y="988664"/>
                  </a:lnTo>
                  <a:lnTo>
                    <a:pt x="9380" y="941471"/>
                  </a:lnTo>
                  <a:lnTo>
                    <a:pt x="16558" y="894908"/>
                  </a:lnTo>
                  <a:lnTo>
                    <a:pt x="25688" y="849017"/>
                  </a:lnTo>
                  <a:lnTo>
                    <a:pt x="36726" y="803845"/>
                  </a:lnTo>
                  <a:lnTo>
                    <a:pt x="49628" y="759434"/>
                  </a:lnTo>
                  <a:lnTo>
                    <a:pt x="64351" y="715829"/>
                  </a:lnTo>
                  <a:lnTo>
                    <a:pt x="80849" y="673074"/>
                  </a:lnTo>
                  <a:lnTo>
                    <a:pt x="99078" y="631213"/>
                  </a:lnTo>
                  <a:lnTo>
                    <a:pt x="118996" y="590290"/>
                  </a:lnTo>
                  <a:lnTo>
                    <a:pt x="140557" y="550349"/>
                  </a:lnTo>
                  <a:lnTo>
                    <a:pt x="163717" y="511435"/>
                  </a:lnTo>
                  <a:lnTo>
                    <a:pt x="188433" y="473590"/>
                  </a:lnTo>
                  <a:lnTo>
                    <a:pt x="214660" y="436861"/>
                  </a:lnTo>
                  <a:lnTo>
                    <a:pt x="242354" y="401289"/>
                  </a:lnTo>
                  <a:lnTo>
                    <a:pt x="271471" y="366921"/>
                  </a:lnTo>
                  <a:lnTo>
                    <a:pt x="301967" y="333799"/>
                  </a:lnTo>
                  <a:lnTo>
                    <a:pt x="333798" y="301968"/>
                  </a:lnTo>
                  <a:lnTo>
                    <a:pt x="366920" y="271471"/>
                  </a:lnTo>
                  <a:lnTo>
                    <a:pt x="401289" y="242354"/>
                  </a:lnTo>
                  <a:lnTo>
                    <a:pt x="436860" y="214660"/>
                  </a:lnTo>
                  <a:lnTo>
                    <a:pt x="473590" y="188433"/>
                  </a:lnTo>
                  <a:lnTo>
                    <a:pt x="511434" y="163717"/>
                  </a:lnTo>
                  <a:lnTo>
                    <a:pt x="550349" y="140557"/>
                  </a:lnTo>
                  <a:lnTo>
                    <a:pt x="590290" y="118996"/>
                  </a:lnTo>
                  <a:lnTo>
                    <a:pt x="631213" y="99078"/>
                  </a:lnTo>
                  <a:lnTo>
                    <a:pt x="673074" y="80849"/>
                  </a:lnTo>
                  <a:lnTo>
                    <a:pt x="715829" y="64351"/>
                  </a:lnTo>
                  <a:lnTo>
                    <a:pt x="759434" y="49628"/>
                  </a:lnTo>
                  <a:lnTo>
                    <a:pt x="803845" y="36726"/>
                  </a:lnTo>
                  <a:lnTo>
                    <a:pt x="849017" y="25688"/>
                  </a:lnTo>
                  <a:lnTo>
                    <a:pt x="894907" y="16558"/>
                  </a:lnTo>
                  <a:lnTo>
                    <a:pt x="941471" y="9380"/>
                  </a:lnTo>
                  <a:lnTo>
                    <a:pt x="988664" y="4198"/>
                  </a:lnTo>
                  <a:lnTo>
                    <a:pt x="1036442" y="1056"/>
                  </a:lnTo>
                  <a:lnTo>
                    <a:pt x="1084762" y="0"/>
                  </a:lnTo>
                  <a:lnTo>
                    <a:pt x="1135397" y="1181"/>
                  </a:lnTo>
                  <a:lnTo>
                    <a:pt x="1185714" y="4704"/>
                  </a:lnTo>
                  <a:lnTo>
                    <a:pt x="1235638" y="10539"/>
                  </a:lnTo>
                  <a:lnTo>
                    <a:pt x="1285094" y="18654"/>
                  </a:lnTo>
                  <a:lnTo>
                    <a:pt x="1334010" y="29019"/>
                  </a:lnTo>
                  <a:lnTo>
                    <a:pt x="1382310" y="41604"/>
                  </a:lnTo>
                  <a:lnTo>
                    <a:pt x="1429921" y="56376"/>
                  </a:lnTo>
                  <a:lnTo>
                    <a:pt x="1476768" y="73307"/>
                  </a:lnTo>
                  <a:lnTo>
                    <a:pt x="1522778" y="92365"/>
                  </a:lnTo>
                  <a:lnTo>
                    <a:pt x="1567876" y="113519"/>
                  </a:lnTo>
                  <a:lnTo>
                    <a:pt x="1611988" y="136739"/>
                  </a:lnTo>
                  <a:lnTo>
                    <a:pt x="1655039" y="161994"/>
                  </a:lnTo>
                  <a:lnTo>
                    <a:pt x="1696957" y="189253"/>
                  </a:lnTo>
                  <a:lnTo>
                    <a:pt x="1737667" y="218486"/>
                  </a:lnTo>
                  <a:lnTo>
                    <a:pt x="1777094" y="249662"/>
                  </a:lnTo>
                  <a:lnTo>
                    <a:pt x="1815164" y="282750"/>
                  </a:lnTo>
                  <a:lnTo>
                    <a:pt x="1851804" y="317719"/>
                  </a:lnTo>
                  <a:lnTo>
                    <a:pt x="1886773" y="354359"/>
                  </a:lnTo>
                  <a:lnTo>
                    <a:pt x="1919861" y="392429"/>
                  </a:lnTo>
                  <a:lnTo>
                    <a:pt x="1951037" y="431857"/>
                  </a:lnTo>
                  <a:lnTo>
                    <a:pt x="1980270" y="472566"/>
                  </a:lnTo>
                  <a:lnTo>
                    <a:pt x="2007529" y="514484"/>
                  </a:lnTo>
                  <a:lnTo>
                    <a:pt x="2032784" y="557536"/>
                  </a:lnTo>
                  <a:lnTo>
                    <a:pt x="2056004" y="601648"/>
                  </a:lnTo>
                  <a:lnTo>
                    <a:pt x="2077159" y="646746"/>
                  </a:lnTo>
                  <a:lnTo>
                    <a:pt x="2096217" y="692756"/>
                  </a:lnTo>
                  <a:lnTo>
                    <a:pt x="2113147" y="739603"/>
                  </a:lnTo>
                  <a:lnTo>
                    <a:pt x="2127920" y="787214"/>
                  </a:lnTo>
                  <a:lnTo>
                    <a:pt x="2140505" y="835514"/>
                  </a:lnTo>
                  <a:lnTo>
                    <a:pt x="2150870" y="884430"/>
                  </a:lnTo>
                  <a:lnTo>
                    <a:pt x="2158985" y="933886"/>
                  </a:lnTo>
                  <a:lnTo>
                    <a:pt x="2164820" y="983810"/>
                  </a:lnTo>
                  <a:lnTo>
                    <a:pt x="2168343" y="1034127"/>
                  </a:lnTo>
                  <a:lnTo>
                    <a:pt x="2169524" y="1084762"/>
                  </a:lnTo>
                  <a:lnTo>
                    <a:pt x="2168468" y="1133082"/>
                  </a:lnTo>
                  <a:lnTo>
                    <a:pt x="2165326" y="1180860"/>
                  </a:lnTo>
                  <a:lnTo>
                    <a:pt x="2160144" y="1228053"/>
                  </a:lnTo>
                  <a:lnTo>
                    <a:pt x="2152966" y="1274616"/>
                  </a:lnTo>
                  <a:lnTo>
                    <a:pt x="2143836" y="1320507"/>
                  </a:lnTo>
                  <a:lnTo>
                    <a:pt x="2132798" y="1365679"/>
                  </a:lnTo>
                  <a:lnTo>
                    <a:pt x="2119896" y="1410090"/>
                  </a:lnTo>
                  <a:lnTo>
                    <a:pt x="2105173" y="1453695"/>
                  </a:lnTo>
                  <a:lnTo>
                    <a:pt x="2088675" y="1496450"/>
                  </a:lnTo>
                  <a:lnTo>
                    <a:pt x="2070445" y="1538311"/>
                  </a:lnTo>
                  <a:lnTo>
                    <a:pt x="2050528" y="1579234"/>
                  </a:lnTo>
                  <a:lnTo>
                    <a:pt x="2028967" y="1619175"/>
                  </a:lnTo>
                  <a:lnTo>
                    <a:pt x="2005807" y="1658089"/>
                  </a:lnTo>
                  <a:lnTo>
                    <a:pt x="1981091" y="1695933"/>
                  </a:lnTo>
                  <a:lnTo>
                    <a:pt x="1954864" y="1732663"/>
                  </a:lnTo>
                  <a:lnTo>
                    <a:pt x="1927170" y="1768235"/>
                  </a:lnTo>
                  <a:lnTo>
                    <a:pt x="1898053" y="1802603"/>
                  </a:lnTo>
                  <a:lnTo>
                    <a:pt x="1867556" y="1835725"/>
                  </a:lnTo>
                  <a:lnTo>
                    <a:pt x="1835725" y="1867556"/>
                  </a:lnTo>
                  <a:lnTo>
                    <a:pt x="1802603" y="1898053"/>
                  </a:lnTo>
                  <a:lnTo>
                    <a:pt x="1768234" y="1927170"/>
                  </a:lnTo>
                  <a:lnTo>
                    <a:pt x="1732663" y="1954864"/>
                  </a:lnTo>
                  <a:lnTo>
                    <a:pt x="1695933" y="1981091"/>
                  </a:lnTo>
                  <a:lnTo>
                    <a:pt x="1658089" y="2005807"/>
                  </a:lnTo>
                  <a:lnTo>
                    <a:pt x="1619175" y="2028967"/>
                  </a:lnTo>
                  <a:lnTo>
                    <a:pt x="1579234" y="2050528"/>
                  </a:lnTo>
                  <a:lnTo>
                    <a:pt x="1538311" y="2070446"/>
                  </a:lnTo>
                  <a:lnTo>
                    <a:pt x="1496450" y="2088675"/>
                  </a:lnTo>
                  <a:lnTo>
                    <a:pt x="1453695" y="2105173"/>
                  </a:lnTo>
                  <a:lnTo>
                    <a:pt x="1410090" y="2119896"/>
                  </a:lnTo>
                  <a:lnTo>
                    <a:pt x="1365679" y="2132798"/>
                  </a:lnTo>
                  <a:lnTo>
                    <a:pt x="1320506" y="2143836"/>
                  </a:lnTo>
                  <a:lnTo>
                    <a:pt x="1274616" y="2152966"/>
                  </a:lnTo>
                  <a:lnTo>
                    <a:pt x="1228053" y="2160144"/>
                  </a:lnTo>
                  <a:lnTo>
                    <a:pt x="1180860" y="2165326"/>
                  </a:lnTo>
                  <a:lnTo>
                    <a:pt x="1133082" y="2168468"/>
                  </a:lnTo>
                  <a:lnTo>
                    <a:pt x="1084762" y="2169524"/>
                  </a:lnTo>
                  <a:lnTo>
                    <a:pt x="1036442" y="2168468"/>
                  </a:lnTo>
                  <a:lnTo>
                    <a:pt x="988664" y="2165326"/>
                  </a:lnTo>
                  <a:lnTo>
                    <a:pt x="941471" y="2160144"/>
                  </a:lnTo>
                  <a:lnTo>
                    <a:pt x="894907" y="2152966"/>
                  </a:lnTo>
                  <a:lnTo>
                    <a:pt x="849017" y="2143836"/>
                  </a:lnTo>
                  <a:lnTo>
                    <a:pt x="803845" y="2132798"/>
                  </a:lnTo>
                  <a:lnTo>
                    <a:pt x="759434" y="2119896"/>
                  </a:lnTo>
                  <a:lnTo>
                    <a:pt x="715829" y="2105173"/>
                  </a:lnTo>
                  <a:lnTo>
                    <a:pt x="673074" y="2088675"/>
                  </a:lnTo>
                  <a:lnTo>
                    <a:pt x="631213" y="2070446"/>
                  </a:lnTo>
                  <a:lnTo>
                    <a:pt x="590290" y="2050528"/>
                  </a:lnTo>
                  <a:lnTo>
                    <a:pt x="550349" y="2028967"/>
                  </a:lnTo>
                  <a:lnTo>
                    <a:pt x="511434" y="2005807"/>
                  </a:lnTo>
                  <a:lnTo>
                    <a:pt x="473590" y="1981091"/>
                  </a:lnTo>
                  <a:lnTo>
                    <a:pt x="436860" y="1954864"/>
                  </a:lnTo>
                  <a:lnTo>
                    <a:pt x="401289" y="1927170"/>
                  </a:lnTo>
                  <a:lnTo>
                    <a:pt x="366920" y="1898053"/>
                  </a:lnTo>
                  <a:lnTo>
                    <a:pt x="333798" y="1867556"/>
                  </a:lnTo>
                  <a:lnTo>
                    <a:pt x="301967" y="1835725"/>
                  </a:lnTo>
                  <a:lnTo>
                    <a:pt x="271471" y="1802603"/>
                  </a:lnTo>
                  <a:lnTo>
                    <a:pt x="242354" y="1768235"/>
                  </a:lnTo>
                  <a:lnTo>
                    <a:pt x="214660" y="1732663"/>
                  </a:lnTo>
                  <a:lnTo>
                    <a:pt x="188433" y="1695933"/>
                  </a:lnTo>
                  <a:lnTo>
                    <a:pt x="163717" y="1658089"/>
                  </a:lnTo>
                  <a:lnTo>
                    <a:pt x="140557" y="1619175"/>
                  </a:lnTo>
                  <a:lnTo>
                    <a:pt x="118996" y="1579234"/>
                  </a:lnTo>
                  <a:lnTo>
                    <a:pt x="99078" y="1538311"/>
                  </a:lnTo>
                  <a:lnTo>
                    <a:pt x="80849" y="1496450"/>
                  </a:lnTo>
                  <a:lnTo>
                    <a:pt x="64351" y="1453695"/>
                  </a:lnTo>
                  <a:lnTo>
                    <a:pt x="49628" y="1410090"/>
                  </a:lnTo>
                  <a:lnTo>
                    <a:pt x="36726" y="1365679"/>
                  </a:lnTo>
                  <a:lnTo>
                    <a:pt x="25688" y="1320507"/>
                  </a:lnTo>
                  <a:lnTo>
                    <a:pt x="16558" y="1274616"/>
                  </a:lnTo>
                  <a:lnTo>
                    <a:pt x="9380" y="1228053"/>
                  </a:lnTo>
                  <a:lnTo>
                    <a:pt x="4198" y="1180860"/>
                  </a:lnTo>
                  <a:lnTo>
                    <a:pt x="1056" y="1133082"/>
                  </a:lnTo>
                  <a:lnTo>
                    <a:pt x="0" y="108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601927" y="5167715"/>
            <a:ext cx="2413635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262255">
              <a:lnSpc>
                <a:spcPct val="100000"/>
              </a:lnSpc>
              <a:spcBef>
                <a:spcPts val="170"/>
              </a:spcBef>
            </a:pPr>
            <a:r>
              <a:rPr sz="3200" spc="-10" dirty="0">
                <a:latin typeface="Calibri"/>
                <a:cs typeface="Calibri"/>
              </a:rPr>
              <a:t>ESQUEIXEN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8459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04111" y="485619"/>
            <a:ext cx="735330" cy="735330"/>
            <a:chOff x="5004111" y="485619"/>
            <a:chExt cx="735330" cy="73533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637" y="495144"/>
              <a:ext cx="716273" cy="71627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008874" y="490381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4" h="725805">
                  <a:moveTo>
                    <a:pt x="0" y="362899"/>
                  </a:moveTo>
                  <a:lnTo>
                    <a:pt x="3312" y="313656"/>
                  </a:lnTo>
                  <a:lnTo>
                    <a:pt x="12963" y="266426"/>
                  </a:lnTo>
                  <a:lnTo>
                    <a:pt x="28518" y="221642"/>
                  </a:lnTo>
                  <a:lnTo>
                    <a:pt x="49546" y="179737"/>
                  </a:lnTo>
                  <a:lnTo>
                    <a:pt x="75614" y="141142"/>
                  </a:lnTo>
                  <a:lnTo>
                    <a:pt x="106290" y="106290"/>
                  </a:lnTo>
                  <a:lnTo>
                    <a:pt x="141142" y="75614"/>
                  </a:lnTo>
                  <a:lnTo>
                    <a:pt x="179737" y="49546"/>
                  </a:lnTo>
                  <a:lnTo>
                    <a:pt x="221642" y="28518"/>
                  </a:lnTo>
                  <a:lnTo>
                    <a:pt x="266426" y="12963"/>
                  </a:lnTo>
                  <a:lnTo>
                    <a:pt x="313655" y="3312"/>
                  </a:lnTo>
                  <a:lnTo>
                    <a:pt x="362899" y="0"/>
                  </a:lnTo>
                  <a:lnTo>
                    <a:pt x="410600" y="3147"/>
                  </a:lnTo>
                  <a:lnTo>
                    <a:pt x="457080" y="12433"/>
                  </a:lnTo>
                  <a:lnTo>
                    <a:pt x="501775" y="27624"/>
                  </a:lnTo>
                  <a:lnTo>
                    <a:pt x="544120" y="48486"/>
                  </a:lnTo>
                  <a:lnTo>
                    <a:pt x="583553" y="74786"/>
                  </a:lnTo>
                  <a:lnTo>
                    <a:pt x="619508" y="106290"/>
                  </a:lnTo>
                  <a:lnTo>
                    <a:pt x="651012" y="142245"/>
                  </a:lnTo>
                  <a:lnTo>
                    <a:pt x="677312" y="181678"/>
                  </a:lnTo>
                  <a:lnTo>
                    <a:pt x="698174" y="224023"/>
                  </a:lnTo>
                  <a:lnTo>
                    <a:pt x="713365" y="268718"/>
                  </a:lnTo>
                  <a:lnTo>
                    <a:pt x="722651" y="315198"/>
                  </a:lnTo>
                  <a:lnTo>
                    <a:pt x="725798" y="362899"/>
                  </a:lnTo>
                  <a:lnTo>
                    <a:pt x="722486" y="412142"/>
                  </a:lnTo>
                  <a:lnTo>
                    <a:pt x="712835" y="459372"/>
                  </a:lnTo>
                  <a:lnTo>
                    <a:pt x="697280" y="504156"/>
                  </a:lnTo>
                  <a:lnTo>
                    <a:pt x="676252" y="546061"/>
                  </a:lnTo>
                  <a:lnTo>
                    <a:pt x="650184" y="584656"/>
                  </a:lnTo>
                  <a:lnTo>
                    <a:pt x="619508" y="619508"/>
                  </a:lnTo>
                  <a:lnTo>
                    <a:pt x="584656" y="650184"/>
                  </a:lnTo>
                  <a:lnTo>
                    <a:pt x="546061" y="676252"/>
                  </a:lnTo>
                  <a:lnTo>
                    <a:pt x="504156" y="697280"/>
                  </a:lnTo>
                  <a:lnTo>
                    <a:pt x="459372" y="712835"/>
                  </a:lnTo>
                  <a:lnTo>
                    <a:pt x="412142" y="722486"/>
                  </a:lnTo>
                  <a:lnTo>
                    <a:pt x="362899" y="725798"/>
                  </a:lnTo>
                  <a:lnTo>
                    <a:pt x="313655" y="722486"/>
                  </a:lnTo>
                  <a:lnTo>
                    <a:pt x="266426" y="712835"/>
                  </a:lnTo>
                  <a:lnTo>
                    <a:pt x="221642" y="697280"/>
                  </a:lnTo>
                  <a:lnTo>
                    <a:pt x="179737" y="676252"/>
                  </a:lnTo>
                  <a:lnTo>
                    <a:pt x="141142" y="650184"/>
                  </a:lnTo>
                  <a:lnTo>
                    <a:pt x="106290" y="619508"/>
                  </a:lnTo>
                  <a:lnTo>
                    <a:pt x="75614" y="584656"/>
                  </a:lnTo>
                  <a:lnTo>
                    <a:pt x="49546" y="546061"/>
                  </a:lnTo>
                  <a:lnTo>
                    <a:pt x="28518" y="504156"/>
                  </a:lnTo>
                  <a:lnTo>
                    <a:pt x="12963" y="459372"/>
                  </a:lnTo>
                  <a:lnTo>
                    <a:pt x="3312" y="412142"/>
                  </a:lnTo>
                  <a:lnTo>
                    <a:pt x="0" y="362899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0380" y="602846"/>
            <a:ext cx="3686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spc="-5" dirty="0">
                <a:solidFill>
                  <a:srgbClr val="000000"/>
                </a:solidFill>
                <a:latin typeface="Calibri"/>
                <a:cs typeface="Calibri"/>
              </a:rPr>
              <a:t>FUNCIÓ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LES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6551" y="4923954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121920">
              <a:lnSpc>
                <a:spcPct val="100000"/>
              </a:lnSpc>
              <a:spcBef>
                <a:spcPts val="170"/>
              </a:spcBef>
            </a:pPr>
            <a:r>
              <a:rPr sz="3200" spc="-5" dirty="0">
                <a:latin typeface="Calibri"/>
                <a:cs typeface="Calibri"/>
              </a:rPr>
              <a:t>QUEIXALS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61929" y="3175470"/>
            <a:ext cx="2820035" cy="295910"/>
            <a:chOff x="5161929" y="3175470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5168279" y="318182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8279" y="318182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6278" y="2028141"/>
            <a:ext cx="3573576" cy="261261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8565881" y="2233792"/>
            <a:ext cx="2179320" cy="2179320"/>
            <a:chOff x="8565881" y="2233792"/>
            <a:chExt cx="2179320" cy="217932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5406" y="2243317"/>
              <a:ext cx="2159999" cy="21599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570643" y="2238555"/>
              <a:ext cx="2169795" cy="2169795"/>
            </a:xfrm>
            <a:custGeom>
              <a:avLst/>
              <a:gdLst/>
              <a:ahLst/>
              <a:cxnLst/>
              <a:rect l="l" t="t" r="r" b="b"/>
              <a:pathLst>
                <a:path w="2169795" h="2169795">
                  <a:moveTo>
                    <a:pt x="0" y="1084762"/>
                  </a:moveTo>
                  <a:lnTo>
                    <a:pt x="1056" y="1036442"/>
                  </a:lnTo>
                  <a:lnTo>
                    <a:pt x="4198" y="988664"/>
                  </a:lnTo>
                  <a:lnTo>
                    <a:pt x="9380" y="941471"/>
                  </a:lnTo>
                  <a:lnTo>
                    <a:pt x="16558" y="894908"/>
                  </a:lnTo>
                  <a:lnTo>
                    <a:pt x="25688" y="849017"/>
                  </a:lnTo>
                  <a:lnTo>
                    <a:pt x="36726" y="803845"/>
                  </a:lnTo>
                  <a:lnTo>
                    <a:pt x="49628" y="759434"/>
                  </a:lnTo>
                  <a:lnTo>
                    <a:pt x="64351" y="715829"/>
                  </a:lnTo>
                  <a:lnTo>
                    <a:pt x="80849" y="673074"/>
                  </a:lnTo>
                  <a:lnTo>
                    <a:pt x="99078" y="631213"/>
                  </a:lnTo>
                  <a:lnTo>
                    <a:pt x="118996" y="590290"/>
                  </a:lnTo>
                  <a:lnTo>
                    <a:pt x="140557" y="550349"/>
                  </a:lnTo>
                  <a:lnTo>
                    <a:pt x="163717" y="511435"/>
                  </a:lnTo>
                  <a:lnTo>
                    <a:pt x="188433" y="473590"/>
                  </a:lnTo>
                  <a:lnTo>
                    <a:pt x="214660" y="436861"/>
                  </a:lnTo>
                  <a:lnTo>
                    <a:pt x="242354" y="401289"/>
                  </a:lnTo>
                  <a:lnTo>
                    <a:pt x="271471" y="366921"/>
                  </a:lnTo>
                  <a:lnTo>
                    <a:pt x="301968" y="333799"/>
                  </a:lnTo>
                  <a:lnTo>
                    <a:pt x="333799" y="301968"/>
                  </a:lnTo>
                  <a:lnTo>
                    <a:pt x="366921" y="271471"/>
                  </a:lnTo>
                  <a:lnTo>
                    <a:pt x="401289" y="242354"/>
                  </a:lnTo>
                  <a:lnTo>
                    <a:pt x="436861" y="214660"/>
                  </a:lnTo>
                  <a:lnTo>
                    <a:pt x="473590" y="188433"/>
                  </a:lnTo>
                  <a:lnTo>
                    <a:pt x="511435" y="163717"/>
                  </a:lnTo>
                  <a:lnTo>
                    <a:pt x="550349" y="140557"/>
                  </a:lnTo>
                  <a:lnTo>
                    <a:pt x="590290" y="118996"/>
                  </a:lnTo>
                  <a:lnTo>
                    <a:pt x="631213" y="99078"/>
                  </a:lnTo>
                  <a:lnTo>
                    <a:pt x="673074" y="80849"/>
                  </a:lnTo>
                  <a:lnTo>
                    <a:pt x="715829" y="64351"/>
                  </a:lnTo>
                  <a:lnTo>
                    <a:pt x="759434" y="49628"/>
                  </a:lnTo>
                  <a:lnTo>
                    <a:pt x="803845" y="36726"/>
                  </a:lnTo>
                  <a:lnTo>
                    <a:pt x="849017" y="25688"/>
                  </a:lnTo>
                  <a:lnTo>
                    <a:pt x="894908" y="16558"/>
                  </a:lnTo>
                  <a:lnTo>
                    <a:pt x="941471" y="9380"/>
                  </a:lnTo>
                  <a:lnTo>
                    <a:pt x="988664" y="4198"/>
                  </a:lnTo>
                  <a:lnTo>
                    <a:pt x="1036442" y="1056"/>
                  </a:lnTo>
                  <a:lnTo>
                    <a:pt x="1084762" y="0"/>
                  </a:lnTo>
                  <a:lnTo>
                    <a:pt x="1135397" y="1181"/>
                  </a:lnTo>
                  <a:lnTo>
                    <a:pt x="1185714" y="4704"/>
                  </a:lnTo>
                  <a:lnTo>
                    <a:pt x="1235638" y="10539"/>
                  </a:lnTo>
                  <a:lnTo>
                    <a:pt x="1285094" y="18654"/>
                  </a:lnTo>
                  <a:lnTo>
                    <a:pt x="1334010" y="29019"/>
                  </a:lnTo>
                  <a:lnTo>
                    <a:pt x="1382310" y="41603"/>
                  </a:lnTo>
                  <a:lnTo>
                    <a:pt x="1429921" y="56376"/>
                  </a:lnTo>
                  <a:lnTo>
                    <a:pt x="1476768" y="73307"/>
                  </a:lnTo>
                  <a:lnTo>
                    <a:pt x="1522778" y="92365"/>
                  </a:lnTo>
                  <a:lnTo>
                    <a:pt x="1567876" y="113519"/>
                  </a:lnTo>
                  <a:lnTo>
                    <a:pt x="1611988" y="136739"/>
                  </a:lnTo>
                  <a:lnTo>
                    <a:pt x="1655040" y="161994"/>
                  </a:lnTo>
                  <a:lnTo>
                    <a:pt x="1696958" y="189253"/>
                  </a:lnTo>
                  <a:lnTo>
                    <a:pt x="1737667" y="218486"/>
                  </a:lnTo>
                  <a:lnTo>
                    <a:pt x="1777094" y="249662"/>
                  </a:lnTo>
                  <a:lnTo>
                    <a:pt x="1815165" y="282750"/>
                  </a:lnTo>
                  <a:lnTo>
                    <a:pt x="1851805" y="317719"/>
                  </a:lnTo>
                  <a:lnTo>
                    <a:pt x="1886774" y="354359"/>
                  </a:lnTo>
                  <a:lnTo>
                    <a:pt x="1919862" y="392429"/>
                  </a:lnTo>
                  <a:lnTo>
                    <a:pt x="1951038" y="431857"/>
                  </a:lnTo>
                  <a:lnTo>
                    <a:pt x="1980271" y="472566"/>
                  </a:lnTo>
                  <a:lnTo>
                    <a:pt x="2007530" y="514484"/>
                  </a:lnTo>
                  <a:lnTo>
                    <a:pt x="2032785" y="557536"/>
                  </a:lnTo>
                  <a:lnTo>
                    <a:pt x="2056005" y="601648"/>
                  </a:lnTo>
                  <a:lnTo>
                    <a:pt x="2077159" y="646746"/>
                  </a:lnTo>
                  <a:lnTo>
                    <a:pt x="2096217" y="692755"/>
                  </a:lnTo>
                  <a:lnTo>
                    <a:pt x="2113147" y="739603"/>
                  </a:lnTo>
                  <a:lnTo>
                    <a:pt x="2127920" y="787214"/>
                  </a:lnTo>
                  <a:lnTo>
                    <a:pt x="2140505" y="835514"/>
                  </a:lnTo>
                  <a:lnTo>
                    <a:pt x="2150870" y="884430"/>
                  </a:lnTo>
                  <a:lnTo>
                    <a:pt x="2158985" y="933886"/>
                  </a:lnTo>
                  <a:lnTo>
                    <a:pt x="2164820" y="983810"/>
                  </a:lnTo>
                  <a:lnTo>
                    <a:pt x="2168343" y="1034127"/>
                  </a:lnTo>
                  <a:lnTo>
                    <a:pt x="2169524" y="1084762"/>
                  </a:lnTo>
                  <a:lnTo>
                    <a:pt x="2168468" y="1133082"/>
                  </a:lnTo>
                  <a:lnTo>
                    <a:pt x="2165326" y="1180860"/>
                  </a:lnTo>
                  <a:lnTo>
                    <a:pt x="2160144" y="1228053"/>
                  </a:lnTo>
                  <a:lnTo>
                    <a:pt x="2152966" y="1274616"/>
                  </a:lnTo>
                  <a:lnTo>
                    <a:pt x="2143836" y="1320506"/>
                  </a:lnTo>
                  <a:lnTo>
                    <a:pt x="2132798" y="1365679"/>
                  </a:lnTo>
                  <a:lnTo>
                    <a:pt x="2119896" y="1410090"/>
                  </a:lnTo>
                  <a:lnTo>
                    <a:pt x="2105173" y="1453695"/>
                  </a:lnTo>
                  <a:lnTo>
                    <a:pt x="2088675" y="1496450"/>
                  </a:lnTo>
                  <a:lnTo>
                    <a:pt x="2070446" y="1538311"/>
                  </a:lnTo>
                  <a:lnTo>
                    <a:pt x="2050528" y="1579234"/>
                  </a:lnTo>
                  <a:lnTo>
                    <a:pt x="2028967" y="1619175"/>
                  </a:lnTo>
                  <a:lnTo>
                    <a:pt x="2005807" y="1658089"/>
                  </a:lnTo>
                  <a:lnTo>
                    <a:pt x="1981091" y="1695933"/>
                  </a:lnTo>
                  <a:lnTo>
                    <a:pt x="1954864" y="1732663"/>
                  </a:lnTo>
                  <a:lnTo>
                    <a:pt x="1927170" y="1768234"/>
                  </a:lnTo>
                  <a:lnTo>
                    <a:pt x="1898053" y="1802603"/>
                  </a:lnTo>
                  <a:lnTo>
                    <a:pt x="1867556" y="1835725"/>
                  </a:lnTo>
                  <a:lnTo>
                    <a:pt x="1835725" y="1867556"/>
                  </a:lnTo>
                  <a:lnTo>
                    <a:pt x="1802603" y="1898053"/>
                  </a:lnTo>
                  <a:lnTo>
                    <a:pt x="1768235" y="1927170"/>
                  </a:lnTo>
                  <a:lnTo>
                    <a:pt x="1732663" y="1954864"/>
                  </a:lnTo>
                  <a:lnTo>
                    <a:pt x="1695933" y="1981091"/>
                  </a:lnTo>
                  <a:lnTo>
                    <a:pt x="1658089" y="2005807"/>
                  </a:lnTo>
                  <a:lnTo>
                    <a:pt x="1619175" y="2028967"/>
                  </a:lnTo>
                  <a:lnTo>
                    <a:pt x="1579234" y="2050528"/>
                  </a:lnTo>
                  <a:lnTo>
                    <a:pt x="1538311" y="2070445"/>
                  </a:lnTo>
                  <a:lnTo>
                    <a:pt x="1496450" y="2088675"/>
                  </a:lnTo>
                  <a:lnTo>
                    <a:pt x="1453695" y="2105173"/>
                  </a:lnTo>
                  <a:lnTo>
                    <a:pt x="1410090" y="2119896"/>
                  </a:lnTo>
                  <a:lnTo>
                    <a:pt x="1365679" y="2132798"/>
                  </a:lnTo>
                  <a:lnTo>
                    <a:pt x="1320507" y="2143836"/>
                  </a:lnTo>
                  <a:lnTo>
                    <a:pt x="1274616" y="2152966"/>
                  </a:lnTo>
                  <a:lnTo>
                    <a:pt x="1228053" y="2160144"/>
                  </a:lnTo>
                  <a:lnTo>
                    <a:pt x="1180860" y="2165326"/>
                  </a:lnTo>
                  <a:lnTo>
                    <a:pt x="1133082" y="2168468"/>
                  </a:lnTo>
                  <a:lnTo>
                    <a:pt x="1084762" y="2169524"/>
                  </a:lnTo>
                  <a:lnTo>
                    <a:pt x="1036442" y="2168468"/>
                  </a:lnTo>
                  <a:lnTo>
                    <a:pt x="988664" y="2165326"/>
                  </a:lnTo>
                  <a:lnTo>
                    <a:pt x="941471" y="2160144"/>
                  </a:lnTo>
                  <a:lnTo>
                    <a:pt x="894908" y="2152966"/>
                  </a:lnTo>
                  <a:lnTo>
                    <a:pt x="849017" y="2143836"/>
                  </a:lnTo>
                  <a:lnTo>
                    <a:pt x="803845" y="2132798"/>
                  </a:lnTo>
                  <a:lnTo>
                    <a:pt x="759434" y="2119896"/>
                  </a:lnTo>
                  <a:lnTo>
                    <a:pt x="715829" y="2105173"/>
                  </a:lnTo>
                  <a:lnTo>
                    <a:pt x="673074" y="2088675"/>
                  </a:lnTo>
                  <a:lnTo>
                    <a:pt x="631213" y="2070445"/>
                  </a:lnTo>
                  <a:lnTo>
                    <a:pt x="590290" y="2050528"/>
                  </a:lnTo>
                  <a:lnTo>
                    <a:pt x="550349" y="2028967"/>
                  </a:lnTo>
                  <a:lnTo>
                    <a:pt x="511435" y="2005807"/>
                  </a:lnTo>
                  <a:lnTo>
                    <a:pt x="473590" y="1981091"/>
                  </a:lnTo>
                  <a:lnTo>
                    <a:pt x="436861" y="1954864"/>
                  </a:lnTo>
                  <a:lnTo>
                    <a:pt x="401289" y="1927170"/>
                  </a:lnTo>
                  <a:lnTo>
                    <a:pt x="366921" y="1898053"/>
                  </a:lnTo>
                  <a:lnTo>
                    <a:pt x="333799" y="1867556"/>
                  </a:lnTo>
                  <a:lnTo>
                    <a:pt x="301968" y="1835725"/>
                  </a:lnTo>
                  <a:lnTo>
                    <a:pt x="271471" y="1802603"/>
                  </a:lnTo>
                  <a:lnTo>
                    <a:pt x="242354" y="1768234"/>
                  </a:lnTo>
                  <a:lnTo>
                    <a:pt x="214660" y="1732663"/>
                  </a:lnTo>
                  <a:lnTo>
                    <a:pt x="188433" y="1695933"/>
                  </a:lnTo>
                  <a:lnTo>
                    <a:pt x="163717" y="1658089"/>
                  </a:lnTo>
                  <a:lnTo>
                    <a:pt x="140557" y="1619175"/>
                  </a:lnTo>
                  <a:lnTo>
                    <a:pt x="118996" y="1579234"/>
                  </a:lnTo>
                  <a:lnTo>
                    <a:pt x="99078" y="1538311"/>
                  </a:lnTo>
                  <a:lnTo>
                    <a:pt x="80849" y="1496450"/>
                  </a:lnTo>
                  <a:lnTo>
                    <a:pt x="64351" y="1453695"/>
                  </a:lnTo>
                  <a:lnTo>
                    <a:pt x="49628" y="1410090"/>
                  </a:lnTo>
                  <a:lnTo>
                    <a:pt x="36726" y="1365679"/>
                  </a:lnTo>
                  <a:lnTo>
                    <a:pt x="25688" y="1320506"/>
                  </a:lnTo>
                  <a:lnTo>
                    <a:pt x="16558" y="1274616"/>
                  </a:lnTo>
                  <a:lnTo>
                    <a:pt x="9380" y="1228053"/>
                  </a:lnTo>
                  <a:lnTo>
                    <a:pt x="4198" y="1180860"/>
                  </a:lnTo>
                  <a:lnTo>
                    <a:pt x="1056" y="1133082"/>
                  </a:lnTo>
                  <a:lnTo>
                    <a:pt x="0" y="108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42667" y="4923954"/>
            <a:ext cx="1883410" cy="58483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70"/>
              </a:spcBef>
            </a:pPr>
            <a:r>
              <a:rPr sz="3200" spc="-5" dirty="0">
                <a:latin typeface="Calibri"/>
                <a:cs typeface="Calibri"/>
              </a:rPr>
              <a:t>TRITUREN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8459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2720" y="1375645"/>
            <a:ext cx="8817610" cy="3555365"/>
            <a:chOff x="1532720" y="1375645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39070" y="1381994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9070" y="1381995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025934" y="2750318"/>
            <a:ext cx="38296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</a:t>
            </a:r>
            <a:r>
              <a:rPr spc="-270" dirty="0"/>
              <a:t> </a:t>
            </a:r>
            <a:r>
              <a:rPr spc="-5" dirty="0"/>
              <a:t>DIGESTIÓ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84257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21" y="454783"/>
            <a:ext cx="64808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MASTEGUEM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ALIMENTS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AMB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DENTS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426340" y="1995508"/>
            <a:ext cx="5779135" cy="3855720"/>
            <a:chOff x="3426340" y="1995508"/>
            <a:chExt cx="5779135" cy="38557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9637" y="1995508"/>
              <a:ext cx="3855322" cy="38553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16361" y="2650652"/>
              <a:ext cx="2505075" cy="377825"/>
            </a:xfrm>
            <a:custGeom>
              <a:avLst/>
              <a:gdLst/>
              <a:ahLst/>
              <a:cxnLst/>
              <a:rect l="l" t="t" r="r" b="b"/>
              <a:pathLst>
                <a:path w="2505075" h="377825">
                  <a:moveTo>
                    <a:pt x="2505042" y="37746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6340" y="2569373"/>
              <a:ext cx="218448" cy="16255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96993" y="2177890"/>
            <a:ext cx="1400175" cy="1099185"/>
            <a:chOff x="1596993" y="2177890"/>
            <a:chExt cx="1400175" cy="10991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262" y="2220573"/>
              <a:ext cx="1366289" cy="101842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01755" y="2182653"/>
              <a:ext cx="1390650" cy="1089660"/>
            </a:xfrm>
            <a:custGeom>
              <a:avLst/>
              <a:gdLst/>
              <a:ahLst/>
              <a:cxnLst/>
              <a:rect l="l" t="t" r="r" b="b"/>
              <a:pathLst>
                <a:path w="1390650" h="1089660">
                  <a:moveTo>
                    <a:pt x="0" y="0"/>
                  </a:moveTo>
                  <a:lnTo>
                    <a:pt x="1390046" y="0"/>
                  </a:lnTo>
                  <a:lnTo>
                    <a:pt x="1390046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610183" y="3575929"/>
            <a:ext cx="140779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361950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DENTS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50638" y="624840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21" y="341236"/>
            <a:ext cx="6182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1-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MASTEGUEM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ALIMENTS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LA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BOCA.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78722" y="1901448"/>
            <a:ext cx="5002530" cy="3855720"/>
            <a:chOff x="2678722" y="1901448"/>
            <a:chExt cx="5002530" cy="385572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5636" y="1901448"/>
              <a:ext cx="3855322" cy="38553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65659" y="2479317"/>
              <a:ext cx="2475230" cy="609600"/>
            </a:xfrm>
            <a:custGeom>
              <a:avLst/>
              <a:gdLst/>
              <a:ahLst/>
              <a:cxnLst/>
              <a:rect l="l" t="t" r="r" b="b"/>
              <a:pathLst>
                <a:path w="2475229" h="609600">
                  <a:moveTo>
                    <a:pt x="2474976" y="609437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8722" y="2399162"/>
              <a:ext cx="221033" cy="1603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03643" y="3116098"/>
            <a:ext cx="144018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25450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BOCA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88968" y="1880670"/>
            <a:ext cx="1099185" cy="1099185"/>
            <a:chOff x="1388968" y="1880670"/>
            <a:chExt cx="1099185" cy="109918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98494" y="1890195"/>
              <a:ext cx="1079999" cy="1079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3731" y="1885432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10950" y="6319838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521" y="308747"/>
            <a:ext cx="55289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2-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EMPASSEM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PASSEN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0" dirty="0">
                <a:solidFill>
                  <a:srgbClr val="000000"/>
                </a:solidFill>
                <a:latin typeface="Calibri"/>
                <a:cs typeface="Calibri"/>
              </a:rPr>
              <a:t>L’ESÒFAG.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614579" y="1584512"/>
            <a:ext cx="5862320" cy="4762500"/>
            <a:chOff x="2614579" y="1584512"/>
            <a:chExt cx="5862320" cy="47625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3967" y="1584512"/>
              <a:ext cx="4762499" cy="47624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98983" y="3945698"/>
              <a:ext cx="1585595" cy="484505"/>
            </a:xfrm>
            <a:custGeom>
              <a:avLst/>
              <a:gdLst/>
              <a:ahLst/>
              <a:cxnLst/>
              <a:rect l="l" t="t" r="r" b="b"/>
              <a:pathLst>
                <a:path w="1585595" h="484504">
                  <a:moveTo>
                    <a:pt x="1585127" y="0"/>
                  </a:moveTo>
                  <a:lnTo>
                    <a:pt x="0" y="48434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4579" y="4350808"/>
              <a:ext cx="221844" cy="1584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46409" y="5464513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2665666" y="0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4458" y="5382533"/>
              <a:ext cx="211001" cy="16396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15747" y="4296788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BOCA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6136" y="5264458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92759">
              <a:lnSpc>
                <a:spcPct val="100000"/>
              </a:lnSpc>
              <a:spcBef>
                <a:spcPts val="220"/>
              </a:spcBef>
            </a:pPr>
            <a:r>
              <a:rPr sz="2000" spc="-30" dirty="0">
                <a:latin typeface="Calibri"/>
                <a:cs typeface="Calibri"/>
              </a:rPr>
              <a:t>ESÒFAG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99838" y="619760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087" y="507786"/>
            <a:ext cx="32137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6180" algn="l"/>
              </a:tabLst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3- FINS	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800" i="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L’ESTÓMAC.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50638" y="2403261"/>
            <a:ext cx="5143500" cy="3139440"/>
            <a:chOff x="3850638" y="2403261"/>
            <a:chExt cx="5143500" cy="31394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0638" y="2403261"/>
              <a:ext cx="3120609" cy="31394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14929" y="2926080"/>
              <a:ext cx="81981" cy="2864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4929" y="3668180"/>
              <a:ext cx="81981" cy="21493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40400" y="4272518"/>
              <a:ext cx="3157855" cy="147320"/>
            </a:xfrm>
            <a:custGeom>
              <a:avLst/>
              <a:gdLst/>
              <a:ahLst/>
              <a:cxnLst/>
              <a:rect l="l" t="t" r="r" b="b"/>
              <a:pathLst>
                <a:path w="3157854" h="147320">
                  <a:moveTo>
                    <a:pt x="0" y="147082"/>
                  </a:moveTo>
                  <a:lnTo>
                    <a:pt x="3157343" y="0"/>
                  </a:lnTo>
                </a:path>
              </a:pathLst>
            </a:custGeom>
            <a:ln w="19049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6754" y="4231562"/>
              <a:ext cx="106871" cy="819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55919" y="3147911"/>
              <a:ext cx="2487295" cy="83185"/>
            </a:xfrm>
            <a:custGeom>
              <a:avLst/>
              <a:gdLst/>
              <a:ahLst/>
              <a:cxnLst/>
              <a:rect l="l" t="t" r="r" b="b"/>
              <a:pathLst>
                <a:path w="2487295" h="83185">
                  <a:moveTo>
                    <a:pt x="0" y="82970"/>
                  </a:moveTo>
                  <a:lnTo>
                    <a:pt x="2486722" y="0"/>
                  </a:lnTo>
                </a:path>
              </a:pathLst>
            </a:custGeom>
            <a:ln w="19049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2068" y="3106938"/>
              <a:ext cx="106502" cy="8194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101587" y="4067145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390525">
              <a:lnSpc>
                <a:spcPct val="100000"/>
              </a:lnSpc>
              <a:spcBef>
                <a:spcPts val="220"/>
              </a:spcBef>
            </a:pPr>
            <a:r>
              <a:rPr sz="2000" spc="-20" dirty="0">
                <a:latin typeface="Calibri"/>
                <a:cs typeface="Calibri"/>
              </a:rPr>
              <a:t>ESTÓMAC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1539" y="2948820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492759">
              <a:lnSpc>
                <a:spcPct val="100000"/>
              </a:lnSpc>
              <a:spcBef>
                <a:spcPts val="219"/>
              </a:spcBef>
            </a:pPr>
            <a:r>
              <a:rPr sz="2000" spc="-30" dirty="0">
                <a:latin typeface="Calibri"/>
                <a:cs typeface="Calibri"/>
              </a:rPr>
              <a:t>ESÒFAG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79200" y="619760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8817" y="602846"/>
            <a:ext cx="49256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4-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DESPRÉS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PASSEN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L’INTESTÍ.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784000" y="2227908"/>
            <a:ext cx="4660265" cy="3312160"/>
            <a:chOff x="2784000" y="2227908"/>
            <a:chExt cx="4660265" cy="33121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4000" y="2227908"/>
              <a:ext cx="3311999" cy="3311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31319" y="3772822"/>
              <a:ext cx="2222500" cy="247650"/>
            </a:xfrm>
            <a:custGeom>
              <a:avLst/>
              <a:gdLst/>
              <a:ahLst/>
              <a:cxnLst/>
              <a:rect l="l" t="t" r="r" b="b"/>
              <a:pathLst>
                <a:path w="2222500" h="247650">
                  <a:moveTo>
                    <a:pt x="0" y="247476"/>
                  </a:moveTo>
                  <a:lnTo>
                    <a:pt x="2221997" y="0"/>
                  </a:lnTo>
                </a:path>
              </a:pathLst>
            </a:custGeom>
            <a:ln w="38099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27300" y="3691227"/>
              <a:ext cx="216904" cy="16318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23271" y="3547462"/>
            <a:ext cx="180022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511809">
              <a:lnSpc>
                <a:spcPct val="100000"/>
              </a:lnSpc>
              <a:spcBef>
                <a:spcPts val="220"/>
              </a:spcBef>
            </a:pPr>
            <a:r>
              <a:rPr sz="2000" spc="-10" dirty="0">
                <a:latin typeface="Calibri"/>
                <a:cs typeface="Calibri"/>
              </a:rPr>
              <a:t>INTESTÍ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28400" y="617855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884" y="803538"/>
            <a:ext cx="76841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5-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FINS QUE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0" dirty="0">
                <a:solidFill>
                  <a:srgbClr val="000000"/>
                </a:solidFill>
                <a:latin typeface="Calibri"/>
                <a:cs typeface="Calibri"/>
              </a:rPr>
              <a:t>L’ANUS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EXPULSA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EL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 NO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VOL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EL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COS.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63731" y="2205354"/>
            <a:ext cx="2447290" cy="2447290"/>
            <a:chOff x="7963731" y="2205354"/>
            <a:chExt cx="2447290" cy="24472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3257" y="2214880"/>
              <a:ext cx="2428239" cy="2428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968494" y="2210117"/>
              <a:ext cx="2437765" cy="2437765"/>
            </a:xfrm>
            <a:custGeom>
              <a:avLst/>
              <a:gdLst/>
              <a:ahLst/>
              <a:cxnLst/>
              <a:rect l="l" t="t" r="r" b="b"/>
              <a:pathLst>
                <a:path w="2437765" h="2437765">
                  <a:moveTo>
                    <a:pt x="0" y="1218882"/>
                  </a:moveTo>
                  <a:lnTo>
                    <a:pt x="922" y="1171021"/>
                  </a:lnTo>
                  <a:lnTo>
                    <a:pt x="3667" y="1123627"/>
                  </a:lnTo>
                  <a:lnTo>
                    <a:pt x="8200" y="1076735"/>
                  </a:lnTo>
                  <a:lnTo>
                    <a:pt x="14488" y="1030377"/>
                  </a:lnTo>
                  <a:lnTo>
                    <a:pt x="22496" y="984589"/>
                  </a:lnTo>
                  <a:lnTo>
                    <a:pt x="32191" y="939403"/>
                  </a:lnTo>
                  <a:lnTo>
                    <a:pt x="43539" y="894855"/>
                  </a:lnTo>
                  <a:lnTo>
                    <a:pt x="56506" y="850977"/>
                  </a:lnTo>
                  <a:lnTo>
                    <a:pt x="71059" y="807803"/>
                  </a:lnTo>
                  <a:lnTo>
                    <a:pt x="87162" y="765368"/>
                  </a:lnTo>
                  <a:lnTo>
                    <a:pt x="104783" y="723705"/>
                  </a:lnTo>
                  <a:lnTo>
                    <a:pt x="123888" y="682848"/>
                  </a:lnTo>
                  <a:lnTo>
                    <a:pt x="144443" y="642832"/>
                  </a:lnTo>
                  <a:lnTo>
                    <a:pt x="166413" y="603689"/>
                  </a:lnTo>
                  <a:lnTo>
                    <a:pt x="189765" y="565453"/>
                  </a:lnTo>
                  <a:lnTo>
                    <a:pt x="214465" y="528160"/>
                  </a:lnTo>
                  <a:lnTo>
                    <a:pt x="240480" y="491842"/>
                  </a:lnTo>
                  <a:lnTo>
                    <a:pt x="267774" y="456533"/>
                  </a:lnTo>
                  <a:lnTo>
                    <a:pt x="296316" y="422268"/>
                  </a:lnTo>
                  <a:lnTo>
                    <a:pt x="326069" y="389079"/>
                  </a:lnTo>
                  <a:lnTo>
                    <a:pt x="357002" y="357002"/>
                  </a:lnTo>
                  <a:lnTo>
                    <a:pt x="389079" y="326069"/>
                  </a:lnTo>
                  <a:lnTo>
                    <a:pt x="422268" y="296316"/>
                  </a:lnTo>
                  <a:lnTo>
                    <a:pt x="456533" y="267774"/>
                  </a:lnTo>
                  <a:lnTo>
                    <a:pt x="491842" y="240480"/>
                  </a:lnTo>
                  <a:lnTo>
                    <a:pt x="528160" y="214465"/>
                  </a:lnTo>
                  <a:lnTo>
                    <a:pt x="565454" y="189765"/>
                  </a:lnTo>
                  <a:lnTo>
                    <a:pt x="603689" y="166413"/>
                  </a:lnTo>
                  <a:lnTo>
                    <a:pt x="642832" y="144442"/>
                  </a:lnTo>
                  <a:lnTo>
                    <a:pt x="682849" y="123888"/>
                  </a:lnTo>
                  <a:lnTo>
                    <a:pt x="723705" y="104783"/>
                  </a:lnTo>
                  <a:lnTo>
                    <a:pt x="765368" y="87162"/>
                  </a:lnTo>
                  <a:lnTo>
                    <a:pt x="807804" y="71059"/>
                  </a:lnTo>
                  <a:lnTo>
                    <a:pt x="850977" y="56506"/>
                  </a:lnTo>
                  <a:lnTo>
                    <a:pt x="894855" y="43539"/>
                  </a:lnTo>
                  <a:lnTo>
                    <a:pt x="939404" y="32191"/>
                  </a:lnTo>
                  <a:lnTo>
                    <a:pt x="984589" y="22496"/>
                  </a:lnTo>
                  <a:lnTo>
                    <a:pt x="1030378" y="14488"/>
                  </a:lnTo>
                  <a:lnTo>
                    <a:pt x="1076735" y="8200"/>
                  </a:lnTo>
                  <a:lnTo>
                    <a:pt x="1123628" y="3667"/>
                  </a:lnTo>
                  <a:lnTo>
                    <a:pt x="1171021" y="922"/>
                  </a:lnTo>
                  <a:lnTo>
                    <a:pt x="1218882" y="0"/>
                  </a:lnTo>
                  <a:lnTo>
                    <a:pt x="1269805" y="1063"/>
                  </a:lnTo>
                  <a:lnTo>
                    <a:pt x="1320447" y="4235"/>
                  </a:lnTo>
                  <a:lnTo>
                    <a:pt x="1370750" y="9493"/>
                  </a:lnTo>
                  <a:lnTo>
                    <a:pt x="1420654" y="16811"/>
                  </a:lnTo>
                  <a:lnTo>
                    <a:pt x="1470100" y="26164"/>
                  </a:lnTo>
                  <a:lnTo>
                    <a:pt x="1519027" y="37528"/>
                  </a:lnTo>
                  <a:lnTo>
                    <a:pt x="1567376" y="50879"/>
                  </a:lnTo>
                  <a:lnTo>
                    <a:pt x="1615087" y="66190"/>
                  </a:lnTo>
                  <a:lnTo>
                    <a:pt x="1662101" y="83439"/>
                  </a:lnTo>
                  <a:lnTo>
                    <a:pt x="1708358" y="102599"/>
                  </a:lnTo>
                  <a:lnTo>
                    <a:pt x="1753799" y="123647"/>
                  </a:lnTo>
                  <a:lnTo>
                    <a:pt x="1798363" y="146557"/>
                  </a:lnTo>
                  <a:lnTo>
                    <a:pt x="1841991" y="171305"/>
                  </a:lnTo>
                  <a:lnTo>
                    <a:pt x="1884623" y="197866"/>
                  </a:lnTo>
                  <a:lnTo>
                    <a:pt x="1926200" y="226215"/>
                  </a:lnTo>
                  <a:lnTo>
                    <a:pt x="1966662" y="256328"/>
                  </a:lnTo>
                  <a:lnTo>
                    <a:pt x="2005950" y="288180"/>
                  </a:lnTo>
                  <a:lnTo>
                    <a:pt x="2044003" y="321746"/>
                  </a:lnTo>
                  <a:lnTo>
                    <a:pt x="2080762" y="357002"/>
                  </a:lnTo>
                  <a:lnTo>
                    <a:pt x="2116018" y="393761"/>
                  </a:lnTo>
                  <a:lnTo>
                    <a:pt x="2149584" y="431814"/>
                  </a:lnTo>
                  <a:lnTo>
                    <a:pt x="2181436" y="471102"/>
                  </a:lnTo>
                  <a:lnTo>
                    <a:pt x="2211549" y="511564"/>
                  </a:lnTo>
                  <a:lnTo>
                    <a:pt x="2239899" y="553141"/>
                  </a:lnTo>
                  <a:lnTo>
                    <a:pt x="2266460" y="595773"/>
                  </a:lnTo>
                  <a:lnTo>
                    <a:pt x="2291208" y="639401"/>
                  </a:lnTo>
                  <a:lnTo>
                    <a:pt x="2314118" y="683965"/>
                  </a:lnTo>
                  <a:lnTo>
                    <a:pt x="2335165" y="729406"/>
                  </a:lnTo>
                  <a:lnTo>
                    <a:pt x="2354325" y="775663"/>
                  </a:lnTo>
                  <a:lnTo>
                    <a:pt x="2371574" y="822677"/>
                  </a:lnTo>
                  <a:lnTo>
                    <a:pt x="2386885" y="870388"/>
                  </a:lnTo>
                  <a:lnTo>
                    <a:pt x="2400236" y="918737"/>
                  </a:lnTo>
                  <a:lnTo>
                    <a:pt x="2411600" y="967664"/>
                  </a:lnTo>
                  <a:lnTo>
                    <a:pt x="2420953" y="1017110"/>
                  </a:lnTo>
                  <a:lnTo>
                    <a:pt x="2428271" y="1067014"/>
                  </a:lnTo>
                  <a:lnTo>
                    <a:pt x="2433529" y="1117317"/>
                  </a:lnTo>
                  <a:lnTo>
                    <a:pt x="2436701" y="1167960"/>
                  </a:lnTo>
                  <a:lnTo>
                    <a:pt x="2437764" y="1218882"/>
                  </a:lnTo>
                  <a:lnTo>
                    <a:pt x="2436842" y="1266743"/>
                  </a:lnTo>
                  <a:lnTo>
                    <a:pt x="2434097" y="1314137"/>
                  </a:lnTo>
                  <a:lnTo>
                    <a:pt x="2429564" y="1361029"/>
                  </a:lnTo>
                  <a:lnTo>
                    <a:pt x="2423276" y="1407387"/>
                  </a:lnTo>
                  <a:lnTo>
                    <a:pt x="2415268" y="1453175"/>
                  </a:lnTo>
                  <a:lnTo>
                    <a:pt x="2405573" y="1498361"/>
                  </a:lnTo>
                  <a:lnTo>
                    <a:pt x="2394225" y="1542909"/>
                  </a:lnTo>
                  <a:lnTo>
                    <a:pt x="2381258" y="1586787"/>
                  </a:lnTo>
                  <a:lnTo>
                    <a:pt x="2366705" y="1629961"/>
                  </a:lnTo>
                  <a:lnTo>
                    <a:pt x="2350602" y="1672396"/>
                  </a:lnTo>
                  <a:lnTo>
                    <a:pt x="2332981" y="1714059"/>
                  </a:lnTo>
                  <a:lnTo>
                    <a:pt x="2313876" y="1754916"/>
                  </a:lnTo>
                  <a:lnTo>
                    <a:pt x="2293321" y="1794932"/>
                  </a:lnTo>
                  <a:lnTo>
                    <a:pt x="2271351" y="1834075"/>
                  </a:lnTo>
                  <a:lnTo>
                    <a:pt x="2247999" y="1872311"/>
                  </a:lnTo>
                  <a:lnTo>
                    <a:pt x="2223299" y="1909604"/>
                  </a:lnTo>
                  <a:lnTo>
                    <a:pt x="2197284" y="1945922"/>
                  </a:lnTo>
                  <a:lnTo>
                    <a:pt x="2169990" y="1981231"/>
                  </a:lnTo>
                  <a:lnTo>
                    <a:pt x="2141448" y="2015496"/>
                  </a:lnTo>
                  <a:lnTo>
                    <a:pt x="2111695" y="2048685"/>
                  </a:lnTo>
                  <a:lnTo>
                    <a:pt x="2080762" y="2080762"/>
                  </a:lnTo>
                  <a:lnTo>
                    <a:pt x="2048685" y="2111695"/>
                  </a:lnTo>
                  <a:lnTo>
                    <a:pt x="2015496" y="2141448"/>
                  </a:lnTo>
                  <a:lnTo>
                    <a:pt x="1981231" y="2169990"/>
                  </a:lnTo>
                  <a:lnTo>
                    <a:pt x="1945922" y="2197284"/>
                  </a:lnTo>
                  <a:lnTo>
                    <a:pt x="1909604" y="2223299"/>
                  </a:lnTo>
                  <a:lnTo>
                    <a:pt x="1872311" y="2247999"/>
                  </a:lnTo>
                  <a:lnTo>
                    <a:pt x="1834075" y="2271351"/>
                  </a:lnTo>
                  <a:lnTo>
                    <a:pt x="1794932" y="2293322"/>
                  </a:lnTo>
                  <a:lnTo>
                    <a:pt x="1754916" y="2313876"/>
                  </a:lnTo>
                  <a:lnTo>
                    <a:pt x="1714059" y="2332981"/>
                  </a:lnTo>
                  <a:lnTo>
                    <a:pt x="1672396" y="2350602"/>
                  </a:lnTo>
                  <a:lnTo>
                    <a:pt x="1629961" y="2366705"/>
                  </a:lnTo>
                  <a:lnTo>
                    <a:pt x="1586787" y="2381258"/>
                  </a:lnTo>
                  <a:lnTo>
                    <a:pt x="1542909" y="2394225"/>
                  </a:lnTo>
                  <a:lnTo>
                    <a:pt x="1498361" y="2405573"/>
                  </a:lnTo>
                  <a:lnTo>
                    <a:pt x="1453175" y="2415268"/>
                  </a:lnTo>
                  <a:lnTo>
                    <a:pt x="1407387" y="2423276"/>
                  </a:lnTo>
                  <a:lnTo>
                    <a:pt x="1361030" y="2429564"/>
                  </a:lnTo>
                  <a:lnTo>
                    <a:pt x="1314137" y="2434097"/>
                  </a:lnTo>
                  <a:lnTo>
                    <a:pt x="1266744" y="2436842"/>
                  </a:lnTo>
                  <a:lnTo>
                    <a:pt x="1218882" y="2437764"/>
                  </a:lnTo>
                  <a:lnTo>
                    <a:pt x="1171021" y="2436842"/>
                  </a:lnTo>
                  <a:lnTo>
                    <a:pt x="1123628" y="2434097"/>
                  </a:lnTo>
                  <a:lnTo>
                    <a:pt x="1076735" y="2429564"/>
                  </a:lnTo>
                  <a:lnTo>
                    <a:pt x="1030378" y="2423276"/>
                  </a:lnTo>
                  <a:lnTo>
                    <a:pt x="984589" y="2415268"/>
                  </a:lnTo>
                  <a:lnTo>
                    <a:pt x="939404" y="2405573"/>
                  </a:lnTo>
                  <a:lnTo>
                    <a:pt x="894855" y="2394225"/>
                  </a:lnTo>
                  <a:lnTo>
                    <a:pt x="850977" y="2381258"/>
                  </a:lnTo>
                  <a:lnTo>
                    <a:pt x="807804" y="2366705"/>
                  </a:lnTo>
                  <a:lnTo>
                    <a:pt x="765368" y="2350602"/>
                  </a:lnTo>
                  <a:lnTo>
                    <a:pt x="723705" y="2332981"/>
                  </a:lnTo>
                  <a:lnTo>
                    <a:pt x="682849" y="2313876"/>
                  </a:lnTo>
                  <a:lnTo>
                    <a:pt x="642832" y="2293322"/>
                  </a:lnTo>
                  <a:lnTo>
                    <a:pt x="603689" y="2271351"/>
                  </a:lnTo>
                  <a:lnTo>
                    <a:pt x="565454" y="2247999"/>
                  </a:lnTo>
                  <a:lnTo>
                    <a:pt x="528160" y="2223299"/>
                  </a:lnTo>
                  <a:lnTo>
                    <a:pt x="491842" y="2197284"/>
                  </a:lnTo>
                  <a:lnTo>
                    <a:pt x="456533" y="2169990"/>
                  </a:lnTo>
                  <a:lnTo>
                    <a:pt x="422268" y="2141448"/>
                  </a:lnTo>
                  <a:lnTo>
                    <a:pt x="389079" y="2111695"/>
                  </a:lnTo>
                  <a:lnTo>
                    <a:pt x="357002" y="2080762"/>
                  </a:lnTo>
                  <a:lnTo>
                    <a:pt x="326069" y="2048685"/>
                  </a:lnTo>
                  <a:lnTo>
                    <a:pt x="296316" y="2015496"/>
                  </a:lnTo>
                  <a:lnTo>
                    <a:pt x="267774" y="1981231"/>
                  </a:lnTo>
                  <a:lnTo>
                    <a:pt x="240480" y="1945922"/>
                  </a:lnTo>
                  <a:lnTo>
                    <a:pt x="214465" y="1909604"/>
                  </a:lnTo>
                  <a:lnTo>
                    <a:pt x="189765" y="1872311"/>
                  </a:lnTo>
                  <a:lnTo>
                    <a:pt x="166413" y="1834075"/>
                  </a:lnTo>
                  <a:lnTo>
                    <a:pt x="144443" y="1794932"/>
                  </a:lnTo>
                  <a:lnTo>
                    <a:pt x="123888" y="1754916"/>
                  </a:lnTo>
                  <a:lnTo>
                    <a:pt x="104783" y="1714059"/>
                  </a:lnTo>
                  <a:lnTo>
                    <a:pt x="87162" y="1672396"/>
                  </a:lnTo>
                  <a:lnTo>
                    <a:pt x="71059" y="1629961"/>
                  </a:lnTo>
                  <a:lnTo>
                    <a:pt x="56506" y="1586787"/>
                  </a:lnTo>
                  <a:lnTo>
                    <a:pt x="43539" y="1542909"/>
                  </a:lnTo>
                  <a:lnTo>
                    <a:pt x="32191" y="1498361"/>
                  </a:lnTo>
                  <a:lnTo>
                    <a:pt x="22496" y="1453175"/>
                  </a:lnTo>
                  <a:lnTo>
                    <a:pt x="14488" y="1407387"/>
                  </a:lnTo>
                  <a:lnTo>
                    <a:pt x="8200" y="1361029"/>
                  </a:lnTo>
                  <a:lnTo>
                    <a:pt x="3667" y="1314137"/>
                  </a:lnTo>
                  <a:lnTo>
                    <a:pt x="922" y="1266743"/>
                  </a:lnTo>
                  <a:lnTo>
                    <a:pt x="0" y="121888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181860" y="2202179"/>
            <a:ext cx="2453640" cy="2453640"/>
            <a:chOff x="2181860" y="2202179"/>
            <a:chExt cx="2453640" cy="24536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4560" y="2214880"/>
              <a:ext cx="2428239" cy="24282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88210" y="2208529"/>
              <a:ext cx="2440940" cy="2440940"/>
            </a:xfrm>
            <a:custGeom>
              <a:avLst/>
              <a:gdLst/>
              <a:ahLst/>
              <a:cxnLst/>
              <a:rect l="l" t="t" r="r" b="b"/>
              <a:pathLst>
                <a:path w="2440940" h="2440940">
                  <a:moveTo>
                    <a:pt x="0" y="0"/>
                  </a:moveTo>
                  <a:lnTo>
                    <a:pt x="2440939" y="0"/>
                  </a:lnTo>
                  <a:lnTo>
                    <a:pt x="2440939" y="2440939"/>
                  </a:lnTo>
                  <a:lnTo>
                    <a:pt x="0" y="2440939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882642" y="3281152"/>
            <a:ext cx="2820035" cy="295910"/>
            <a:chOff x="4882642" y="3281152"/>
            <a:chExt cx="2820035" cy="295910"/>
          </a:xfrm>
        </p:grpSpPr>
        <p:sp>
          <p:nvSpPr>
            <p:cNvPr id="10" name="object 10"/>
            <p:cNvSpPr/>
            <p:nvPr/>
          </p:nvSpPr>
          <p:spPr>
            <a:xfrm>
              <a:off x="4888992" y="328750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88992" y="3287502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298238" y="6157913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3622" y="5103064"/>
            <a:ext cx="2194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FR</a:t>
            </a:r>
            <a:r>
              <a:rPr sz="6000" spc="-70" dirty="0">
                <a:latin typeface="Calibri"/>
                <a:cs typeface="Calibri"/>
              </a:rPr>
              <a:t>E</a:t>
            </a:r>
            <a:r>
              <a:rPr sz="6000" spc="-10" dirty="0">
                <a:latin typeface="Calibri"/>
                <a:cs typeface="Calibri"/>
              </a:rPr>
              <a:t>GIT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Com</a:t>
            </a:r>
            <a:r>
              <a:rPr sz="3600" spc="-2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es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cuinen</a:t>
            </a:r>
            <a:r>
              <a:rPr sz="36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36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3600" spc="-5" dirty="0">
                <a:latin typeface="Calibri"/>
                <a:cs typeface="Calibri"/>
              </a:rPr>
              <a:t>?</a:t>
            </a:r>
            <a:endParaRPr sz="48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26235" y="1463699"/>
            <a:ext cx="5791200" cy="3523615"/>
            <a:chOff x="4026235" y="1463699"/>
            <a:chExt cx="5791200" cy="35236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6235" y="1908919"/>
              <a:ext cx="3077949" cy="30779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91810" y="1619616"/>
              <a:ext cx="1113012" cy="11130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85779" y="1470049"/>
              <a:ext cx="2925445" cy="1971675"/>
            </a:xfrm>
            <a:custGeom>
              <a:avLst/>
              <a:gdLst/>
              <a:ahLst/>
              <a:cxnLst/>
              <a:rect l="l" t="t" r="r" b="b"/>
              <a:pathLst>
                <a:path w="2925445" h="1971675">
                  <a:moveTo>
                    <a:pt x="1000065" y="227427"/>
                  </a:moveTo>
                  <a:lnTo>
                    <a:pt x="1004686" y="181593"/>
                  </a:lnTo>
                  <a:lnTo>
                    <a:pt x="1017938" y="138902"/>
                  </a:lnTo>
                  <a:lnTo>
                    <a:pt x="1038907" y="100270"/>
                  </a:lnTo>
                  <a:lnTo>
                    <a:pt x="1066678" y="66612"/>
                  </a:lnTo>
                  <a:lnTo>
                    <a:pt x="1100336" y="38841"/>
                  </a:lnTo>
                  <a:lnTo>
                    <a:pt x="1138968" y="17872"/>
                  </a:lnTo>
                  <a:lnTo>
                    <a:pt x="1181658" y="4620"/>
                  </a:lnTo>
                  <a:lnTo>
                    <a:pt x="1227493" y="0"/>
                  </a:lnTo>
                  <a:lnTo>
                    <a:pt x="1320889" y="0"/>
                  </a:lnTo>
                  <a:lnTo>
                    <a:pt x="1802125" y="0"/>
                  </a:lnTo>
                  <a:lnTo>
                    <a:pt x="2697582" y="0"/>
                  </a:lnTo>
                  <a:lnTo>
                    <a:pt x="2742158" y="4410"/>
                  </a:lnTo>
                  <a:lnTo>
                    <a:pt x="2784615" y="17311"/>
                  </a:lnTo>
                  <a:lnTo>
                    <a:pt x="2823759" y="38210"/>
                  </a:lnTo>
                  <a:lnTo>
                    <a:pt x="2858398" y="66611"/>
                  </a:lnTo>
                  <a:lnTo>
                    <a:pt x="2886799" y="101250"/>
                  </a:lnTo>
                  <a:lnTo>
                    <a:pt x="2907698" y="140394"/>
                  </a:lnTo>
                  <a:lnTo>
                    <a:pt x="2920599" y="182851"/>
                  </a:lnTo>
                  <a:lnTo>
                    <a:pt x="2925009" y="227427"/>
                  </a:lnTo>
                  <a:lnTo>
                    <a:pt x="2925009" y="795996"/>
                  </a:lnTo>
                  <a:lnTo>
                    <a:pt x="2925009" y="1137138"/>
                  </a:lnTo>
                  <a:lnTo>
                    <a:pt x="2920389" y="1182972"/>
                  </a:lnTo>
                  <a:lnTo>
                    <a:pt x="2907137" y="1225663"/>
                  </a:lnTo>
                  <a:lnTo>
                    <a:pt x="2886169" y="1264295"/>
                  </a:lnTo>
                  <a:lnTo>
                    <a:pt x="2858398" y="1297953"/>
                  </a:lnTo>
                  <a:lnTo>
                    <a:pt x="2824739" y="1325724"/>
                  </a:lnTo>
                  <a:lnTo>
                    <a:pt x="2786107" y="1346693"/>
                  </a:lnTo>
                  <a:lnTo>
                    <a:pt x="2743417" y="1359945"/>
                  </a:lnTo>
                  <a:lnTo>
                    <a:pt x="2697582" y="1364565"/>
                  </a:lnTo>
                  <a:lnTo>
                    <a:pt x="1802125" y="1364565"/>
                  </a:lnTo>
                  <a:lnTo>
                    <a:pt x="1320889" y="1364565"/>
                  </a:lnTo>
                  <a:lnTo>
                    <a:pt x="1227493" y="1364565"/>
                  </a:lnTo>
                  <a:lnTo>
                    <a:pt x="1181658" y="1359945"/>
                  </a:lnTo>
                  <a:lnTo>
                    <a:pt x="1138968" y="1346693"/>
                  </a:lnTo>
                  <a:lnTo>
                    <a:pt x="1100336" y="1325724"/>
                  </a:lnTo>
                  <a:lnTo>
                    <a:pt x="1066678" y="1297953"/>
                  </a:lnTo>
                  <a:lnTo>
                    <a:pt x="1038907" y="1264295"/>
                  </a:lnTo>
                  <a:lnTo>
                    <a:pt x="1017938" y="1225663"/>
                  </a:lnTo>
                  <a:lnTo>
                    <a:pt x="1004686" y="1182972"/>
                  </a:lnTo>
                  <a:lnTo>
                    <a:pt x="1000065" y="1137138"/>
                  </a:lnTo>
                  <a:lnTo>
                    <a:pt x="0" y="1971238"/>
                  </a:lnTo>
                  <a:lnTo>
                    <a:pt x="1000065" y="795996"/>
                  </a:lnTo>
                  <a:lnTo>
                    <a:pt x="1000065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85259" y="6204381"/>
            <a:ext cx="406399" cy="4063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92398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6789" y="1357337"/>
            <a:ext cx="8817610" cy="3555365"/>
            <a:chOff x="1546789" y="1357337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53139" y="1363687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3139" y="1363687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1475" y="2732010"/>
            <a:ext cx="2667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</a:t>
            </a:r>
            <a:r>
              <a:rPr spc="-275" dirty="0"/>
              <a:t> </a:t>
            </a:r>
            <a:r>
              <a:rPr spc="-75" dirty="0"/>
              <a:t>DIETA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98324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175" y="602846"/>
            <a:ext cx="7118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DIETA: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són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els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mengem cada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95073" y="4150509"/>
            <a:ext cx="1099185" cy="1099185"/>
            <a:chOff x="995073" y="4150509"/>
            <a:chExt cx="1099185" cy="1099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4598" y="4160034"/>
              <a:ext cx="1079999" cy="107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9836" y="4155271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570870" y="2088815"/>
            <a:ext cx="1099185" cy="1099185"/>
            <a:chOff x="2570870" y="2088815"/>
            <a:chExt cx="1099185" cy="1099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0395" y="2098340"/>
              <a:ext cx="1079999" cy="1079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75632" y="2093578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489010" y="4156769"/>
            <a:ext cx="1099185" cy="1099185"/>
            <a:chOff x="4489010" y="4156769"/>
            <a:chExt cx="1099185" cy="1099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8536" y="4166294"/>
              <a:ext cx="1079999" cy="107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93773" y="4161531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382003" y="2088815"/>
            <a:ext cx="1099185" cy="1099185"/>
            <a:chOff x="6382003" y="2088815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1529" y="2098340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86766" y="2093578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224440" y="4156769"/>
            <a:ext cx="1099185" cy="1099185"/>
            <a:chOff x="8224440" y="4156769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33965" y="4166294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29203" y="4161531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950567" y="2088815"/>
            <a:ext cx="1099185" cy="1099185"/>
            <a:chOff x="9950567" y="2088815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0093" y="2098340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55330" y="2093578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2388" y="793184"/>
            <a:ext cx="64808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3200" i="0" spc="-15" dirty="0">
                <a:solidFill>
                  <a:srgbClr val="000000"/>
                </a:solidFill>
                <a:latin typeface="Calibri"/>
                <a:cs typeface="Calibri"/>
              </a:rPr>
              <a:t> persones </a:t>
            </a:r>
            <a:r>
              <a:rPr sz="3200" i="0" spc="-10" dirty="0">
                <a:solidFill>
                  <a:srgbClr val="000000"/>
                </a:solidFill>
                <a:latin typeface="Calibri"/>
                <a:cs typeface="Calibri"/>
              </a:rPr>
              <a:t>mengem </a:t>
            </a:r>
            <a:r>
              <a:rPr sz="3200" i="0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z="32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i="0" spc="-15" dirty="0">
                <a:solidFill>
                  <a:srgbClr val="000000"/>
                </a:solidFill>
                <a:latin typeface="Calibri"/>
                <a:cs typeface="Calibri"/>
              </a:rPr>
              <a:t>vegades</a:t>
            </a:r>
            <a:r>
              <a:rPr sz="32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32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i="0" spc="5" dirty="0">
                <a:solidFill>
                  <a:srgbClr val="000000"/>
                </a:solidFill>
                <a:latin typeface="Calibri"/>
                <a:cs typeface="Calibri"/>
              </a:rPr>
              <a:t>dia</a:t>
            </a:r>
            <a:r>
              <a:rPr sz="2800" i="0" spc="5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45597" y="1948442"/>
            <a:ext cx="1759585" cy="1604010"/>
            <a:chOff x="1445597" y="1948442"/>
            <a:chExt cx="1759585" cy="1604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0947" y="2571755"/>
              <a:ext cx="834895" cy="7714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3325" y="2085281"/>
              <a:ext cx="516746" cy="4864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51947" y="1954792"/>
              <a:ext cx="1746885" cy="1591310"/>
            </a:xfrm>
            <a:custGeom>
              <a:avLst/>
              <a:gdLst/>
              <a:ahLst/>
              <a:cxnLst/>
              <a:rect l="l" t="t" r="r" b="b"/>
              <a:pathLst>
                <a:path w="1746885" h="1591310">
                  <a:moveTo>
                    <a:pt x="0" y="795362"/>
                  </a:moveTo>
                  <a:lnTo>
                    <a:pt x="1382" y="750228"/>
                  </a:lnTo>
                  <a:lnTo>
                    <a:pt x="5480" y="705755"/>
                  </a:lnTo>
                  <a:lnTo>
                    <a:pt x="12220" y="662010"/>
                  </a:lnTo>
                  <a:lnTo>
                    <a:pt x="21528" y="619059"/>
                  </a:lnTo>
                  <a:lnTo>
                    <a:pt x="33331" y="576971"/>
                  </a:lnTo>
                  <a:lnTo>
                    <a:pt x="47554" y="535811"/>
                  </a:lnTo>
                  <a:lnTo>
                    <a:pt x="64125" y="495648"/>
                  </a:lnTo>
                  <a:lnTo>
                    <a:pt x="82969" y="456548"/>
                  </a:lnTo>
                  <a:lnTo>
                    <a:pt x="104012" y="418579"/>
                  </a:lnTo>
                  <a:lnTo>
                    <a:pt x="127182" y="381807"/>
                  </a:lnTo>
                  <a:lnTo>
                    <a:pt x="152403" y="346300"/>
                  </a:lnTo>
                  <a:lnTo>
                    <a:pt x="179603" y="312125"/>
                  </a:lnTo>
                  <a:lnTo>
                    <a:pt x="208708" y="279349"/>
                  </a:lnTo>
                  <a:lnTo>
                    <a:pt x="239644" y="248040"/>
                  </a:lnTo>
                  <a:lnTo>
                    <a:pt x="272337" y="218263"/>
                  </a:lnTo>
                  <a:lnTo>
                    <a:pt x="306714" y="190088"/>
                  </a:lnTo>
                  <a:lnTo>
                    <a:pt x="342700" y="163580"/>
                  </a:lnTo>
                  <a:lnTo>
                    <a:pt x="380223" y="138806"/>
                  </a:lnTo>
                  <a:lnTo>
                    <a:pt x="419208" y="115835"/>
                  </a:lnTo>
                  <a:lnTo>
                    <a:pt x="459582" y="94733"/>
                  </a:lnTo>
                  <a:lnTo>
                    <a:pt x="501270" y="75566"/>
                  </a:lnTo>
                  <a:lnTo>
                    <a:pt x="544200" y="58404"/>
                  </a:lnTo>
                  <a:lnTo>
                    <a:pt x="588298" y="43312"/>
                  </a:lnTo>
                  <a:lnTo>
                    <a:pt x="633489" y="30357"/>
                  </a:lnTo>
                  <a:lnTo>
                    <a:pt x="679701" y="19607"/>
                  </a:lnTo>
                  <a:lnTo>
                    <a:pt x="726858" y="11130"/>
                  </a:lnTo>
                  <a:lnTo>
                    <a:pt x="774889" y="4991"/>
                  </a:lnTo>
                  <a:lnTo>
                    <a:pt x="823718" y="1259"/>
                  </a:lnTo>
                  <a:lnTo>
                    <a:pt x="873273" y="0"/>
                  </a:lnTo>
                  <a:lnTo>
                    <a:pt x="922827" y="1259"/>
                  </a:lnTo>
                  <a:lnTo>
                    <a:pt x="971657" y="4991"/>
                  </a:lnTo>
                  <a:lnTo>
                    <a:pt x="1019687" y="11130"/>
                  </a:lnTo>
                  <a:lnTo>
                    <a:pt x="1066845" y="19607"/>
                  </a:lnTo>
                  <a:lnTo>
                    <a:pt x="1113057" y="30357"/>
                  </a:lnTo>
                  <a:lnTo>
                    <a:pt x="1158248" y="43312"/>
                  </a:lnTo>
                  <a:lnTo>
                    <a:pt x="1202345" y="58404"/>
                  </a:lnTo>
                  <a:lnTo>
                    <a:pt x="1245275" y="75566"/>
                  </a:lnTo>
                  <a:lnTo>
                    <a:pt x="1286964" y="94733"/>
                  </a:lnTo>
                  <a:lnTo>
                    <a:pt x="1327338" y="115835"/>
                  </a:lnTo>
                  <a:lnTo>
                    <a:pt x="1366323" y="138806"/>
                  </a:lnTo>
                  <a:lnTo>
                    <a:pt x="1403846" y="163580"/>
                  </a:lnTo>
                  <a:lnTo>
                    <a:pt x="1439832" y="190088"/>
                  </a:lnTo>
                  <a:lnTo>
                    <a:pt x="1474209" y="218263"/>
                  </a:lnTo>
                  <a:lnTo>
                    <a:pt x="1506902" y="248040"/>
                  </a:lnTo>
                  <a:lnTo>
                    <a:pt x="1537838" y="279349"/>
                  </a:lnTo>
                  <a:lnTo>
                    <a:pt x="1566942" y="312125"/>
                  </a:lnTo>
                  <a:lnTo>
                    <a:pt x="1594142" y="346300"/>
                  </a:lnTo>
                  <a:lnTo>
                    <a:pt x="1619364" y="381807"/>
                  </a:lnTo>
                  <a:lnTo>
                    <a:pt x="1642533" y="418579"/>
                  </a:lnTo>
                  <a:lnTo>
                    <a:pt x="1663577" y="456548"/>
                  </a:lnTo>
                  <a:lnTo>
                    <a:pt x="1682421" y="495648"/>
                  </a:lnTo>
                  <a:lnTo>
                    <a:pt x="1698991" y="535811"/>
                  </a:lnTo>
                  <a:lnTo>
                    <a:pt x="1713215" y="576971"/>
                  </a:lnTo>
                  <a:lnTo>
                    <a:pt x="1725017" y="619059"/>
                  </a:lnTo>
                  <a:lnTo>
                    <a:pt x="1734326" y="662010"/>
                  </a:lnTo>
                  <a:lnTo>
                    <a:pt x="1741066" y="705755"/>
                  </a:lnTo>
                  <a:lnTo>
                    <a:pt x="1745164" y="750228"/>
                  </a:lnTo>
                  <a:lnTo>
                    <a:pt x="1746546" y="795362"/>
                  </a:lnTo>
                  <a:lnTo>
                    <a:pt x="1745164" y="840495"/>
                  </a:lnTo>
                  <a:lnTo>
                    <a:pt x="1741066" y="884968"/>
                  </a:lnTo>
                  <a:lnTo>
                    <a:pt x="1734326" y="928714"/>
                  </a:lnTo>
                  <a:lnTo>
                    <a:pt x="1725017" y="971664"/>
                  </a:lnTo>
                  <a:lnTo>
                    <a:pt x="1713215" y="1013753"/>
                  </a:lnTo>
                  <a:lnTo>
                    <a:pt x="1698991" y="1054912"/>
                  </a:lnTo>
                  <a:lnTo>
                    <a:pt x="1682421" y="1095075"/>
                  </a:lnTo>
                  <a:lnTo>
                    <a:pt x="1663577" y="1134175"/>
                  </a:lnTo>
                  <a:lnTo>
                    <a:pt x="1642533" y="1172145"/>
                  </a:lnTo>
                  <a:lnTo>
                    <a:pt x="1619364" y="1208916"/>
                  </a:lnTo>
                  <a:lnTo>
                    <a:pt x="1594142" y="1244423"/>
                  </a:lnTo>
                  <a:lnTo>
                    <a:pt x="1566942" y="1278598"/>
                  </a:lnTo>
                  <a:lnTo>
                    <a:pt x="1537838" y="1311374"/>
                  </a:lnTo>
                  <a:lnTo>
                    <a:pt x="1506902" y="1342684"/>
                  </a:lnTo>
                  <a:lnTo>
                    <a:pt x="1474209" y="1372460"/>
                  </a:lnTo>
                  <a:lnTo>
                    <a:pt x="1439832" y="1400636"/>
                  </a:lnTo>
                  <a:lnTo>
                    <a:pt x="1403846" y="1427144"/>
                  </a:lnTo>
                  <a:lnTo>
                    <a:pt x="1366323" y="1451918"/>
                  </a:lnTo>
                  <a:lnTo>
                    <a:pt x="1327338" y="1474889"/>
                  </a:lnTo>
                  <a:lnTo>
                    <a:pt x="1286964" y="1495991"/>
                  </a:lnTo>
                  <a:lnTo>
                    <a:pt x="1245275" y="1515157"/>
                  </a:lnTo>
                  <a:lnTo>
                    <a:pt x="1202345" y="1532320"/>
                  </a:lnTo>
                  <a:lnTo>
                    <a:pt x="1158248" y="1547412"/>
                  </a:lnTo>
                  <a:lnTo>
                    <a:pt x="1113057" y="1560367"/>
                  </a:lnTo>
                  <a:lnTo>
                    <a:pt x="1066845" y="1571117"/>
                  </a:lnTo>
                  <a:lnTo>
                    <a:pt x="1019687" y="1579594"/>
                  </a:lnTo>
                  <a:lnTo>
                    <a:pt x="971657" y="1585733"/>
                  </a:lnTo>
                  <a:lnTo>
                    <a:pt x="922827" y="1589465"/>
                  </a:lnTo>
                  <a:lnTo>
                    <a:pt x="873273" y="1590724"/>
                  </a:lnTo>
                  <a:lnTo>
                    <a:pt x="823718" y="1589465"/>
                  </a:lnTo>
                  <a:lnTo>
                    <a:pt x="774889" y="1585733"/>
                  </a:lnTo>
                  <a:lnTo>
                    <a:pt x="726858" y="1579594"/>
                  </a:lnTo>
                  <a:lnTo>
                    <a:pt x="679701" y="1571117"/>
                  </a:lnTo>
                  <a:lnTo>
                    <a:pt x="633489" y="1560367"/>
                  </a:lnTo>
                  <a:lnTo>
                    <a:pt x="588298" y="1547412"/>
                  </a:lnTo>
                  <a:lnTo>
                    <a:pt x="544200" y="1532320"/>
                  </a:lnTo>
                  <a:lnTo>
                    <a:pt x="501270" y="1515157"/>
                  </a:lnTo>
                  <a:lnTo>
                    <a:pt x="459582" y="1495991"/>
                  </a:lnTo>
                  <a:lnTo>
                    <a:pt x="419208" y="1474889"/>
                  </a:lnTo>
                  <a:lnTo>
                    <a:pt x="380223" y="1451918"/>
                  </a:lnTo>
                  <a:lnTo>
                    <a:pt x="342700" y="1427144"/>
                  </a:lnTo>
                  <a:lnTo>
                    <a:pt x="306714" y="1400636"/>
                  </a:lnTo>
                  <a:lnTo>
                    <a:pt x="272337" y="1372460"/>
                  </a:lnTo>
                  <a:lnTo>
                    <a:pt x="239644" y="1342684"/>
                  </a:lnTo>
                  <a:lnTo>
                    <a:pt x="208708" y="1311374"/>
                  </a:lnTo>
                  <a:lnTo>
                    <a:pt x="179603" y="1278598"/>
                  </a:lnTo>
                  <a:lnTo>
                    <a:pt x="152403" y="1244423"/>
                  </a:lnTo>
                  <a:lnTo>
                    <a:pt x="127182" y="1208916"/>
                  </a:lnTo>
                  <a:lnTo>
                    <a:pt x="104012" y="1172145"/>
                  </a:lnTo>
                  <a:lnTo>
                    <a:pt x="82969" y="1134175"/>
                  </a:lnTo>
                  <a:lnTo>
                    <a:pt x="64125" y="1095075"/>
                  </a:lnTo>
                  <a:lnTo>
                    <a:pt x="47554" y="1054912"/>
                  </a:lnTo>
                  <a:lnTo>
                    <a:pt x="33331" y="1013753"/>
                  </a:lnTo>
                  <a:lnTo>
                    <a:pt x="21528" y="971664"/>
                  </a:lnTo>
                  <a:lnTo>
                    <a:pt x="12220" y="928714"/>
                  </a:lnTo>
                  <a:lnTo>
                    <a:pt x="5480" y="884968"/>
                  </a:lnTo>
                  <a:lnTo>
                    <a:pt x="1382" y="840495"/>
                  </a:lnTo>
                  <a:lnTo>
                    <a:pt x="0" y="795362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14197" y="6143812"/>
            <a:ext cx="406399" cy="4063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30104" y="6143812"/>
            <a:ext cx="406399" cy="40639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198755" y="1840628"/>
            <a:ext cx="1819275" cy="1819275"/>
            <a:chOff x="5198755" y="1840628"/>
            <a:chExt cx="1819275" cy="18192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8280" y="1850153"/>
              <a:ext cx="1799999" cy="179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03517" y="1845391"/>
              <a:ext cx="1809750" cy="1809750"/>
            </a:xfrm>
            <a:custGeom>
              <a:avLst/>
              <a:gdLst/>
              <a:ahLst/>
              <a:cxnLst/>
              <a:rect l="l" t="t" r="r" b="b"/>
              <a:pathLst>
                <a:path w="1809750" h="1809750">
                  <a:moveTo>
                    <a:pt x="0" y="904762"/>
                  </a:moveTo>
                  <a:lnTo>
                    <a:pt x="1254" y="856711"/>
                  </a:lnTo>
                  <a:lnTo>
                    <a:pt x="4974" y="809313"/>
                  </a:lnTo>
                  <a:lnTo>
                    <a:pt x="11099" y="762631"/>
                  </a:lnTo>
                  <a:lnTo>
                    <a:pt x="19565" y="716728"/>
                  </a:lnTo>
                  <a:lnTo>
                    <a:pt x="30310" y="671665"/>
                  </a:lnTo>
                  <a:lnTo>
                    <a:pt x="43272" y="627505"/>
                  </a:lnTo>
                  <a:lnTo>
                    <a:pt x="58388" y="584311"/>
                  </a:lnTo>
                  <a:lnTo>
                    <a:pt x="75595" y="542146"/>
                  </a:lnTo>
                  <a:lnTo>
                    <a:pt x="94830" y="501072"/>
                  </a:lnTo>
                  <a:lnTo>
                    <a:pt x="116033" y="461151"/>
                  </a:lnTo>
                  <a:lnTo>
                    <a:pt x="139138" y="422446"/>
                  </a:lnTo>
                  <a:lnTo>
                    <a:pt x="164086" y="385020"/>
                  </a:lnTo>
                  <a:lnTo>
                    <a:pt x="190812" y="348934"/>
                  </a:lnTo>
                  <a:lnTo>
                    <a:pt x="219254" y="314252"/>
                  </a:lnTo>
                  <a:lnTo>
                    <a:pt x="249350" y="281037"/>
                  </a:lnTo>
                  <a:lnTo>
                    <a:pt x="281037" y="249350"/>
                  </a:lnTo>
                  <a:lnTo>
                    <a:pt x="314252" y="219254"/>
                  </a:lnTo>
                  <a:lnTo>
                    <a:pt x="348934" y="190812"/>
                  </a:lnTo>
                  <a:lnTo>
                    <a:pt x="385019" y="164086"/>
                  </a:lnTo>
                  <a:lnTo>
                    <a:pt x="422446" y="139138"/>
                  </a:lnTo>
                  <a:lnTo>
                    <a:pt x="461151" y="116033"/>
                  </a:lnTo>
                  <a:lnTo>
                    <a:pt x="501072" y="94830"/>
                  </a:lnTo>
                  <a:lnTo>
                    <a:pt x="542146" y="75595"/>
                  </a:lnTo>
                  <a:lnTo>
                    <a:pt x="584311" y="58388"/>
                  </a:lnTo>
                  <a:lnTo>
                    <a:pt x="627505" y="43272"/>
                  </a:lnTo>
                  <a:lnTo>
                    <a:pt x="671665" y="30310"/>
                  </a:lnTo>
                  <a:lnTo>
                    <a:pt x="716727" y="19565"/>
                  </a:lnTo>
                  <a:lnTo>
                    <a:pt x="762631" y="11099"/>
                  </a:lnTo>
                  <a:lnTo>
                    <a:pt x="809313" y="4974"/>
                  </a:lnTo>
                  <a:lnTo>
                    <a:pt x="856711" y="1254"/>
                  </a:lnTo>
                  <a:lnTo>
                    <a:pt x="904762" y="0"/>
                  </a:lnTo>
                  <a:lnTo>
                    <a:pt x="956013" y="1451"/>
                  </a:lnTo>
                  <a:lnTo>
                    <a:pt x="1006852" y="5774"/>
                  </a:lnTo>
                  <a:lnTo>
                    <a:pt x="1057169" y="12924"/>
                  </a:lnTo>
                  <a:lnTo>
                    <a:pt x="1106853" y="22855"/>
                  </a:lnTo>
                  <a:lnTo>
                    <a:pt x="1155793" y="35520"/>
                  </a:lnTo>
                  <a:lnTo>
                    <a:pt x="1203879" y="50874"/>
                  </a:lnTo>
                  <a:lnTo>
                    <a:pt x="1251000" y="68870"/>
                  </a:lnTo>
                  <a:lnTo>
                    <a:pt x="1297045" y="89464"/>
                  </a:lnTo>
                  <a:lnTo>
                    <a:pt x="1341904" y="112609"/>
                  </a:lnTo>
                  <a:lnTo>
                    <a:pt x="1385465" y="138260"/>
                  </a:lnTo>
                  <a:lnTo>
                    <a:pt x="1427619" y="166370"/>
                  </a:lnTo>
                  <a:lnTo>
                    <a:pt x="1468254" y="196893"/>
                  </a:lnTo>
                  <a:lnTo>
                    <a:pt x="1507260" y="229785"/>
                  </a:lnTo>
                  <a:lnTo>
                    <a:pt x="1544526" y="264998"/>
                  </a:lnTo>
                  <a:lnTo>
                    <a:pt x="1579739" y="302264"/>
                  </a:lnTo>
                  <a:lnTo>
                    <a:pt x="1612631" y="341270"/>
                  </a:lnTo>
                  <a:lnTo>
                    <a:pt x="1643154" y="381905"/>
                  </a:lnTo>
                  <a:lnTo>
                    <a:pt x="1671264" y="424059"/>
                  </a:lnTo>
                  <a:lnTo>
                    <a:pt x="1696915" y="467621"/>
                  </a:lnTo>
                  <a:lnTo>
                    <a:pt x="1720060" y="512479"/>
                  </a:lnTo>
                  <a:lnTo>
                    <a:pt x="1740654" y="558524"/>
                  </a:lnTo>
                  <a:lnTo>
                    <a:pt x="1758650" y="605645"/>
                  </a:lnTo>
                  <a:lnTo>
                    <a:pt x="1774004" y="653731"/>
                  </a:lnTo>
                  <a:lnTo>
                    <a:pt x="1786669" y="702671"/>
                  </a:lnTo>
                  <a:lnTo>
                    <a:pt x="1796600" y="752355"/>
                  </a:lnTo>
                  <a:lnTo>
                    <a:pt x="1803750" y="802672"/>
                  </a:lnTo>
                  <a:lnTo>
                    <a:pt x="1808073" y="853511"/>
                  </a:lnTo>
                  <a:lnTo>
                    <a:pt x="1809524" y="904762"/>
                  </a:lnTo>
                  <a:lnTo>
                    <a:pt x="1808270" y="952813"/>
                  </a:lnTo>
                  <a:lnTo>
                    <a:pt x="1804550" y="1000211"/>
                  </a:lnTo>
                  <a:lnTo>
                    <a:pt x="1798425" y="1046893"/>
                  </a:lnTo>
                  <a:lnTo>
                    <a:pt x="1789959" y="1092796"/>
                  </a:lnTo>
                  <a:lnTo>
                    <a:pt x="1779214" y="1137859"/>
                  </a:lnTo>
                  <a:lnTo>
                    <a:pt x="1766252" y="1182019"/>
                  </a:lnTo>
                  <a:lnTo>
                    <a:pt x="1751136" y="1225213"/>
                  </a:lnTo>
                  <a:lnTo>
                    <a:pt x="1733929" y="1267378"/>
                  </a:lnTo>
                  <a:lnTo>
                    <a:pt x="1714694" y="1308452"/>
                  </a:lnTo>
                  <a:lnTo>
                    <a:pt x="1693491" y="1348373"/>
                  </a:lnTo>
                  <a:lnTo>
                    <a:pt x="1670385" y="1387078"/>
                  </a:lnTo>
                  <a:lnTo>
                    <a:pt x="1645438" y="1424504"/>
                  </a:lnTo>
                  <a:lnTo>
                    <a:pt x="1618712" y="1460590"/>
                  </a:lnTo>
                  <a:lnTo>
                    <a:pt x="1590270" y="1495272"/>
                  </a:lnTo>
                  <a:lnTo>
                    <a:pt x="1560174" y="1528487"/>
                  </a:lnTo>
                  <a:lnTo>
                    <a:pt x="1528487" y="1560174"/>
                  </a:lnTo>
                  <a:lnTo>
                    <a:pt x="1495272" y="1590270"/>
                  </a:lnTo>
                  <a:lnTo>
                    <a:pt x="1460590" y="1618712"/>
                  </a:lnTo>
                  <a:lnTo>
                    <a:pt x="1424504" y="1645438"/>
                  </a:lnTo>
                  <a:lnTo>
                    <a:pt x="1387078" y="1670386"/>
                  </a:lnTo>
                  <a:lnTo>
                    <a:pt x="1348373" y="1693491"/>
                  </a:lnTo>
                  <a:lnTo>
                    <a:pt x="1308452" y="1714694"/>
                  </a:lnTo>
                  <a:lnTo>
                    <a:pt x="1267378" y="1733929"/>
                  </a:lnTo>
                  <a:lnTo>
                    <a:pt x="1225213" y="1751136"/>
                  </a:lnTo>
                  <a:lnTo>
                    <a:pt x="1182019" y="1766252"/>
                  </a:lnTo>
                  <a:lnTo>
                    <a:pt x="1137859" y="1779214"/>
                  </a:lnTo>
                  <a:lnTo>
                    <a:pt x="1092796" y="1789959"/>
                  </a:lnTo>
                  <a:lnTo>
                    <a:pt x="1046893" y="1798425"/>
                  </a:lnTo>
                  <a:lnTo>
                    <a:pt x="1000211" y="1804550"/>
                  </a:lnTo>
                  <a:lnTo>
                    <a:pt x="952813" y="1808270"/>
                  </a:lnTo>
                  <a:lnTo>
                    <a:pt x="904762" y="1809524"/>
                  </a:lnTo>
                  <a:lnTo>
                    <a:pt x="856711" y="1808270"/>
                  </a:lnTo>
                  <a:lnTo>
                    <a:pt x="809313" y="1804550"/>
                  </a:lnTo>
                  <a:lnTo>
                    <a:pt x="762631" y="1798425"/>
                  </a:lnTo>
                  <a:lnTo>
                    <a:pt x="716727" y="1789959"/>
                  </a:lnTo>
                  <a:lnTo>
                    <a:pt x="671665" y="1779214"/>
                  </a:lnTo>
                  <a:lnTo>
                    <a:pt x="627505" y="1766252"/>
                  </a:lnTo>
                  <a:lnTo>
                    <a:pt x="584311" y="1751136"/>
                  </a:lnTo>
                  <a:lnTo>
                    <a:pt x="542146" y="1733929"/>
                  </a:lnTo>
                  <a:lnTo>
                    <a:pt x="501072" y="1714694"/>
                  </a:lnTo>
                  <a:lnTo>
                    <a:pt x="461151" y="1693491"/>
                  </a:lnTo>
                  <a:lnTo>
                    <a:pt x="422446" y="1670386"/>
                  </a:lnTo>
                  <a:lnTo>
                    <a:pt x="385019" y="1645438"/>
                  </a:lnTo>
                  <a:lnTo>
                    <a:pt x="348934" y="1618712"/>
                  </a:lnTo>
                  <a:lnTo>
                    <a:pt x="314252" y="1590270"/>
                  </a:lnTo>
                  <a:lnTo>
                    <a:pt x="281037" y="1560174"/>
                  </a:lnTo>
                  <a:lnTo>
                    <a:pt x="249350" y="1528487"/>
                  </a:lnTo>
                  <a:lnTo>
                    <a:pt x="219254" y="1495272"/>
                  </a:lnTo>
                  <a:lnTo>
                    <a:pt x="190812" y="1460590"/>
                  </a:lnTo>
                  <a:lnTo>
                    <a:pt x="164086" y="1424504"/>
                  </a:lnTo>
                  <a:lnTo>
                    <a:pt x="139138" y="1387078"/>
                  </a:lnTo>
                  <a:lnTo>
                    <a:pt x="116033" y="1348373"/>
                  </a:lnTo>
                  <a:lnTo>
                    <a:pt x="94830" y="1308452"/>
                  </a:lnTo>
                  <a:lnTo>
                    <a:pt x="75595" y="1267378"/>
                  </a:lnTo>
                  <a:lnTo>
                    <a:pt x="58388" y="1225213"/>
                  </a:lnTo>
                  <a:lnTo>
                    <a:pt x="43272" y="1182019"/>
                  </a:lnTo>
                  <a:lnTo>
                    <a:pt x="30310" y="1137859"/>
                  </a:lnTo>
                  <a:lnTo>
                    <a:pt x="19565" y="1092796"/>
                  </a:lnTo>
                  <a:lnTo>
                    <a:pt x="11099" y="1046893"/>
                  </a:lnTo>
                  <a:lnTo>
                    <a:pt x="4974" y="1000211"/>
                  </a:lnTo>
                  <a:lnTo>
                    <a:pt x="1254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008540" y="1840628"/>
            <a:ext cx="1808480" cy="1819275"/>
            <a:chOff x="9008540" y="1840628"/>
            <a:chExt cx="1808480" cy="181927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8065" y="1850153"/>
              <a:ext cx="1789349" cy="179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013303" y="1845391"/>
              <a:ext cx="1798955" cy="1809750"/>
            </a:xfrm>
            <a:custGeom>
              <a:avLst/>
              <a:gdLst/>
              <a:ahLst/>
              <a:cxnLst/>
              <a:rect l="l" t="t" r="r" b="b"/>
              <a:pathLst>
                <a:path w="1798954" h="1809750">
                  <a:moveTo>
                    <a:pt x="0" y="904762"/>
                  </a:moveTo>
                  <a:lnTo>
                    <a:pt x="1246" y="856711"/>
                  </a:lnTo>
                  <a:lnTo>
                    <a:pt x="4945" y="809313"/>
                  </a:lnTo>
                  <a:lnTo>
                    <a:pt x="11034" y="762631"/>
                  </a:lnTo>
                  <a:lnTo>
                    <a:pt x="19450" y="716728"/>
                  </a:lnTo>
                  <a:lnTo>
                    <a:pt x="30132" y="671665"/>
                  </a:lnTo>
                  <a:lnTo>
                    <a:pt x="43017" y="627505"/>
                  </a:lnTo>
                  <a:lnTo>
                    <a:pt x="58044" y="584311"/>
                  </a:lnTo>
                  <a:lnTo>
                    <a:pt x="75150" y="542146"/>
                  </a:lnTo>
                  <a:lnTo>
                    <a:pt x="94272" y="501072"/>
                  </a:lnTo>
                  <a:lnTo>
                    <a:pt x="115350" y="461151"/>
                  </a:lnTo>
                  <a:lnTo>
                    <a:pt x="138320" y="422446"/>
                  </a:lnTo>
                  <a:lnTo>
                    <a:pt x="163120" y="385020"/>
                  </a:lnTo>
                  <a:lnTo>
                    <a:pt x="189689" y="348934"/>
                  </a:lnTo>
                  <a:lnTo>
                    <a:pt x="217964" y="314252"/>
                  </a:lnTo>
                  <a:lnTo>
                    <a:pt x="247882" y="281037"/>
                  </a:lnTo>
                  <a:lnTo>
                    <a:pt x="279383" y="249350"/>
                  </a:lnTo>
                  <a:lnTo>
                    <a:pt x="312403" y="219254"/>
                  </a:lnTo>
                  <a:lnTo>
                    <a:pt x="346881" y="190812"/>
                  </a:lnTo>
                  <a:lnTo>
                    <a:pt x="382754" y="164086"/>
                  </a:lnTo>
                  <a:lnTo>
                    <a:pt x="419960" y="139138"/>
                  </a:lnTo>
                  <a:lnTo>
                    <a:pt x="458437" y="116033"/>
                  </a:lnTo>
                  <a:lnTo>
                    <a:pt x="498123" y="94830"/>
                  </a:lnTo>
                  <a:lnTo>
                    <a:pt x="538955" y="75595"/>
                  </a:lnTo>
                  <a:lnTo>
                    <a:pt x="580872" y="58388"/>
                  </a:lnTo>
                  <a:lnTo>
                    <a:pt x="623812" y="43272"/>
                  </a:lnTo>
                  <a:lnTo>
                    <a:pt x="667712" y="30310"/>
                  </a:lnTo>
                  <a:lnTo>
                    <a:pt x="712509" y="19565"/>
                  </a:lnTo>
                  <a:lnTo>
                    <a:pt x="758143" y="11099"/>
                  </a:lnTo>
                  <a:lnTo>
                    <a:pt x="804550" y="4974"/>
                  </a:lnTo>
                  <a:lnTo>
                    <a:pt x="851669" y="1254"/>
                  </a:lnTo>
                  <a:lnTo>
                    <a:pt x="899437" y="0"/>
                  </a:lnTo>
                  <a:lnTo>
                    <a:pt x="950386" y="1451"/>
                  </a:lnTo>
                  <a:lnTo>
                    <a:pt x="1000926" y="5774"/>
                  </a:lnTo>
                  <a:lnTo>
                    <a:pt x="1050947" y="12924"/>
                  </a:lnTo>
                  <a:lnTo>
                    <a:pt x="1100338" y="22855"/>
                  </a:lnTo>
                  <a:lnTo>
                    <a:pt x="1148991" y="35520"/>
                  </a:lnTo>
                  <a:lnTo>
                    <a:pt x="1196794" y="50874"/>
                  </a:lnTo>
                  <a:lnTo>
                    <a:pt x="1243637" y="68870"/>
                  </a:lnTo>
                  <a:lnTo>
                    <a:pt x="1289411" y="89464"/>
                  </a:lnTo>
                  <a:lnTo>
                    <a:pt x="1334006" y="112609"/>
                  </a:lnTo>
                  <a:lnTo>
                    <a:pt x="1377311" y="138260"/>
                  </a:lnTo>
                  <a:lnTo>
                    <a:pt x="1419217" y="166370"/>
                  </a:lnTo>
                  <a:lnTo>
                    <a:pt x="1459613" y="196893"/>
                  </a:lnTo>
                  <a:lnTo>
                    <a:pt x="1498389" y="229785"/>
                  </a:lnTo>
                  <a:lnTo>
                    <a:pt x="1535435" y="264998"/>
                  </a:lnTo>
                  <a:lnTo>
                    <a:pt x="1570442" y="302264"/>
                  </a:lnTo>
                  <a:lnTo>
                    <a:pt x="1603140" y="341270"/>
                  </a:lnTo>
                  <a:lnTo>
                    <a:pt x="1633484" y="381905"/>
                  </a:lnTo>
                  <a:lnTo>
                    <a:pt x="1661428" y="424059"/>
                  </a:lnTo>
                  <a:lnTo>
                    <a:pt x="1686928" y="467621"/>
                  </a:lnTo>
                  <a:lnTo>
                    <a:pt x="1709936" y="512479"/>
                  </a:lnTo>
                  <a:lnTo>
                    <a:pt x="1730409" y="558524"/>
                  </a:lnTo>
                  <a:lnTo>
                    <a:pt x="1748300" y="605645"/>
                  </a:lnTo>
                  <a:lnTo>
                    <a:pt x="1763563" y="653731"/>
                  </a:lnTo>
                  <a:lnTo>
                    <a:pt x="1776154" y="702671"/>
                  </a:lnTo>
                  <a:lnTo>
                    <a:pt x="1786026" y="752355"/>
                  </a:lnTo>
                  <a:lnTo>
                    <a:pt x="1793134" y="802672"/>
                  </a:lnTo>
                  <a:lnTo>
                    <a:pt x="1797432" y="853511"/>
                  </a:lnTo>
                  <a:lnTo>
                    <a:pt x="1798874" y="904762"/>
                  </a:lnTo>
                  <a:lnTo>
                    <a:pt x="1797628" y="952813"/>
                  </a:lnTo>
                  <a:lnTo>
                    <a:pt x="1793929" y="1000211"/>
                  </a:lnTo>
                  <a:lnTo>
                    <a:pt x="1787840" y="1046893"/>
                  </a:lnTo>
                  <a:lnTo>
                    <a:pt x="1779424" y="1092796"/>
                  </a:lnTo>
                  <a:lnTo>
                    <a:pt x="1768742" y="1137859"/>
                  </a:lnTo>
                  <a:lnTo>
                    <a:pt x="1755857" y="1182019"/>
                  </a:lnTo>
                  <a:lnTo>
                    <a:pt x="1740830" y="1225213"/>
                  </a:lnTo>
                  <a:lnTo>
                    <a:pt x="1723724" y="1267378"/>
                  </a:lnTo>
                  <a:lnTo>
                    <a:pt x="1704602" y="1308452"/>
                  </a:lnTo>
                  <a:lnTo>
                    <a:pt x="1683524" y="1348373"/>
                  </a:lnTo>
                  <a:lnTo>
                    <a:pt x="1660555" y="1387078"/>
                  </a:lnTo>
                  <a:lnTo>
                    <a:pt x="1635754" y="1424504"/>
                  </a:lnTo>
                  <a:lnTo>
                    <a:pt x="1609186" y="1460590"/>
                  </a:lnTo>
                  <a:lnTo>
                    <a:pt x="1580911" y="1495272"/>
                  </a:lnTo>
                  <a:lnTo>
                    <a:pt x="1550992" y="1528487"/>
                  </a:lnTo>
                  <a:lnTo>
                    <a:pt x="1519491" y="1560174"/>
                  </a:lnTo>
                  <a:lnTo>
                    <a:pt x="1486471" y="1590270"/>
                  </a:lnTo>
                  <a:lnTo>
                    <a:pt x="1451994" y="1618712"/>
                  </a:lnTo>
                  <a:lnTo>
                    <a:pt x="1416121" y="1645438"/>
                  </a:lnTo>
                  <a:lnTo>
                    <a:pt x="1378915" y="1670386"/>
                  </a:lnTo>
                  <a:lnTo>
                    <a:pt x="1340438" y="1693491"/>
                  </a:lnTo>
                  <a:lnTo>
                    <a:pt x="1300752" y="1714694"/>
                  </a:lnTo>
                  <a:lnTo>
                    <a:pt x="1259919" y="1733929"/>
                  </a:lnTo>
                  <a:lnTo>
                    <a:pt x="1218002" y="1751136"/>
                  </a:lnTo>
                  <a:lnTo>
                    <a:pt x="1175062" y="1766252"/>
                  </a:lnTo>
                  <a:lnTo>
                    <a:pt x="1131163" y="1779214"/>
                  </a:lnTo>
                  <a:lnTo>
                    <a:pt x="1086365" y="1789959"/>
                  </a:lnTo>
                  <a:lnTo>
                    <a:pt x="1040731" y="1798425"/>
                  </a:lnTo>
                  <a:lnTo>
                    <a:pt x="994324" y="1804550"/>
                  </a:lnTo>
                  <a:lnTo>
                    <a:pt x="947205" y="1808270"/>
                  </a:lnTo>
                  <a:lnTo>
                    <a:pt x="899437" y="1809524"/>
                  </a:lnTo>
                  <a:lnTo>
                    <a:pt x="851669" y="1808270"/>
                  </a:lnTo>
                  <a:lnTo>
                    <a:pt x="804550" y="1804550"/>
                  </a:lnTo>
                  <a:lnTo>
                    <a:pt x="758143" y="1798425"/>
                  </a:lnTo>
                  <a:lnTo>
                    <a:pt x="712509" y="1789959"/>
                  </a:lnTo>
                  <a:lnTo>
                    <a:pt x="667712" y="1779214"/>
                  </a:lnTo>
                  <a:lnTo>
                    <a:pt x="623812" y="1766252"/>
                  </a:lnTo>
                  <a:lnTo>
                    <a:pt x="580872" y="1751136"/>
                  </a:lnTo>
                  <a:lnTo>
                    <a:pt x="538955" y="1733929"/>
                  </a:lnTo>
                  <a:lnTo>
                    <a:pt x="498123" y="1714694"/>
                  </a:lnTo>
                  <a:lnTo>
                    <a:pt x="458437" y="1693491"/>
                  </a:lnTo>
                  <a:lnTo>
                    <a:pt x="419960" y="1670386"/>
                  </a:lnTo>
                  <a:lnTo>
                    <a:pt x="382754" y="1645438"/>
                  </a:lnTo>
                  <a:lnTo>
                    <a:pt x="346881" y="1618712"/>
                  </a:lnTo>
                  <a:lnTo>
                    <a:pt x="312403" y="1590270"/>
                  </a:lnTo>
                  <a:lnTo>
                    <a:pt x="279383" y="1560174"/>
                  </a:lnTo>
                  <a:lnTo>
                    <a:pt x="247882" y="1528487"/>
                  </a:lnTo>
                  <a:lnTo>
                    <a:pt x="217964" y="1495272"/>
                  </a:lnTo>
                  <a:lnTo>
                    <a:pt x="189689" y="1460590"/>
                  </a:lnTo>
                  <a:lnTo>
                    <a:pt x="163120" y="1424504"/>
                  </a:lnTo>
                  <a:lnTo>
                    <a:pt x="138320" y="1387078"/>
                  </a:lnTo>
                  <a:lnTo>
                    <a:pt x="115350" y="1348373"/>
                  </a:lnTo>
                  <a:lnTo>
                    <a:pt x="94272" y="1308452"/>
                  </a:lnTo>
                  <a:lnTo>
                    <a:pt x="75150" y="1267378"/>
                  </a:lnTo>
                  <a:lnTo>
                    <a:pt x="58044" y="1225213"/>
                  </a:lnTo>
                  <a:lnTo>
                    <a:pt x="43017" y="1182019"/>
                  </a:lnTo>
                  <a:lnTo>
                    <a:pt x="30132" y="1137859"/>
                  </a:lnTo>
                  <a:lnTo>
                    <a:pt x="19450" y="1092796"/>
                  </a:lnTo>
                  <a:lnTo>
                    <a:pt x="11034" y="1046893"/>
                  </a:lnTo>
                  <a:lnTo>
                    <a:pt x="4945" y="1000211"/>
                  </a:lnTo>
                  <a:lnTo>
                    <a:pt x="1246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188968" y="4050393"/>
            <a:ext cx="1819275" cy="1819275"/>
            <a:chOff x="3188968" y="4050393"/>
            <a:chExt cx="1819275" cy="181927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8494" y="4059918"/>
              <a:ext cx="1800000" cy="179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93731" y="4055155"/>
              <a:ext cx="1809750" cy="1809750"/>
            </a:xfrm>
            <a:custGeom>
              <a:avLst/>
              <a:gdLst/>
              <a:ahLst/>
              <a:cxnLst/>
              <a:rect l="l" t="t" r="r" b="b"/>
              <a:pathLst>
                <a:path w="1809750" h="1809750">
                  <a:moveTo>
                    <a:pt x="0" y="904762"/>
                  </a:moveTo>
                  <a:lnTo>
                    <a:pt x="1254" y="856711"/>
                  </a:lnTo>
                  <a:lnTo>
                    <a:pt x="4974" y="809313"/>
                  </a:lnTo>
                  <a:lnTo>
                    <a:pt x="11099" y="762631"/>
                  </a:lnTo>
                  <a:lnTo>
                    <a:pt x="19565" y="716728"/>
                  </a:lnTo>
                  <a:lnTo>
                    <a:pt x="30310" y="671665"/>
                  </a:lnTo>
                  <a:lnTo>
                    <a:pt x="43272" y="627505"/>
                  </a:lnTo>
                  <a:lnTo>
                    <a:pt x="58388" y="584312"/>
                  </a:lnTo>
                  <a:lnTo>
                    <a:pt x="75595" y="542146"/>
                  </a:lnTo>
                  <a:lnTo>
                    <a:pt x="94830" y="501072"/>
                  </a:lnTo>
                  <a:lnTo>
                    <a:pt x="116033" y="461151"/>
                  </a:lnTo>
                  <a:lnTo>
                    <a:pt x="139139" y="422446"/>
                  </a:lnTo>
                  <a:lnTo>
                    <a:pt x="164086" y="385020"/>
                  </a:lnTo>
                  <a:lnTo>
                    <a:pt x="190812" y="348934"/>
                  </a:lnTo>
                  <a:lnTo>
                    <a:pt x="219254" y="314253"/>
                  </a:lnTo>
                  <a:lnTo>
                    <a:pt x="249350" y="281037"/>
                  </a:lnTo>
                  <a:lnTo>
                    <a:pt x="281037" y="249350"/>
                  </a:lnTo>
                  <a:lnTo>
                    <a:pt x="314253" y="219254"/>
                  </a:lnTo>
                  <a:lnTo>
                    <a:pt x="348934" y="190812"/>
                  </a:lnTo>
                  <a:lnTo>
                    <a:pt x="385020" y="164086"/>
                  </a:lnTo>
                  <a:lnTo>
                    <a:pt x="422446" y="139139"/>
                  </a:lnTo>
                  <a:lnTo>
                    <a:pt x="461151" y="116033"/>
                  </a:lnTo>
                  <a:lnTo>
                    <a:pt x="501072" y="94830"/>
                  </a:lnTo>
                  <a:lnTo>
                    <a:pt x="542146" y="75595"/>
                  </a:lnTo>
                  <a:lnTo>
                    <a:pt x="584312" y="58388"/>
                  </a:lnTo>
                  <a:lnTo>
                    <a:pt x="627505" y="43272"/>
                  </a:lnTo>
                  <a:lnTo>
                    <a:pt x="671665" y="30310"/>
                  </a:lnTo>
                  <a:lnTo>
                    <a:pt x="716728" y="19565"/>
                  </a:lnTo>
                  <a:lnTo>
                    <a:pt x="762631" y="11099"/>
                  </a:lnTo>
                  <a:lnTo>
                    <a:pt x="809313" y="4974"/>
                  </a:lnTo>
                  <a:lnTo>
                    <a:pt x="856711" y="1254"/>
                  </a:lnTo>
                  <a:lnTo>
                    <a:pt x="904762" y="0"/>
                  </a:lnTo>
                  <a:lnTo>
                    <a:pt x="956013" y="1451"/>
                  </a:lnTo>
                  <a:lnTo>
                    <a:pt x="1006852" y="5774"/>
                  </a:lnTo>
                  <a:lnTo>
                    <a:pt x="1057169" y="12924"/>
                  </a:lnTo>
                  <a:lnTo>
                    <a:pt x="1106853" y="22855"/>
                  </a:lnTo>
                  <a:lnTo>
                    <a:pt x="1155793" y="35520"/>
                  </a:lnTo>
                  <a:lnTo>
                    <a:pt x="1203879" y="50874"/>
                  </a:lnTo>
                  <a:lnTo>
                    <a:pt x="1251000" y="68870"/>
                  </a:lnTo>
                  <a:lnTo>
                    <a:pt x="1297045" y="89464"/>
                  </a:lnTo>
                  <a:lnTo>
                    <a:pt x="1341903" y="112609"/>
                  </a:lnTo>
                  <a:lnTo>
                    <a:pt x="1385465" y="138260"/>
                  </a:lnTo>
                  <a:lnTo>
                    <a:pt x="1427619" y="166370"/>
                  </a:lnTo>
                  <a:lnTo>
                    <a:pt x="1468254" y="196893"/>
                  </a:lnTo>
                  <a:lnTo>
                    <a:pt x="1507260" y="229785"/>
                  </a:lnTo>
                  <a:lnTo>
                    <a:pt x="1544526" y="264998"/>
                  </a:lnTo>
                  <a:lnTo>
                    <a:pt x="1579739" y="302264"/>
                  </a:lnTo>
                  <a:lnTo>
                    <a:pt x="1612631" y="341270"/>
                  </a:lnTo>
                  <a:lnTo>
                    <a:pt x="1643154" y="381905"/>
                  </a:lnTo>
                  <a:lnTo>
                    <a:pt x="1671264" y="424059"/>
                  </a:lnTo>
                  <a:lnTo>
                    <a:pt x="1696915" y="467620"/>
                  </a:lnTo>
                  <a:lnTo>
                    <a:pt x="1720060" y="512479"/>
                  </a:lnTo>
                  <a:lnTo>
                    <a:pt x="1740654" y="558524"/>
                  </a:lnTo>
                  <a:lnTo>
                    <a:pt x="1758650" y="605645"/>
                  </a:lnTo>
                  <a:lnTo>
                    <a:pt x="1774004" y="653731"/>
                  </a:lnTo>
                  <a:lnTo>
                    <a:pt x="1786669" y="702671"/>
                  </a:lnTo>
                  <a:lnTo>
                    <a:pt x="1796600" y="752355"/>
                  </a:lnTo>
                  <a:lnTo>
                    <a:pt x="1803750" y="802672"/>
                  </a:lnTo>
                  <a:lnTo>
                    <a:pt x="1808073" y="853511"/>
                  </a:lnTo>
                  <a:lnTo>
                    <a:pt x="1809525" y="904762"/>
                  </a:lnTo>
                  <a:lnTo>
                    <a:pt x="1808271" y="952813"/>
                  </a:lnTo>
                  <a:lnTo>
                    <a:pt x="1804550" y="1000211"/>
                  </a:lnTo>
                  <a:lnTo>
                    <a:pt x="1798425" y="1046893"/>
                  </a:lnTo>
                  <a:lnTo>
                    <a:pt x="1789959" y="1092797"/>
                  </a:lnTo>
                  <a:lnTo>
                    <a:pt x="1779214" y="1137859"/>
                  </a:lnTo>
                  <a:lnTo>
                    <a:pt x="1766252" y="1182019"/>
                  </a:lnTo>
                  <a:lnTo>
                    <a:pt x="1751137" y="1225213"/>
                  </a:lnTo>
                  <a:lnTo>
                    <a:pt x="1733930" y="1267378"/>
                  </a:lnTo>
                  <a:lnTo>
                    <a:pt x="1714694" y="1308452"/>
                  </a:lnTo>
                  <a:lnTo>
                    <a:pt x="1693492" y="1348373"/>
                  </a:lnTo>
                  <a:lnTo>
                    <a:pt x="1670386" y="1387078"/>
                  </a:lnTo>
                  <a:lnTo>
                    <a:pt x="1645438" y="1424505"/>
                  </a:lnTo>
                  <a:lnTo>
                    <a:pt x="1618712" y="1460590"/>
                  </a:lnTo>
                  <a:lnTo>
                    <a:pt x="1590270" y="1495272"/>
                  </a:lnTo>
                  <a:lnTo>
                    <a:pt x="1560174" y="1528487"/>
                  </a:lnTo>
                  <a:lnTo>
                    <a:pt x="1528487" y="1560174"/>
                  </a:lnTo>
                  <a:lnTo>
                    <a:pt x="1495272" y="1590270"/>
                  </a:lnTo>
                  <a:lnTo>
                    <a:pt x="1460590" y="1618712"/>
                  </a:lnTo>
                  <a:lnTo>
                    <a:pt x="1424505" y="1645438"/>
                  </a:lnTo>
                  <a:lnTo>
                    <a:pt x="1387078" y="1670386"/>
                  </a:lnTo>
                  <a:lnTo>
                    <a:pt x="1348373" y="1693491"/>
                  </a:lnTo>
                  <a:lnTo>
                    <a:pt x="1308452" y="1714694"/>
                  </a:lnTo>
                  <a:lnTo>
                    <a:pt x="1267378" y="1733929"/>
                  </a:lnTo>
                  <a:lnTo>
                    <a:pt x="1225213" y="1751136"/>
                  </a:lnTo>
                  <a:lnTo>
                    <a:pt x="1182019" y="1766252"/>
                  </a:lnTo>
                  <a:lnTo>
                    <a:pt x="1137860" y="1779214"/>
                  </a:lnTo>
                  <a:lnTo>
                    <a:pt x="1092797" y="1789959"/>
                  </a:lnTo>
                  <a:lnTo>
                    <a:pt x="1046893" y="1798425"/>
                  </a:lnTo>
                  <a:lnTo>
                    <a:pt x="1000211" y="1804550"/>
                  </a:lnTo>
                  <a:lnTo>
                    <a:pt x="952813" y="1808270"/>
                  </a:lnTo>
                  <a:lnTo>
                    <a:pt x="904762" y="1809524"/>
                  </a:lnTo>
                  <a:lnTo>
                    <a:pt x="856711" y="1808270"/>
                  </a:lnTo>
                  <a:lnTo>
                    <a:pt x="809313" y="1804550"/>
                  </a:lnTo>
                  <a:lnTo>
                    <a:pt x="762631" y="1798425"/>
                  </a:lnTo>
                  <a:lnTo>
                    <a:pt x="716728" y="1789959"/>
                  </a:lnTo>
                  <a:lnTo>
                    <a:pt x="671665" y="1779214"/>
                  </a:lnTo>
                  <a:lnTo>
                    <a:pt x="627505" y="1766252"/>
                  </a:lnTo>
                  <a:lnTo>
                    <a:pt x="584312" y="1751136"/>
                  </a:lnTo>
                  <a:lnTo>
                    <a:pt x="542146" y="1733929"/>
                  </a:lnTo>
                  <a:lnTo>
                    <a:pt x="501072" y="1714694"/>
                  </a:lnTo>
                  <a:lnTo>
                    <a:pt x="461151" y="1693491"/>
                  </a:lnTo>
                  <a:lnTo>
                    <a:pt x="422446" y="1670386"/>
                  </a:lnTo>
                  <a:lnTo>
                    <a:pt x="385020" y="1645438"/>
                  </a:lnTo>
                  <a:lnTo>
                    <a:pt x="348934" y="1618712"/>
                  </a:lnTo>
                  <a:lnTo>
                    <a:pt x="314253" y="1590270"/>
                  </a:lnTo>
                  <a:lnTo>
                    <a:pt x="281037" y="1560174"/>
                  </a:lnTo>
                  <a:lnTo>
                    <a:pt x="249350" y="1528487"/>
                  </a:lnTo>
                  <a:lnTo>
                    <a:pt x="219254" y="1495272"/>
                  </a:lnTo>
                  <a:lnTo>
                    <a:pt x="190812" y="1460590"/>
                  </a:lnTo>
                  <a:lnTo>
                    <a:pt x="164086" y="1424505"/>
                  </a:lnTo>
                  <a:lnTo>
                    <a:pt x="139139" y="1387078"/>
                  </a:lnTo>
                  <a:lnTo>
                    <a:pt x="116033" y="1348373"/>
                  </a:lnTo>
                  <a:lnTo>
                    <a:pt x="94830" y="1308452"/>
                  </a:lnTo>
                  <a:lnTo>
                    <a:pt x="75595" y="1267378"/>
                  </a:lnTo>
                  <a:lnTo>
                    <a:pt x="58388" y="1225213"/>
                  </a:lnTo>
                  <a:lnTo>
                    <a:pt x="43272" y="1182019"/>
                  </a:lnTo>
                  <a:lnTo>
                    <a:pt x="30310" y="1137859"/>
                  </a:lnTo>
                  <a:lnTo>
                    <a:pt x="19565" y="1092797"/>
                  </a:lnTo>
                  <a:lnTo>
                    <a:pt x="11099" y="1046893"/>
                  </a:lnTo>
                  <a:lnTo>
                    <a:pt x="4974" y="1000211"/>
                  </a:lnTo>
                  <a:lnTo>
                    <a:pt x="1254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393237" y="4045651"/>
            <a:ext cx="1824355" cy="1819275"/>
            <a:chOff x="7393237" y="4045651"/>
            <a:chExt cx="1824355" cy="181927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2762" y="4055176"/>
              <a:ext cx="1804839" cy="179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398000" y="4050413"/>
              <a:ext cx="1814830" cy="1809750"/>
            </a:xfrm>
            <a:custGeom>
              <a:avLst/>
              <a:gdLst/>
              <a:ahLst/>
              <a:cxnLst/>
              <a:rect l="l" t="t" r="r" b="b"/>
              <a:pathLst>
                <a:path w="1814829" h="1809750">
                  <a:moveTo>
                    <a:pt x="0" y="904762"/>
                  </a:moveTo>
                  <a:lnTo>
                    <a:pt x="1257" y="856711"/>
                  </a:lnTo>
                  <a:lnTo>
                    <a:pt x="4988" y="809313"/>
                  </a:lnTo>
                  <a:lnTo>
                    <a:pt x="11129" y="762631"/>
                  </a:lnTo>
                  <a:lnTo>
                    <a:pt x="19618" y="716727"/>
                  </a:lnTo>
                  <a:lnTo>
                    <a:pt x="30391" y="671665"/>
                  </a:lnTo>
                  <a:lnTo>
                    <a:pt x="43388" y="627505"/>
                  </a:lnTo>
                  <a:lnTo>
                    <a:pt x="58544" y="584311"/>
                  </a:lnTo>
                  <a:lnTo>
                    <a:pt x="75797" y="542146"/>
                  </a:lnTo>
                  <a:lnTo>
                    <a:pt x="95084" y="501072"/>
                  </a:lnTo>
                  <a:lnTo>
                    <a:pt x="116343" y="461151"/>
                  </a:lnTo>
                  <a:lnTo>
                    <a:pt x="139510" y="422446"/>
                  </a:lnTo>
                  <a:lnTo>
                    <a:pt x="164524" y="385019"/>
                  </a:lnTo>
                  <a:lnTo>
                    <a:pt x="191322" y="348934"/>
                  </a:lnTo>
                  <a:lnTo>
                    <a:pt x="219840" y="314252"/>
                  </a:lnTo>
                  <a:lnTo>
                    <a:pt x="250016" y="281037"/>
                  </a:lnTo>
                  <a:lnTo>
                    <a:pt x="281788" y="249350"/>
                  </a:lnTo>
                  <a:lnTo>
                    <a:pt x="315093" y="219254"/>
                  </a:lnTo>
                  <a:lnTo>
                    <a:pt x="349867" y="190812"/>
                  </a:lnTo>
                  <a:lnTo>
                    <a:pt x="386049" y="164086"/>
                  </a:lnTo>
                  <a:lnTo>
                    <a:pt x="423575" y="139138"/>
                  </a:lnTo>
                  <a:lnTo>
                    <a:pt x="462384" y="116033"/>
                  </a:lnTo>
                  <a:lnTo>
                    <a:pt x="502411" y="94830"/>
                  </a:lnTo>
                  <a:lnTo>
                    <a:pt x="543596" y="75595"/>
                  </a:lnTo>
                  <a:lnTo>
                    <a:pt x="585874" y="58388"/>
                  </a:lnTo>
                  <a:lnTo>
                    <a:pt x="629183" y="43272"/>
                  </a:lnTo>
                  <a:lnTo>
                    <a:pt x="673460" y="30310"/>
                  </a:lnTo>
                  <a:lnTo>
                    <a:pt x="718644" y="19565"/>
                  </a:lnTo>
                  <a:lnTo>
                    <a:pt x="764670" y="11099"/>
                  </a:lnTo>
                  <a:lnTo>
                    <a:pt x="811477" y="4974"/>
                  </a:lnTo>
                  <a:lnTo>
                    <a:pt x="859002" y="1254"/>
                  </a:lnTo>
                  <a:lnTo>
                    <a:pt x="907181" y="0"/>
                  </a:lnTo>
                  <a:lnTo>
                    <a:pt x="958569" y="1451"/>
                  </a:lnTo>
                  <a:lnTo>
                    <a:pt x="1009544" y="5774"/>
                  </a:lnTo>
                  <a:lnTo>
                    <a:pt x="1059995" y="12924"/>
                  </a:lnTo>
                  <a:lnTo>
                    <a:pt x="1109812" y="22855"/>
                  </a:lnTo>
                  <a:lnTo>
                    <a:pt x="1158883" y="35520"/>
                  </a:lnTo>
                  <a:lnTo>
                    <a:pt x="1207098" y="50874"/>
                  </a:lnTo>
                  <a:lnTo>
                    <a:pt x="1254345" y="68870"/>
                  </a:lnTo>
                  <a:lnTo>
                    <a:pt x="1300513" y="89464"/>
                  </a:lnTo>
                  <a:lnTo>
                    <a:pt x="1345492" y="112609"/>
                  </a:lnTo>
                  <a:lnTo>
                    <a:pt x="1389170" y="138259"/>
                  </a:lnTo>
                  <a:lnTo>
                    <a:pt x="1431436" y="166369"/>
                  </a:lnTo>
                  <a:lnTo>
                    <a:pt x="1472180" y="196893"/>
                  </a:lnTo>
                  <a:lnTo>
                    <a:pt x="1511290" y="229784"/>
                  </a:lnTo>
                  <a:lnTo>
                    <a:pt x="1548656" y="264998"/>
                  </a:lnTo>
                  <a:lnTo>
                    <a:pt x="1583963" y="302264"/>
                  </a:lnTo>
                  <a:lnTo>
                    <a:pt x="1616943" y="341270"/>
                  </a:lnTo>
                  <a:lnTo>
                    <a:pt x="1647548" y="381905"/>
                  </a:lnTo>
                  <a:lnTo>
                    <a:pt x="1675733" y="424059"/>
                  </a:lnTo>
                  <a:lnTo>
                    <a:pt x="1701452" y="467620"/>
                  </a:lnTo>
                  <a:lnTo>
                    <a:pt x="1724659" y="512479"/>
                  </a:lnTo>
                  <a:lnTo>
                    <a:pt x="1745308" y="558524"/>
                  </a:lnTo>
                  <a:lnTo>
                    <a:pt x="1763353" y="605645"/>
                  </a:lnTo>
                  <a:lnTo>
                    <a:pt x="1778748" y="653731"/>
                  </a:lnTo>
                  <a:lnTo>
                    <a:pt x="1791447" y="702671"/>
                  </a:lnTo>
                  <a:lnTo>
                    <a:pt x="1801404" y="752355"/>
                  </a:lnTo>
                  <a:lnTo>
                    <a:pt x="1808573" y="802672"/>
                  </a:lnTo>
                  <a:lnTo>
                    <a:pt x="1812908" y="853511"/>
                  </a:lnTo>
                  <a:lnTo>
                    <a:pt x="1814364" y="904762"/>
                  </a:lnTo>
                  <a:lnTo>
                    <a:pt x="1813106" y="952813"/>
                  </a:lnTo>
                  <a:lnTo>
                    <a:pt x="1809376" y="1000211"/>
                  </a:lnTo>
                  <a:lnTo>
                    <a:pt x="1803235" y="1046893"/>
                  </a:lnTo>
                  <a:lnTo>
                    <a:pt x="1794746" y="1092796"/>
                  </a:lnTo>
                  <a:lnTo>
                    <a:pt x="1783972" y="1137859"/>
                  </a:lnTo>
                  <a:lnTo>
                    <a:pt x="1770975" y="1182019"/>
                  </a:lnTo>
                  <a:lnTo>
                    <a:pt x="1755819" y="1225212"/>
                  </a:lnTo>
                  <a:lnTo>
                    <a:pt x="1738566" y="1267378"/>
                  </a:lnTo>
                  <a:lnTo>
                    <a:pt x="1719279" y="1308452"/>
                  </a:lnTo>
                  <a:lnTo>
                    <a:pt x="1698020" y="1348373"/>
                  </a:lnTo>
                  <a:lnTo>
                    <a:pt x="1674853" y="1387078"/>
                  </a:lnTo>
                  <a:lnTo>
                    <a:pt x="1649839" y="1424504"/>
                  </a:lnTo>
                  <a:lnTo>
                    <a:pt x="1623041" y="1460590"/>
                  </a:lnTo>
                  <a:lnTo>
                    <a:pt x="1594523" y="1495271"/>
                  </a:lnTo>
                  <a:lnTo>
                    <a:pt x="1564347" y="1528487"/>
                  </a:lnTo>
                  <a:lnTo>
                    <a:pt x="1532575" y="1560174"/>
                  </a:lnTo>
                  <a:lnTo>
                    <a:pt x="1499270" y="1590270"/>
                  </a:lnTo>
                  <a:lnTo>
                    <a:pt x="1464496" y="1618712"/>
                  </a:lnTo>
                  <a:lnTo>
                    <a:pt x="1428314" y="1645438"/>
                  </a:lnTo>
                  <a:lnTo>
                    <a:pt x="1390787" y="1670385"/>
                  </a:lnTo>
                  <a:lnTo>
                    <a:pt x="1351979" y="1693491"/>
                  </a:lnTo>
                  <a:lnTo>
                    <a:pt x="1311951" y="1714694"/>
                  </a:lnTo>
                  <a:lnTo>
                    <a:pt x="1270767" y="1733929"/>
                  </a:lnTo>
                  <a:lnTo>
                    <a:pt x="1228489" y="1751136"/>
                  </a:lnTo>
                  <a:lnTo>
                    <a:pt x="1185180" y="1766252"/>
                  </a:lnTo>
                  <a:lnTo>
                    <a:pt x="1140902" y="1779214"/>
                  </a:lnTo>
                  <a:lnTo>
                    <a:pt x="1095719" y="1789959"/>
                  </a:lnTo>
                  <a:lnTo>
                    <a:pt x="1049692" y="1798425"/>
                  </a:lnTo>
                  <a:lnTo>
                    <a:pt x="1002885" y="1804550"/>
                  </a:lnTo>
                  <a:lnTo>
                    <a:pt x="955361" y="1808270"/>
                  </a:lnTo>
                  <a:lnTo>
                    <a:pt x="907181" y="1809524"/>
                  </a:lnTo>
                  <a:lnTo>
                    <a:pt x="859002" y="1808270"/>
                  </a:lnTo>
                  <a:lnTo>
                    <a:pt x="811477" y="1804550"/>
                  </a:lnTo>
                  <a:lnTo>
                    <a:pt x="764670" y="1798425"/>
                  </a:lnTo>
                  <a:lnTo>
                    <a:pt x="718644" y="1789959"/>
                  </a:lnTo>
                  <a:lnTo>
                    <a:pt x="673460" y="1779214"/>
                  </a:lnTo>
                  <a:lnTo>
                    <a:pt x="629183" y="1766252"/>
                  </a:lnTo>
                  <a:lnTo>
                    <a:pt x="585874" y="1751136"/>
                  </a:lnTo>
                  <a:lnTo>
                    <a:pt x="543596" y="1733929"/>
                  </a:lnTo>
                  <a:lnTo>
                    <a:pt x="502411" y="1714694"/>
                  </a:lnTo>
                  <a:lnTo>
                    <a:pt x="462384" y="1693491"/>
                  </a:lnTo>
                  <a:lnTo>
                    <a:pt x="423575" y="1670385"/>
                  </a:lnTo>
                  <a:lnTo>
                    <a:pt x="386049" y="1645438"/>
                  </a:lnTo>
                  <a:lnTo>
                    <a:pt x="349867" y="1618712"/>
                  </a:lnTo>
                  <a:lnTo>
                    <a:pt x="315093" y="1590270"/>
                  </a:lnTo>
                  <a:lnTo>
                    <a:pt x="281788" y="1560174"/>
                  </a:lnTo>
                  <a:lnTo>
                    <a:pt x="250016" y="1528487"/>
                  </a:lnTo>
                  <a:lnTo>
                    <a:pt x="219840" y="1495271"/>
                  </a:lnTo>
                  <a:lnTo>
                    <a:pt x="191322" y="1460590"/>
                  </a:lnTo>
                  <a:lnTo>
                    <a:pt x="164524" y="1424504"/>
                  </a:lnTo>
                  <a:lnTo>
                    <a:pt x="139510" y="1387078"/>
                  </a:lnTo>
                  <a:lnTo>
                    <a:pt x="116343" y="1348373"/>
                  </a:lnTo>
                  <a:lnTo>
                    <a:pt x="95084" y="1308452"/>
                  </a:lnTo>
                  <a:lnTo>
                    <a:pt x="75797" y="1267378"/>
                  </a:lnTo>
                  <a:lnTo>
                    <a:pt x="58544" y="1225212"/>
                  </a:lnTo>
                  <a:lnTo>
                    <a:pt x="43388" y="1182019"/>
                  </a:lnTo>
                  <a:lnTo>
                    <a:pt x="30391" y="1137859"/>
                  </a:lnTo>
                  <a:lnTo>
                    <a:pt x="19618" y="1092796"/>
                  </a:lnTo>
                  <a:lnTo>
                    <a:pt x="11129" y="1046893"/>
                  </a:lnTo>
                  <a:lnTo>
                    <a:pt x="4988" y="1000211"/>
                  </a:lnTo>
                  <a:lnTo>
                    <a:pt x="1257" y="952813"/>
                  </a:lnTo>
                  <a:lnTo>
                    <a:pt x="0" y="904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2846"/>
            <a:ext cx="5681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persones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mengem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vegades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6882" y="4714240"/>
            <a:ext cx="248412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219"/>
              </a:spcBef>
            </a:pPr>
            <a:r>
              <a:rPr sz="2000" spc="-10" dirty="0">
                <a:latin typeface="Calibri"/>
                <a:cs typeface="Calibri"/>
              </a:rPr>
              <a:t>ESMORZAR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8100" y="4667496"/>
            <a:ext cx="248412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819785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45" dirty="0">
                <a:latin typeface="Calibri"/>
                <a:cs typeface="Calibri"/>
              </a:rPr>
              <a:t>MATÍ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347357" y="1710308"/>
            <a:ext cx="2616200" cy="2616200"/>
            <a:chOff x="7347357" y="1710308"/>
            <a:chExt cx="2616200" cy="26162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6882" y="1719834"/>
              <a:ext cx="2597124" cy="25971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52120" y="1715071"/>
              <a:ext cx="2606675" cy="2606675"/>
            </a:xfrm>
            <a:custGeom>
              <a:avLst/>
              <a:gdLst/>
              <a:ahLst/>
              <a:cxnLst/>
              <a:rect l="l" t="t" r="r" b="b"/>
              <a:pathLst>
                <a:path w="2606675" h="2606675">
                  <a:moveTo>
                    <a:pt x="0" y="0"/>
                  </a:moveTo>
                  <a:lnTo>
                    <a:pt x="2606649" y="0"/>
                  </a:lnTo>
                  <a:lnTo>
                    <a:pt x="2606649" y="2606649"/>
                  </a:lnTo>
                  <a:lnTo>
                    <a:pt x="0" y="260664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15503" y="2927637"/>
            <a:ext cx="2550160" cy="291465"/>
            <a:chOff x="4515503" y="2927637"/>
            <a:chExt cx="2550160" cy="291465"/>
          </a:xfrm>
        </p:grpSpPr>
        <p:sp>
          <p:nvSpPr>
            <p:cNvPr id="11" name="object 11"/>
            <p:cNvSpPr/>
            <p:nvPr/>
          </p:nvSpPr>
          <p:spPr>
            <a:xfrm>
              <a:off x="4521853" y="2933987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21853" y="2933987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725423" y="1806239"/>
            <a:ext cx="2533015" cy="2496820"/>
            <a:chOff x="1725423" y="1806239"/>
            <a:chExt cx="2533015" cy="24968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12467" y="2776011"/>
              <a:ext cx="1204627" cy="12046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36759" y="2016355"/>
              <a:ext cx="745586" cy="75965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31773" y="1812589"/>
              <a:ext cx="2520315" cy="2484120"/>
            </a:xfrm>
            <a:custGeom>
              <a:avLst/>
              <a:gdLst/>
              <a:ahLst/>
              <a:cxnLst/>
              <a:rect l="l" t="t" r="r" b="b"/>
              <a:pathLst>
                <a:path w="2520315" h="2484120">
                  <a:moveTo>
                    <a:pt x="0" y="1241999"/>
                  </a:moveTo>
                  <a:lnTo>
                    <a:pt x="909" y="1194359"/>
                  </a:lnTo>
                  <a:lnTo>
                    <a:pt x="3617" y="1147173"/>
                  </a:lnTo>
                  <a:lnTo>
                    <a:pt x="8090" y="1100472"/>
                  </a:lnTo>
                  <a:lnTo>
                    <a:pt x="14296" y="1054290"/>
                  </a:lnTo>
                  <a:lnTo>
                    <a:pt x="22202" y="1008657"/>
                  </a:lnTo>
                  <a:lnTo>
                    <a:pt x="31775" y="963607"/>
                  </a:lnTo>
                  <a:lnTo>
                    <a:pt x="42983" y="919171"/>
                  </a:lnTo>
                  <a:lnTo>
                    <a:pt x="55794" y="875381"/>
                  </a:lnTo>
                  <a:lnTo>
                    <a:pt x="70173" y="832271"/>
                  </a:lnTo>
                  <a:lnTo>
                    <a:pt x="86090" y="789871"/>
                  </a:lnTo>
                  <a:lnTo>
                    <a:pt x="103511" y="748214"/>
                  </a:lnTo>
                  <a:lnTo>
                    <a:pt x="122404" y="707333"/>
                  </a:lnTo>
                  <a:lnTo>
                    <a:pt x="142735" y="667259"/>
                  </a:lnTo>
                  <a:lnTo>
                    <a:pt x="164474" y="628024"/>
                  </a:lnTo>
                  <a:lnTo>
                    <a:pt x="187585" y="589662"/>
                  </a:lnTo>
                  <a:lnTo>
                    <a:pt x="212038" y="552203"/>
                  </a:lnTo>
                  <a:lnTo>
                    <a:pt x="237800" y="515680"/>
                  </a:lnTo>
                  <a:lnTo>
                    <a:pt x="264837" y="480125"/>
                  </a:lnTo>
                  <a:lnTo>
                    <a:pt x="293118" y="445571"/>
                  </a:lnTo>
                  <a:lnTo>
                    <a:pt x="322609" y="412049"/>
                  </a:lnTo>
                  <a:lnTo>
                    <a:pt x="353279" y="379592"/>
                  </a:lnTo>
                  <a:lnTo>
                    <a:pt x="385093" y="348232"/>
                  </a:lnTo>
                  <a:lnTo>
                    <a:pt x="418021" y="318001"/>
                  </a:lnTo>
                  <a:lnTo>
                    <a:pt x="452028" y="288931"/>
                  </a:lnTo>
                  <a:lnTo>
                    <a:pt x="487084" y="261054"/>
                  </a:lnTo>
                  <a:lnTo>
                    <a:pt x="523153" y="234403"/>
                  </a:lnTo>
                  <a:lnTo>
                    <a:pt x="560206" y="209009"/>
                  </a:lnTo>
                  <a:lnTo>
                    <a:pt x="598207" y="184906"/>
                  </a:lnTo>
                  <a:lnTo>
                    <a:pt x="637126" y="162124"/>
                  </a:lnTo>
                  <a:lnTo>
                    <a:pt x="676929" y="140696"/>
                  </a:lnTo>
                  <a:lnTo>
                    <a:pt x="717584" y="120655"/>
                  </a:lnTo>
                  <a:lnTo>
                    <a:pt x="759058" y="102032"/>
                  </a:lnTo>
                  <a:lnTo>
                    <a:pt x="801318" y="84860"/>
                  </a:lnTo>
                  <a:lnTo>
                    <a:pt x="844333" y="69171"/>
                  </a:lnTo>
                  <a:lnTo>
                    <a:pt x="888068" y="54996"/>
                  </a:lnTo>
                  <a:lnTo>
                    <a:pt x="932492" y="42369"/>
                  </a:lnTo>
                  <a:lnTo>
                    <a:pt x="977572" y="31321"/>
                  </a:lnTo>
                  <a:lnTo>
                    <a:pt x="1023275" y="21885"/>
                  </a:lnTo>
                  <a:lnTo>
                    <a:pt x="1069569" y="14092"/>
                  </a:lnTo>
                  <a:lnTo>
                    <a:pt x="1116421" y="7975"/>
                  </a:lnTo>
                  <a:lnTo>
                    <a:pt x="1163799" y="3565"/>
                  </a:lnTo>
                  <a:lnTo>
                    <a:pt x="1211669" y="896"/>
                  </a:lnTo>
                  <a:lnTo>
                    <a:pt x="1259999" y="0"/>
                  </a:lnTo>
                  <a:lnTo>
                    <a:pt x="1310014" y="977"/>
                  </a:lnTo>
                  <a:lnTo>
                    <a:pt x="1359770" y="3896"/>
                  </a:lnTo>
                  <a:lnTo>
                    <a:pt x="1409216" y="8735"/>
                  </a:lnTo>
                  <a:lnTo>
                    <a:pt x="1458297" y="15472"/>
                  </a:lnTo>
                  <a:lnTo>
                    <a:pt x="1506961" y="24085"/>
                  </a:lnTo>
                  <a:lnTo>
                    <a:pt x="1555156" y="34553"/>
                  </a:lnTo>
                  <a:lnTo>
                    <a:pt x="1602828" y="46854"/>
                  </a:lnTo>
                  <a:lnTo>
                    <a:pt x="1649925" y="60967"/>
                  </a:lnTo>
                  <a:lnTo>
                    <a:pt x="1696393" y="76870"/>
                  </a:lnTo>
                  <a:lnTo>
                    <a:pt x="1742181" y="94541"/>
                  </a:lnTo>
                  <a:lnTo>
                    <a:pt x="1787234" y="113959"/>
                  </a:lnTo>
                  <a:lnTo>
                    <a:pt x="1831500" y="135103"/>
                  </a:lnTo>
                  <a:lnTo>
                    <a:pt x="1874926" y="157951"/>
                  </a:lnTo>
                  <a:lnTo>
                    <a:pt x="1917460" y="182480"/>
                  </a:lnTo>
                  <a:lnTo>
                    <a:pt x="1959048" y="208670"/>
                  </a:lnTo>
                  <a:lnTo>
                    <a:pt x="1999638" y="236499"/>
                  </a:lnTo>
                  <a:lnTo>
                    <a:pt x="2039176" y="265945"/>
                  </a:lnTo>
                  <a:lnTo>
                    <a:pt x="2077610" y="296988"/>
                  </a:lnTo>
                  <a:lnTo>
                    <a:pt x="2114887" y="329604"/>
                  </a:lnTo>
                  <a:lnTo>
                    <a:pt x="2150954" y="363773"/>
                  </a:lnTo>
                  <a:lnTo>
                    <a:pt x="2185618" y="399325"/>
                  </a:lnTo>
                  <a:lnTo>
                    <a:pt x="2218707" y="436069"/>
                  </a:lnTo>
                  <a:lnTo>
                    <a:pt x="2250199" y="473954"/>
                  </a:lnTo>
                  <a:lnTo>
                    <a:pt x="2280072" y="512927"/>
                  </a:lnTo>
                  <a:lnTo>
                    <a:pt x="2308305" y="552937"/>
                  </a:lnTo>
                  <a:lnTo>
                    <a:pt x="2334874" y="593931"/>
                  </a:lnTo>
                  <a:lnTo>
                    <a:pt x="2359759" y="635857"/>
                  </a:lnTo>
                  <a:lnTo>
                    <a:pt x="2382938" y="678663"/>
                  </a:lnTo>
                  <a:lnTo>
                    <a:pt x="2404388" y="722297"/>
                  </a:lnTo>
                  <a:lnTo>
                    <a:pt x="2424088" y="766707"/>
                  </a:lnTo>
                  <a:lnTo>
                    <a:pt x="2442015" y="811840"/>
                  </a:lnTo>
                  <a:lnTo>
                    <a:pt x="2458148" y="857644"/>
                  </a:lnTo>
                  <a:lnTo>
                    <a:pt x="2472466" y="904068"/>
                  </a:lnTo>
                  <a:lnTo>
                    <a:pt x="2484945" y="951060"/>
                  </a:lnTo>
                  <a:lnTo>
                    <a:pt x="2495565" y="998566"/>
                  </a:lnTo>
                  <a:lnTo>
                    <a:pt x="2504303" y="1046535"/>
                  </a:lnTo>
                  <a:lnTo>
                    <a:pt x="2511137" y="1094915"/>
                  </a:lnTo>
                  <a:lnTo>
                    <a:pt x="2516046" y="1143654"/>
                  </a:lnTo>
                  <a:lnTo>
                    <a:pt x="2519007" y="1192700"/>
                  </a:lnTo>
                  <a:lnTo>
                    <a:pt x="2519999" y="1241999"/>
                  </a:lnTo>
                  <a:lnTo>
                    <a:pt x="2519089" y="1289640"/>
                  </a:lnTo>
                  <a:lnTo>
                    <a:pt x="2516382" y="1336826"/>
                  </a:lnTo>
                  <a:lnTo>
                    <a:pt x="2511908" y="1383527"/>
                  </a:lnTo>
                  <a:lnTo>
                    <a:pt x="2505703" y="1429709"/>
                  </a:lnTo>
                  <a:lnTo>
                    <a:pt x="2497797" y="1475342"/>
                  </a:lnTo>
                  <a:lnTo>
                    <a:pt x="2488224" y="1520392"/>
                  </a:lnTo>
                  <a:lnTo>
                    <a:pt x="2477016" y="1564828"/>
                  </a:lnTo>
                  <a:lnTo>
                    <a:pt x="2464205" y="1608618"/>
                  </a:lnTo>
                  <a:lnTo>
                    <a:pt x="2449825" y="1651728"/>
                  </a:lnTo>
                  <a:lnTo>
                    <a:pt x="2433909" y="1694128"/>
                  </a:lnTo>
                  <a:lnTo>
                    <a:pt x="2416488" y="1735785"/>
                  </a:lnTo>
                  <a:lnTo>
                    <a:pt x="2397595" y="1776666"/>
                  </a:lnTo>
                  <a:lnTo>
                    <a:pt x="2377263" y="1816740"/>
                  </a:lnTo>
                  <a:lnTo>
                    <a:pt x="2355525" y="1855975"/>
                  </a:lnTo>
                  <a:lnTo>
                    <a:pt x="2332413" y="1894337"/>
                  </a:lnTo>
                  <a:lnTo>
                    <a:pt x="2307960" y="1931796"/>
                  </a:lnTo>
                  <a:lnTo>
                    <a:pt x="2282199" y="1968319"/>
                  </a:lnTo>
                  <a:lnTo>
                    <a:pt x="2255161" y="2003874"/>
                  </a:lnTo>
                  <a:lnTo>
                    <a:pt x="2226881" y="2038428"/>
                  </a:lnTo>
                  <a:lnTo>
                    <a:pt x="2197389" y="2071950"/>
                  </a:lnTo>
                  <a:lnTo>
                    <a:pt x="2166720" y="2104407"/>
                  </a:lnTo>
                  <a:lnTo>
                    <a:pt x="2134905" y="2135767"/>
                  </a:lnTo>
                  <a:lnTo>
                    <a:pt x="2101978" y="2165998"/>
                  </a:lnTo>
                  <a:lnTo>
                    <a:pt x="2067970" y="2195068"/>
                  </a:lnTo>
                  <a:lnTo>
                    <a:pt x="2032915" y="2222945"/>
                  </a:lnTo>
                  <a:lnTo>
                    <a:pt x="1996845" y="2249596"/>
                  </a:lnTo>
                  <a:lnTo>
                    <a:pt x="1959793" y="2274990"/>
                  </a:lnTo>
                  <a:lnTo>
                    <a:pt x="1921791" y="2299093"/>
                  </a:lnTo>
                  <a:lnTo>
                    <a:pt x="1882873" y="2321875"/>
                  </a:lnTo>
                  <a:lnTo>
                    <a:pt x="1843070" y="2343303"/>
                  </a:lnTo>
                  <a:lnTo>
                    <a:pt x="1802415" y="2363344"/>
                  </a:lnTo>
                  <a:lnTo>
                    <a:pt x="1760941" y="2381967"/>
                  </a:lnTo>
                  <a:lnTo>
                    <a:pt x="1718681" y="2399139"/>
                  </a:lnTo>
                  <a:lnTo>
                    <a:pt x="1675666" y="2414828"/>
                  </a:lnTo>
                  <a:lnTo>
                    <a:pt x="1631931" y="2429003"/>
                  </a:lnTo>
                  <a:lnTo>
                    <a:pt x="1587507" y="2441630"/>
                  </a:lnTo>
                  <a:lnTo>
                    <a:pt x="1542427" y="2452678"/>
                  </a:lnTo>
                  <a:lnTo>
                    <a:pt x="1496724" y="2462114"/>
                  </a:lnTo>
                  <a:lnTo>
                    <a:pt x="1450430" y="2469907"/>
                  </a:lnTo>
                  <a:lnTo>
                    <a:pt x="1403578" y="2476024"/>
                  </a:lnTo>
                  <a:lnTo>
                    <a:pt x="1356200" y="2480434"/>
                  </a:lnTo>
                  <a:lnTo>
                    <a:pt x="1308330" y="2483103"/>
                  </a:lnTo>
                  <a:lnTo>
                    <a:pt x="1259999" y="2483999"/>
                  </a:lnTo>
                  <a:lnTo>
                    <a:pt x="1211669" y="2483103"/>
                  </a:lnTo>
                  <a:lnTo>
                    <a:pt x="1163799" y="2480434"/>
                  </a:lnTo>
                  <a:lnTo>
                    <a:pt x="1116421" y="2476024"/>
                  </a:lnTo>
                  <a:lnTo>
                    <a:pt x="1069569" y="2469907"/>
                  </a:lnTo>
                  <a:lnTo>
                    <a:pt x="1023275" y="2462114"/>
                  </a:lnTo>
                  <a:lnTo>
                    <a:pt x="977572" y="2452678"/>
                  </a:lnTo>
                  <a:lnTo>
                    <a:pt x="932492" y="2441630"/>
                  </a:lnTo>
                  <a:lnTo>
                    <a:pt x="888068" y="2429003"/>
                  </a:lnTo>
                  <a:lnTo>
                    <a:pt x="844333" y="2414828"/>
                  </a:lnTo>
                  <a:lnTo>
                    <a:pt x="801318" y="2399139"/>
                  </a:lnTo>
                  <a:lnTo>
                    <a:pt x="759058" y="2381967"/>
                  </a:lnTo>
                  <a:lnTo>
                    <a:pt x="717584" y="2363344"/>
                  </a:lnTo>
                  <a:lnTo>
                    <a:pt x="676929" y="2343303"/>
                  </a:lnTo>
                  <a:lnTo>
                    <a:pt x="637126" y="2321875"/>
                  </a:lnTo>
                  <a:lnTo>
                    <a:pt x="598207" y="2299093"/>
                  </a:lnTo>
                  <a:lnTo>
                    <a:pt x="560206" y="2274990"/>
                  </a:lnTo>
                  <a:lnTo>
                    <a:pt x="523153" y="2249596"/>
                  </a:lnTo>
                  <a:lnTo>
                    <a:pt x="487084" y="2222945"/>
                  </a:lnTo>
                  <a:lnTo>
                    <a:pt x="452028" y="2195068"/>
                  </a:lnTo>
                  <a:lnTo>
                    <a:pt x="418021" y="2165998"/>
                  </a:lnTo>
                  <a:lnTo>
                    <a:pt x="385093" y="2135767"/>
                  </a:lnTo>
                  <a:lnTo>
                    <a:pt x="353279" y="2104407"/>
                  </a:lnTo>
                  <a:lnTo>
                    <a:pt x="322609" y="2071950"/>
                  </a:lnTo>
                  <a:lnTo>
                    <a:pt x="293118" y="2038428"/>
                  </a:lnTo>
                  <a:lnTo>
                    <a:pt x="264837" y="2003874"/>
                  </a:lnTo>
                  <a:lnTo>
                    <a:pt x="237800" y="1968319"/>
                  </a:lnTo>
                  <a:lnTo>
                    <a:pt x="212038" y="1931796"/>
                  </a:lnTo>
                  <a:lnTo>
                    <a:pt x="187585" y="1894337"/>
                  </a:lnTo>
                  <a:lnTo>
                    <a:pt x="164474" y="1855975"/>
                  </a:lnTo>
                  <a:lnTo>
                    <a:pt x="142735" y="1816740"/>
                  </a:lnTo>
                  <a:lnTo>
                    <a:pt x="122404" y="1776666"/>
                  </a:lnTo>
                  <a:lnTo>
                    <a:pt x="103511" y="1735785"/>
                  </a:lnTo>
                  <a:lnTo>
                    <a:pt x="86090" y="1694128"/>
                  </a:lnTo>
                  <a:lnTo>
                    <a:pt x="70173" y="1651728"/>
                  </a:lnTo>
                  <a:lnTo>
                    <a:pt x="55794" y="1608618"/>
                  </a:lnTo>
                  <a:lnTo>
                    <a:pt x="42983" y="1564828"/>
                  </a:lnTo>
                  <a:lnTo>
                    <a:pt x="31775" y="1520392"/>
                  </a:lnTo>
                  <a:lnTo>
                    <a:pt x="22202" y="1475342"/>
                  </a:lnTo>
                  <a:lnTo>
                    <a:pt x="14296" y="1429709"/>
                  </a:lnTo>
                  <a:lnTo>
                    <a:pt x="8090" y="1383527"/>
                  </a:lnTo>
                  <a:lnTo>
                    <a:pt x="3617" y="1336826"/>
                  </a:lnTo>
                  <a:lnTo>
                    <a:pt x="909" y="1289640"/>
                  </a:lnTo>
                  <a:lnTo>
                    <a:pt x="0" y="1241999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14197" y="6143812"/>
            <a:ext cx="406399" cy="40639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30104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2846"/>
            <a:ext cx="56813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persones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mengem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vegades 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dia.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42938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2155">
              <a:lnSpc>
                <a:spcPct val="100000"/>
              </a:lnSpc>
              <a:spcBef>
                <a:spcPts val="220"/>
              </a:spcBef>
            </a:pPr>
            <a:r>
              <a:rPr sz="2000" spc="-10" dirty="0">
                <a:latin typeface="Calibri"/>
                <a:cs typeface="Calibri"/>
              </a:rPr>
              <a:t>ESMORZAR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61275" y="1556642"/>
            <a:ext cx="2647315" cy="2647315"/>
            <a:chOff x="7661275" y="1556642"/>
            <a:chExt cx="2647315" cy="26473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800" y="1566168"/>
              <a:ext cx="2627999" cy="2627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66037" y="1561405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0"/>
                  </a:moveTo>
                  <a:lnTo>
                    <a:pt x="2637524" y="0"/>
                  </a:lnTo>
                  <a:lnTo>
                    <a:pt x="2637524" y="2637524"/>
                  </a:lnTo>
                  <a:lnTo>
                    <a:pt x="0" y="2637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171924" y="1602658"/>
            <a:ext cx="2647315" cy="2647315"/>
            <a:chOff x="2171924" y="1602658"/>
            <a:chExt cx="2647315" cy="26473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1450" y="1612184"/>
              <a:ext cx="2627999" cy="2627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76687" y="1607421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1318762"/>
                  </a:moveTo>
                  <a:lnTo>
                    <a:pt x="869" y="1270416"/>
                  </a:lnTo>
                  <a:lnTo>
                    <a:pt x="3459" y="1222508"/>
                  </a:lnTo>
                  <a:lnTo>
                    <a:pt x="7738" y="1175068"/>
                  </a:lnTo>
                  <a:lnTo>
                    <a:pt x="13677" y="1128127"/>
                  </a:lnTo>
                  <a:lnTo>
                    <a:pt x="21247" y="1081713"/>
                  </a:lnTo>
                  <a:lnTo>
                    <a:pt x="30416" y="1035856"/>
                  </a:lnTo>
                  <a:lnTo>
                    <a:pt x="41157" y="990588"/>
                  </a:lnTo>
                  <a:lnTo>
                    <a:pt x="53438" y="945936"/>
                  </a:lnTo>
                  <a:lnTo>
                    <a:pt x="67231" y="901931"/>
                  </a:lnTo>
                  <a:lnTo>
                    <a:pt x="82505" y="858603"/>
                  </a:lnTo>
                  <a:lnTo>
                    <a:pt x="99230" y="815982"/>
                  </a:lnTo>
                  <a:lnTo>
                    <a:pt x="117377" y="774096"/>
                  </a:lnTo>
                  <a:lnTo>
                    <a:pt x="136915" y="732978"/>
                  </a:lnTo>
                  <a:lnTo>
                    <a:pt x="157816" y="692655"/>
                  </a:lnTo>
                  <a:lnTo>
                    <a:pt x="180049" y="653157"/>
                  </a:lnTo>
                  <a:lnTo>
                    <a:pt x="203585" y="614516"/>
                  </a:lnTo>
                  <a:lnTo>
                    <a:pt x="228393" y="576759"/>
                  </a:lnTo>
                  <a:lnTo>
                    <a:pt x="254444" y="539918"/>
                  </a:lnTo>
                  <a:lnTo>
                    <a:pt x="281708" y="504022"/>
                  </a:lnTo>
                  <a:lnTo>
                    <a:pt x="310156" y="469100"/>
                  </a:lnTo>
                  <a:lnTo>
                    <a:pt x="339757" y="435183"/>
                  </a:lnTo>
                  <a:lnTo>
                    <a:pt x="370482" y="402300"/>
                  </a:lnTo>
                  <a:lnTo>
                    <a:pt x="402300" y="370482"/>
                  </a:lnTo>
                  <a:lnTo>
                    <a:pt x="435183" y="339757"/>
                  </a:lnTo>
                  <a:lnTo>
                    <a:pt x="469100" y="310156"/>
                  </a:lnTo>
                  <a:lnTo>
                    <a:pt x="504022" y="281708"/>
                  </a:lnTo>
                  <a:lnTo>
                    <a:pt x="539918" y="254444"/>
                  </a:lnTo>
                  <a:lnTo>
                    <a:pt x="576759" y="228393"/>
                  </a:lnTo>
                  <a:lnTo>
                    <a:pt x="614516" y="203585"/>
                  </a:lnTo>
                  <a:lnTo>
                    <a:pt x="653157" y="180049"/>
                  </a:lnTo>
                  <a:lnTo>
                    <a:pt x="692655" y="157816"/>
                  </a:lnTo>
                  <a:lnTo>
                    <a:pt x="732978" y="136915"/>
                  </a:lnTo>
                  <a:lnTo>
                    <a:pt x="774096" y="117377"/>
                  </a:lnTo>
                  <a:lnTo>
                    <a:pt x="815982" y="99230"/>
                  </a:lnTo>
                  <a:lnTo>
                    <a:pt x="858603" y="82505"/>
                  </a:lnTo>
                  <a:lnTo>
                    <a:pt x="901931" y="67231"/>
                  </a:lnTo>
                  <a:lnTo>
                    <a:pt x="945936" y="53438"/>
                  </a:lnTo>
                  <a:lnTo>
                    <a:pt x="990588" y="41157"/>
                  </a:lnTo>
                  <a:lnTo>
                    <a:pt x="1035856" y="30416"/>
                  </a:lnTo>
                  <a:lnTo>
                    <a:pt x="1081713" y="21247"/>
                  </a:lnTo>
                  <a:lnTo>
                    <a:pt x="1128127" y="13677"/>
                  </a:lnTo>
                  <a:lnTo>
                    <a:pt x="1175068" y="7738"/>
                  </a:lnTo>
                  <a:lnTo>
                    <a:pt x="1222508" y="3459"/>
                  </a:lnTo>
                  <a:lnTo>
                    <a:pt x="1270416" y="869"/>
                  </a:lnTo>
                  <a:lnTo>
                    <a:pt x="1318762" y="0"/>
                  </a:lnTo>
                  <a:lnTo>
                    <a:pt x="1368622" y="941"/>
                  </a:lnTo>
                  <a:lnTo>
                    <a:pt x="1418239" y="3754"/>
                  </a:lnTo>
                  <a:lnTo>
                    <a:pt x="1467566" y="8417"/>
                  </a:lnTo>
                  <a:lnTo>
                    <a:pt x="1516554" y="14911"/>
                  </a:lnTo>
                  <a:lnTo>
                    <a:pt x="1565157" y="23216"/>
                  </a:lnTo>
                  <a:lnTo>
                    <a:pt x="1613325" y="33313"/>
                  </a:lnTo>
                  <a:lnTo>
                    <a:pt x="1661011" y="45181"/>
                  </a:lnTo>
                  <a:lnTo>
                    <a:pt x="1708168" y="58801"/>
                  </a:lnTo>
                  <a:lnTo>
                    <a:pt x="1754748" y="74153"/>
                  </a:lnTo>
                  <a:lnTo>
                    <a:pt x="1800703" y="91216"/>
                  </a:lnTo>
                  <a:lnTo>
                    <a:pt x="1845984" y="109973"/>
                  </a:lnTo>
                  <a:lnTo>
                    <a:pt x="1890545" y="130401"/>
                  </a:lnTo>
                  <a:lnTo>
                    <a:pt x="1934337" y="152483"/>
                  </a:lnTo>
                  <a:lnTo>
                    <a:pt x="1977313" y="176197"/>
                  </a:lnTo>
                  <a:lnTo>
                    <a:pt x="2019424" y="201525"/>
                  </a:lnTo>
                  <a:lnTo>
                    <a:pt x="2060624" y="228446"/>
                  </a:lnTo>
                  <a:lnTo>
                    <a:pt x="2100863" y="256940"/>
                  </a:lnTo>
                  <a:lnTo>
                    <a:pt x="2140096" y="286988"/>
                  </a:lnTo>
                  <a:lnTo>
                    <a:pt x="2178272" y="318570"/>
                  </a:lnTo>
                  <a:lnTo>
                    <a:pt x="2215345" y="351666"/>
                  </a:lnTo>
                  <a:lnTo>
                    <a:pt x="2251268" y="386256"/>
                  </a:lnTo>
                  <a:lnTo>
                    <a:pt x="2285858" y="422178"/>
                  </a:lnTo>
                  <a:lnTo>
                    <a:pt x="2318954" y="459252"/>
                  </a:lnTo>
                  <a:lnTo>
                    <a:pt x="2350536" y="497428"/>
                  </a:lnTo>
                  <a:lnTo>
                    <a:pt x="2380584" y="536660"/>
                  </a:lnTo>
                  <a:lnTo>
                    <a:pt x="2409078" y="576900"/>
                  </a:lnTo>
                  <a:lnTo>
                    <a:pt x="2435999" y="618100"/>
                  </a:lnTo>
                  <a:lnTo>
                    <a:pt x="2461327" y="660211"/>
                  </a:lnTo>
                  <a:lnTo>
                    <a:pt x="2485041" y="703187"/>
                  </a:lnTo>
                  <a:lnTo>
                    <a:pt x="2507123" y="746979"/>
                  </a:lnTo>
                  <a:lnTo>
                    <a:pt x="2527551" y="791540"/>
                  </a:lnTo>
                  <a:lnTo>
                    <a:pt x="2546308" y="836821"/>
                  </a:lnTo>
                  <a:lnTo>
                    <a:pt x="2563371" y="882776"/>
                  </a:lnTo>
                  <a:lnTo>
                    <a:pt x="2578723" y="929355"/>
                  </a:lnTo>
                  <a:lnTo>
                    <a:pt x="2592343" y="976512"/>
                  </a:lnTo>
                  <a:lnTo>
                    <a:pt x="2604211" y="1024199"/>
                  </a:lnTo>
                  <a:lnTo>
                    <a:pt x="2614308" y="1072367"/>
                  </a:lnTo>
                  <a:lnTo>
                    <a:pt x="2622613" y="1120970"/>
                  </a:lnTo>
                  <a:lnTo>
                    <a:pt x="2629107" y="1169958"/>
                  </a:lnTo>
                  <a:lnTo>
                    <a:pt x="2633770" y="1219285"/>
                  </a:lnTo>
                  <a:lnTo>
                    <a:pt x="2636583" y="1268902"/>
                  </a:lnTo>
                  <a:lnTo>
                    <a:pt x="2637524" y="1318762"/>
                  </a:lnTo>
                  <a:lnTo>
                    <a:pt x="2636655" y="1367108"/>
                  </a:lnTo>
                  <a:lnTo>
                    <a:pt x="2634065" y="1415016"/>
                  </a:lnTo>
                  <a:lnTo>
                    <a:pt x="2629786" y="1462456"/>
                  </a:lnTo>
                  <a:lnTo>
                    <a:pt x="2623847" y="1509397"/>
                  </a:lnTo>
                  <a:lnTo>
                    <a:pt x="2616277" y="1555811"/>
                  </a:lnTo>
                  <a:lnTo>
                    <a:pt x="2607108" y="1601668"/>
                  </a:lnTo>
                  <a:lnTo>
                    <a:pt x="2596367" y="1646936"/>
                  </a:lnTo>
                  <a:lnTo>
                    <a:pt x="2584086" y="1691588"/>
                  </a:lnTo>
                  <a:lnTo>
                    <a:pt x="2570293" y="1735593"/>
                  </a:lnTo>
                  <a:lnTo>
                    <a:pt x="2555019" y="1778921"/>
                  </a:lnTo>
                  <a:lnTo>
                    <a:pt x="2538294" y="1821542"/>
                  </a:lnTo>
                  <a:lnTo>
                    <a:pt x="2520147" y="1863428"/>
                  </a:lnTo>
                  <a:lnTo>
                    <a:pt x="2500609" y="1904546"/>
                  </a:lnTo>
                  <a:lnTo>
                    <a:pt x="2479708" y="1944869"/>
                  </a:lnTo>
                  <a:lnTo>
                    <a:pt x="2457475" y="1984367"/>
                  </a:lnTo>
                  <a:lnTo>
                    <a:pt x="2433939" y="2023008"/>
                  </a:lnTo>
                  <a:lnTo>
                    <a:pt x="2409131" y="2060765"/>
                  </a:lnTo>
                  <a:lnTo>
                    <a:pt x="2383080" y="2097606"/>
                  </a:lnTo>
                  <a:lnTo>
                    <a:pt x="2355816" y="2133502"/>
                  </a:lnTo>
                  <a:lnTo>
                    <a:pt x="2327368" y="2168424"/>
                  </a:lnTo>
                  <a:lnTo>
                    <a:pt x="2297767" y="2202341"/>
                  </a:lnTo>
                  <a:lnTo>
                    <a:pt x="2267042" y="2235224"/>
                  </a:lnTo>
                  <a:lnTo>
                    <a:pt x="2235224" y="2267042"/>
                  </a:lnTo>
                  <a:lnTo>
                    <a:pt x="2202341" y="2297767"/>
                  </a:lnTo>
                  <a:lnTo>
                    <a:pt x="2168424" y="2327368"/>
                  </a:lnTo>
                  <a:lnTo>
                    <a:pt x="2133502" y="2355816"/>
                  </a:lnTo>
                  <a:lnTo>
                    <a:pt x="2097606" y="2383080"/>
                  </a:lnTo>
                  <a:lnTo>
                    <a:pt x="2060765" y="2409131"/>
                  </a:lnTo>
                  <a:lnTo>
                    <a:pt x="2023008" y="2433939"/>
                  </a:lnTo>
                  <a:lnTo>
                    <a:pt x="1984367" y="2457475"/>
                  </a:lnTo>
                  <a:lnTo>
                    <a:pt x="1944869" y="2479708"/>
                  </a:lnTo>
                  <a:lnTo>
                    <a:pt x="1904546" y="2500609"/>
                  </a:lnTo>
                  <a:lnTo>
                    <a:pt x="1863428" y="2520147"/>
                  </a:lnTo>
                  <a:lnTo>
                    <a:pt x="1821542" y="2538294"/>
                  </a:lnTo>
                  <a:lnTo>
                    <a:pt x="1778921" y="2555019"/>
                  </a:lnTo>
                  <a:lnTo>
                    <a:pt x="1735593" y="2570293"/>
                  </a:lnTo>
                  <a:lnTo>
                    <a:pt x="1691588" y="2584086"/>
                  </a:lnTo>
                  <a:lnTo>
                    <a:pt x="1646936" y="2596367"/>
                  </a:lnTo>
                  <a:lnTo>
                    <a:pt x="1601668" y="2607108"/>
                  </a:lnTo>
                  <a:lnTo>
                    <a:pt x="1555811" y="2616277"/>
                  </a:lnTo>
                  <a:lnTo>
                    <a:pt x="1509397" y="2623847"/>
                  </a:lnTo>
                  <a:lnTo>
                    <a:pt x="1462456" y="2629786"/>
                  </a:lnTo>
                  <a:lnTo>
                    <a:pt x="1415016" y="2634065"/>
                  </a:lnTo>
                  <a:lnTo>
                    <a:pt x="1367108" y="2636655"/>
                  </a:lnTo>
                  <a:lnTo>
                    <a:pt x="1318762" y="2637524"/>
                  </a:lnTo>
                  <a:lnTo>
                    <a:pt x="1270416" y="2636655"/>
                  </a:lnTo>
                  <a:lnTo>
                    <a:pt x="1222508" y="2634065"/>
                  </a:lnTo>
                  <a:lnTo>
                    <a:pt x="1175068" y="2629786"/>
                  </a:lnTo>
                  <a:lnTo>
                    <a:pt x="1128127" y="2623847"/>
                  </a:lnTo>
                  <a:lnTo>
                    <a:pt x="1081713" y="2616277"/>
                  </a:lnTo>
                  <a:lnTo>
                    <a:pt x="1035856" y="2607108"/>
                  </a:lnTo>
                  <a:lnTo>
                    <a:pt x="990588" y="2596367"/>
                  </a:lnTo>
                  <a:lnTo>
                    <a:pt x="945936" y="2584086"/>
                  </a:lnTo>
                  <a:lnTo>
                    <a:pt x="901931" y="2570293"/>
                  </a:lnTo>
                  <a:lnTo>
                    <a:pt x="858603" y="2555019"/>
                  </a:lnTo>
                  <a:lnTo>
                    <a:pt x="815982" y="2538294"/>
                  </a:lnTo>
                  <a:lnTo>
                    <a:pt x="774096" y="2520147"/>
                  </a:lnTo>
                  <a:lnTo>
                    <a:pt x="732978" y="2500609"/>
                  </a:lnTo>
                  <a:lnTo>
                    <a:pt x="692655" y="2479708"/>
                  </a:lnTo>
                  <a:lnTo>
                    <a:pt x="653157" y="2457475"/>
                  </a:lnTo>
                  <a:lnTo>
                    <a:pt x="614516" y="2433939"/>
                  </a:lnTo>
                  <a:lnTo>
                    <a:pt x="576759" y="2409131"/>
                  </a:lnTo>
                  <a:lnTo>
                    <a:pt x="539918" y="2383080"/>
                  </a:lnTo>
                  <a:lnTo>
                    <a:pt x="504022" y="2355816"/>
                  </a:lnTo>
                  <a:lnTo>
                    <a:pt x="469100" y="2327368"/>
                  </a:lnTo>
                  <a:lnTo>
                    <a:pt x="435183" y="2297767"/>
                  </a:lnTo>
                  <a:lnTo>
                    <a:pt x="402300" y="2267042"/>
                  </a:lnTo>
                  <a:lnTo>
                    <a:pt x="370482" y="2235224"/>
                  </a:lnTo>
                  <a:lnTo>
                    <a:pt x="339757" y="2202341"/>
                  </a:lnTo>
                  <a:lnTo>
                    <a:pt x="310156" y="2168424"/>
                  </a:lnTo>
                  <a:lnTo>
                    <a:pt x="281708" y="2133502"/>
                  </a:lnTo>
                  <a:lnTo>
                    <a:pt x="254444" y="2097606"/>
                  </a:lnTo>
                  <a:lnTo>
                    <a:pt x="228393" y="2060765"/>
                  </a:lnTo>
                  <a:lnTo>
                    <a:pt x="203585" y="2023008"/>
                  </a:lnTo>
                  <a:lnTo>
                    <a:pt x="180049" y="1984367"/>
                  </a:lnTo>
                  <a:lnTo>
                    <a:pt x="157816" y="1944869"/>
                  </a:lnTo>
                  <a:lnTo>
                    <a:pt x="136915" y="1904546"/>
                  </a:lnTo>
                  <a:lnTo>
                    <a:pt x="117377" y="1863428"/>
                  </a:lnTo>
                  <a:lnTo>
                    <a:pt x="99230" y="1821542"/>
                  </a:lnTo>
                  <a:lnTo>
                    <a:pt x="82505" y="1778921"/>
                  </a:lnTo>
                  <a:lnTo>
                    <a:pt x="67231" y="1735593"/>
                  </a:lnTo>
                  <a:lnTo>
                    <a:pt x="53438" y="1691588"/>
                  </a:lnTo>
                  <a:lnTo>
                    <a:pt x="41157" y="1646936"/>
                  </a:lnTo>
                  <a:lnTo>
                    <a:pt x="30416" y="1601668"/>
                  </a:lnTo>
                  <a:lnTo>
                    <a:pt x="21247" y="1555811"/>
                  </a:lnTo>
                  <a:lnTo>
                    <a:pt x="13677" y="1509397"/>
                  </a:lnTo>
                  <a:lnTo>
                    <a:pt x="7738" y="1462456"/>
                  </a:lnTo>
                  <a:lnTo>
                    <a:pt x="3459" y="1415016"/>
                  </a:lnTo>
                  <a:lnTo>
                    <a:pt x="869" y="1367108"/>
                  </a:lnTo>
                  <a:lnTo>
                    <a:pt x="0" y="1318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181449" y="4432886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96595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MIG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45" dirty="0">
                <a:latin typeface="Calibri"/>
                <a:cs typeface="Calibri"/>
              </a:rPr>
              <a:t>MATÍ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65670" y="3012045"/>
            <a:ext cx="2550160" cy="291465"/>
            <a:chOff x="4965670" y="3012045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972020" y="3018395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72020" y="3018395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9675" y="6289675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4878"/>
            <a:ext cx="4872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persones mengem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vegades </a:t>
            </a:r>
            <a:r>
              <a:rPr sz="24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dia.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DINAR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1449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11835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TARDA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25710" y="1706733"/>
            <a:ext cx="2382520" cy="2396490"/>
            <a:chOff x="2325710" y="1706733"/>
            <a:chExt cx="2382520" cy="23964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5235" y="1716258"/>
              <a:ext cx="2363372" cy="23774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30473" y="1711495"/>
              <a:ext cx="2372995" cy="2386965"/>
            </a:xfrm>
            <a:custGeom>
              <a:avLst/>
              <a:gdLst/>
              <a:ahLst/>
              <a:cxnLst/>
              <a:rect l="l" t="t" r="r" b="b"/>
              <a:pathLst>
                <a:path w="2372995" h="2386965">
                  <a:moveTo>
                    <a:pt x="0" y="1193482"/>
                  </a:moveTo>
                  <a:lnTo>
                    <a:pt x="942" y="1145481"/>
                  </a:lnTo>
                  <a:lnTo>
                    <a:pt x="3744" y="1097961"/>
                  </a:lnTo>
                  <a:lnTo>
                    <a:pt x="8372" y="1050957"/>
                  </a:lnTo>
                  <a:lnTo>
                    <a:pt x="14789" y="1004506"/>
                  </a:lnTo>
                  <a:lnTo>
                    <a:pt x="22961" y="958643"/>
                  </a:lnTo>
                  <a:lnTo>
                    <a:pt x="32851" y="913404"/>
                  </a:lnTo>
                  <a:lnTo>
                    <a:pt x="44425" y="868824"/>
                  </a:lnTo>
                  <a:lnTo>
                    <a:pt x="57647" y="824940"/>
                  </a:lnTo>
                  <a:lnTo>
                    <a:pt x="72481" y="781786"/>
                  </a:lnTo>
                  <a:lnTo>
                    <a:pt x="88892" y="739398"/>
                  </a:lnTo>
                  <a:lnTo>
                    <a:pt x="106844" y="697812"/>
                  </a:lnTo>
                  <a:lnTo>
                    <a:pt x="126303" y="657064"/>
                  </a:lnTo>
                  <a:lnTo>
                    <a:pt x="147232" y="617189"/>
                  </a:lnTo>
                  <a:lnTo>
                    <a:pt x="169597" y="578223"/>
                  </a:lnTo>
                  <a:lnTo>
                    <a:pt x="193361" y="540202"/>
                  </a:lnTo>
                  <a:lnTo>
                    <a:pt x="218490" y="503161"/>
                  </a:lnTo>
                  <a:lnTo>
                    <a:pt x="244947" y="467136"/>
                  </a:lnTo>
                  <a:lnTo>
                    <a:pt x="272698" y="432162"/>
                  </a:lnTo>
                  <a:lnTo>
                    <a:pt x="301707" y="398276"/>
                  </a:lnTo>
                  <a:lnTo>
                    <a:pt x="331939" y="365512"/>
                  </a:lnTo>
                  <a:lnTo>
                    <a:pt x="363358" y="333907"/>
                  </a:lnTo>
                  <a:lnTo>
                    <a:pt x="395928" y="303496"/>
                  </a:lnTo>
                  <a:lnTo>
                    <a:pt x="429615" y="274315"/>
                  </a:lnTo>
                  <a:lnTo>
                    <a:pt x="464383" y="246399"/>
                  </a:lnTo>
                  <a:lnTo>
                    <a:pt x="500195" y="219785"/>
                  </a:lnTo>
                  <a:lnTo>
                    <a:pt x="537018" y="194507"/>
                  </a:lnTo>
                  <a:lnTo>
                    <a:pt x="574815" y="170602"/>
                  </a:lnTo>
                  <a:lnTo>
                    <a:pt x="613552" y="148105"/>
                  </a:lnTo>
                  <a:lnTo>
                    <a:pt x="653192" y="127052"/>
                  </a:lnTo>
                  <a:lnTo>
                    <a:pt x="693700" y="107477"/>
                  </a:lnTo>
                  <a:lnTo>
                    <a:pt x="735040" y="89418"/>
                  </a:lnTo>
                  <a:lnTo>
                    <a:pt x="777178" y="72910"/>
                  </a:lnTo>
                  <a:lnTo>
                    <a:pt x="820078" y="57988"/>
                  </a:lnTo>
                  <a:lnTo>
                    <a:pt x="863704" y="44688"/>
                  </a:lnTo>
                  <a:lnTo>
                    <a:pt x="908021" y="33046"/>
                  </a:lnTo>
                  <a:lnTo>
                    <a:pt x="952994" y="23097"/>
                  </a:lnTo>
                  <a:lnTo>
                    <a:pt x="998586" y="14877"/>
                  </a:lnTo>
                  <a:lnTo>
                    <a:pt x="1044764" y="8422"/>
                  </a:lnTo>
                  <a:lnTo>
                    <a:pt x="1091490" y="3766"/>
                  </a:lnTo>
                  <a:lnTo>
                    <a:pt x="1138730" y="947"/>
                  </a:lnTo>
                  <a:lnTo>
                    <a:pt x="1186448" y="0"/>
                  </a:lnTo>
                  <a:lnTo>
                    <a:pt x="1236016" y="1040"/>
                  </a:lnTo>
                  <a:lnTo>
                    <a:pt x="1285311" y="4147"/>
                  </a:lnTo>
                  <a:lnTo>
                    <a:pt x="1334275" y="9295"/>
                  </a:lnTo>
                  <a:lnTo>
                    <a:pt x="1382852" y="16460"/>
                  </a:lnTo>
                  <a:lnTo>
                    <a:pt x="1430981" y="25619"/>
                  </a:lnTo>
                  <a:lnTo>
                    <a:pt x="1478607" y="36746"/>
                  </a:lnTo>
                  <a:lnTo>
                    <a:pt x="1525669" y="49818"/>
                  </a:lnTo>
                  <a:lnTo>
                    <a:pt x="1572111" y="64811"/>
                  </a:lnTo>
                  <a:lnTo>
                    <a:pt x="1617874" y="81700"/>
                  </a:lnTo>
                  <a:lnTo>
                    <a:pt x="1662900" y="100461"/>
                  </a:lnTo>
                  <a:lnTo>
                    <a:pt x="1707132" y="121070"/>
                  </a:lnTo>
                  <a:lnTo>
                    <a:pt x="1750510" y="143503"/>
                  </a:lnTo>
                  <a:lnTo>
                    <a:pt x="1792977" y="167735"/>
                  </a:lnTo>
                  <a:lnTo>
                    <a:pt x="1834475" y="193742"/>
                  </a:lnTo>
                  <a:lnTo>
                    <a:pt x="1874946" y="221501"/>
                  </a:lnTo>
                  <a:lnTo>
                    <a:pt x="1914331" y="250986"/>
                  </a:lnTo>
                  <a:lnTo>
                    <a:pt x="1952573" y="282175"/>
                  </a:lnTo>
                  <a:lnTo>
                    <a:pt x="1989614" y="315041"/>
                  </a:lnTo>
                  <a:lnTo>
                    <a:pt x="2025395" y="349562"/>
                  </a:lnTo>
                  <a:lnTo>
                    <a:pt x="2059712" y="385556"/>
                  </a:lnTo>
                  <a:lnTo>
                    <a:pt x="2092385" y="422816"/>
                  </a:lnTo>
                  <a:lnTo>
                    <a:pt x="2123390" y="461285"/>
                  </a:lnTo>
                  <a:lnTo>
                    <a:pt x="2152702" y="500903"/>
                  </a:lnTo>
                  <a:lnTo>
                    <a:pt x="2180297" y="541614"/>
                  </a:lnTo>
                  <a:lnTo>
                    <a:pt x="2206151" y="583358"/>
                  </a:lnTo>
                  <a:lnTo>
                    <a:pt x="2230240" y="626077"/>
                  </a:lnTo>
                  <a:lnTo>
                    <a:pt x="2252541" y="669712"/>
                  </a:lnTo>
                  <a:lnTo>
                    <a:pt x="2273028" y="714206"/>
                  </a:lnTo>
                  <a:lnTo>
                    <a:pt x="2291679" y="759499"/>
                  </a:lnTo>
                  <a:lnTo>
                    <a:pt x="2308468" y="805533"/>
                  </a:lnTo>
                  <a:lnTo>
                    <a:pt x="2323372" y="852250"/>
                  </a:lnTo>
                  <a:lnTo>
                    <a:pt x="2336367" y="899592"/>
                  </a:lnTo>
                  <a:lnTo>
                    <a:pt x="2347429" y="947499"/>
                  </a:lnTo>
                  <a:lnTo>
                    <a:pt x="2356534" y="995914"/>
                  </a:lnTo>
                  <a:lnTo>
                    <a:pt x="2363657" y="1044779"/>
                  </a:lnTo>
                  <a:lnTo>
                    <a:pt x="2368774" y="1094034"/>
                  </a:lnTo>
                  <a:lnTo>
                    <a:pt x="2371863" y="1143621"/>
                  </a:lnTo>
                  <a:lnTo>
                    <a:pt x="2372897" y="1193482"/>
                  </a:lnTo>
                  <a:lnTo>
                    <a:pt x="2371955" y="1241483"/>
                  </a:lnTo>
                  <a:lnTo>
                    <a:pt x="2369153" y="1289003"/>
                  </a:lnTo>
                  <a:lnTo>
                    <a:pt x="2364525" y="1336007"/>
                  </a:lnTo>
                  <a:lnTo>
                    <a:pt x="2358108" y="1382458"/>
                  </a:lnTo>
                  <a:lnTo>
                    <a:pt x="2349936" y="1428321"/>
                  </a:lnTo>
                  <a:lnTo>
                    <a:pt x="2340046" y="1473560"/>
                  </a:lnTo>
                  <a:lnTo>
                    <a:pt x="2328472" y="1518140"/>
                  </a:lnTo>
                  <a:lnTo>
                    <a:pt x="2315250" y="1562024"/>
                  </a:lnTo>
                  <a:lnTo>
                    <a:pt x="2300416" y="1605178"/>
                  </a:lnTo>
                  <a:lnTo>
                    <a:pt x="2284005" y="1647566"/>
                  </a:lnTo>
                  <a:lnTo>
                    <a:pt x="2266053" y="1689152"/>
                  </a:lnTo>
                  <a:lnTo>
                    <a:pt x="2246594" y="1729900"/>
                  </a:lnTo>
                  <a:lnTo>
                    <a:pt x="2225665" y="1769775"/>
                  </a:lnTo>
                  <a:lnTo>
                    <a:pt x="2203300" y="1808741"/>
                  </a:lnTo>
                  <a:lnTo>
                    <a:pt x="2179536" y="1846762"/>
                  </a:lnTo>
                  <a:lnTo>
                    <a:pt x="2154407" y="1883803"/>
                  </a:lnTo>
                  <a:lnTo>
                    <a:pt x="2127950" y="1919828"/>
                  </a:lnTo>
                  <a:lnTo>
                    <a:pt x="2100198" y="1954802"/>
                  </a:lnTo>
                  <a:lnTo>
                    <a:pt x="2071189" y="1988688"/>
                  </a:lnTo>
                  <a:lnTo>
                    <a:pt x="2040958" y="2021452"/>
                  </a:lnTo>
                  <a:lnTo>
                    <a:pt x="2009539" y="2053057"/>
                  </a:lnTo>
                  <a:lnTo>
                    <a:pt x="1976969" y="2083468"/>
                  </a:lnTo>
                  <a:lnTo>
                    <a:pt x="1943282" y="2112649"/>
                  </a:lnTo>
                  <a:lnTo>
                    <a:pt x="1908514" y="2140565"/>
                  </a:lnTo>
                  <a:lnTo>
                    <a:pt x="1872701" y="2167179"/>
                  </a:lnTo>
                  <a:lnTo>
                    <a:pt x="1835879" y="2192457"/>
                  </a:lnTo>
                  <a:lnTo>
                    <a:pt x="1798081" y="2216362"/>
                  </a:lnTo>
                  <a:lnTo>
                    <a:pt x="1759345" y="2238859"/>
                  </a:lnTo>
                  <a:lnTo>
                    <a:pt x="1719705" y="2259912"/>
                  </a:lnTo>
                  <a:lnTo>
                    <a:pt x="1679197" y="2279487"/>
                  </a:lnTo>
                  <a:lnTo>
                    <a:pt x="1637857" y="2297545"/>
                  </a:lnTo>
                  <a:lnTo>
                    <a:pt x="1595719" y="2314054"/>
                  </a:lnTo>
                  <a:lnTo>
                    <a:pt x="1552819" y="2328976"/>
                  </a:lnTo>
                  <a:lnTo>
                    <a:pt x="1509193" y="2342276"/>
                  </a:lnTo>
                  <a:lnTo>
                    <a:pt x="1464876" y="2353918"/>
                  </a:lnTo>
                  <a:lnTo>
                    <a:pt x="1419903" y="2363867"/>
                  </a:lnTo>
                  <a:lnTo>
                    <a:pt x="1374310" y="2372087"/>
                  </a:lnTo>
                  <a:lnTo>
                    <a:pt x="1328133" y="2378542"/>
                  </a:lnTo>
                  <a:lnTo>
                    <a:pt x="1281407" y="2383198"/>
                  </a:lnTo>
                  <a:lnTo>
                    <a:pt x="1234167" y="2386017"/>
                  </a:lnTo>
                  <a:lnTo>
                    <a:pt x="1186448" y="2386964"/>
                  </a:lnTo>
                  <a:lnTo>
                    <a:pt x="1138730" y="2386017"/>
                  </a:lnTo>
                  <a:lnTo>
                    <a:pt x="1091490" y="2383198"/>
                  </a:lnTo>
                  <a:lnTo>
                    <a:pt x="1044764" y="2378542"/>
                  </a:lnTo>
                  <a:lnTo>
                    <a:pt x="998586" y="2372087"/>
                  </a:lnTo>
                  <a:lnTo>
                    <a:pt x="952994" y="2363867"/>
                  </a:lnTo>
                  <a:lnTo>
                    <a:pt x="908021" y="2353918"/>
                  </a:lnTo>
                  <a:lnTo>
                    <a:pt x="863704" y="2342276"/>
                  </a:lnTo>
                  <a:lnTo>
                    <a:pt x="820078" y="2328976"/>
                  </a:lnTo>
                  <a:lnTo>
                    <a:pt x="777178" y="2314054"/>
                  </a:lnTo>
                  <a:lnTo>
                    <a:pt x="735040" y="2297545"/>
                  </a:lnTo>
                  <a:lnTo>
                    <a:pt x="693700" y="2279487"/>
                  </a:lnTo>
                  <a:lnTo>
                    <a:pt x="653192" y="2259912"/>
                  </a:lnTo>
                  <a:lnTo>
                    <a:pt x="613552" y="2238859"/>
                  </a:lnTo>
                  <a:lnTo>
                    <a:pt x="574815" y="2216362"/>
                  </a:lnTo>
                  <a:lnTo>
                    <a:pt x="537018" y="2192457"/>
                  </a:lnTo>
                  <a:lnTo>
                    <a:pt x="500195" y="2167179"/>
                  </a:lnTo>
                  <a:lnTo>
                    <a:pt x="464383" y="2140565"/>
                  </a:lnTo>
                  <a:lnTo>
                    <a:pt x="429615" y="2112649"/>
                  </a:lnTo>
                  <a:lnTo>
                    <a:pt x="395928" y="2083468"/>
                  </a:lnTo>
                  <a:lnTo>
                    <a:pt x="363358" y="2053057"/>
                  </a:lnTo>
                  <a:lnTo>
                    <a:pt x="331939" y="2021452"/>
                  </a:lnTo>
                  <a:lnTo>
                    <a:pt x="301707" y="1988688"/>
                  </a:lnTo>
                  <a:lnTo>
                    <a:pt x="272698" y="1954802"/>
                  </a:lnTo>
                  <a:lnTo>
                    <a:pt x="244947" y="1919828"/>
                  </a:lnTo>
                  <a:lnTo>
                    <a:pt x="218490" y="1883803"/>
                  </a:lnTo>
                  <a:lnTo>
                    <a:pt x="193361" y="1846762"/>
                  </a:lnTo>
                  <a:lnTo>
                    <a:pt x="169597" y="1808741"/>
                  </a:lnTo>
                  <a:lnTo>
                    <a:pt x="147232" y="1769775"/>
                  </a:lnTo>
                  <a:lnTo>
                    <a:pt x="126303" y="1729900"/>
                  </a:lnTo>
                  <a:lnTo>
                    <a:pt x="106844" y="1689152"/>
                  </a:lnTo>
                  <a:lnTo>
                    <a:pt x="88892" y="1647566"/>
                  </a:lnTo>
                  <a:lnTo>
                    <a:pt x="72481" y="1605178"/>
                  </a:lnTo>
                  <a:lnTo>
                    <a:pt x="57647" y="1562024"/>
                  </a:lnTo>
                  <a:lnTo>
                    <a:pt x="44425" y="1518140"/>
                  </a:lnTo>
                  <a:lnTo>
                    <a:pt x="32851" y="1473560"/>
                  </a:lnTo>
                  <a:lnTo>
                    <a:pt x="22961" y="1428321"/>
                  </a:lnTo>
                  <a:lnTo>
                    <a:pt x="14789" y="1382458"/>
                  </a:lnTo>
                  <a:lnTo>
                    <a:pt x="8372" y="1336007"/>
                  </a:lnTo>
                  <a:lnTo>
                    <a:pt x="3744" y="1289003"/>
                  </a:lnTo>
                  <a:lnTo>
                    <a:pt x="942" y="1241483"/>
                  </a:lnTo>
                  <a:lnTo>
                    <a:pt x="0" y="119348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661275" y="1642374"/>
            <a:ext cx="2647315" cy="2647315"/>
            <a:chOff x="7661275" y="1642374"/>
            <a:chExt cx="2647315" cy="26473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0800" y="1651900"/>
              <a:ext cx="2627999" cy="262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66037" y="1647137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0"/>
                  </a:moveTo>
                  <a:lnTo>
                    <a:pt x="2637524" y="0"/>
                  </a:lnTo>
                  <a:lnTo>
                    <a:pt x="2637524" y="2637524"/>
                  </a:lnTo>
                  <a:lnTo>
                    <a:pt x="0" y="2637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909718" y="2759338"/>
            <a:ext cx="2550160" cy="291465"/>
            <a:chOff x="4909718" y="2759338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916068" y="2765688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16068" y="2765688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18875" y="6218238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4878"/>
            <a:ext cx="4872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persones mengem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vegades </a:t>
            </a:r>
            <a:r>
              <a:rPr sz="24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dia.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0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827405">
              <a:lnSpc>
                <a:spcPct val="100000"/>
              </a:lnSpc>
              <a:spcBef>
                <a:spcPts val="220"/>
              </a:spcBef>
            </a:pPr>
            <a:r>
              <a:rPr sz="2000" spc="-5" dirty="0">
                <a:latin typeface="Calibri"/>
                <a:cs typeface="Calibri"/>
              </a:rPr>
              <a:t>BERENAR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1449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11835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TARDA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61275" y="1642374"/>
            <a:ext cx="2647315" cy="2563495"/>
            <a:chOff x="7661275" y="1642374"/>
            <a:chExt cx="2647315" cy="25634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70800" y="1651900"/>
              <a:ext cx="2627999" cy="254417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66037" y="1647137"/>
              <a:ext cx="2637790" cy="2553970"/>
            </a:xfrm>
            <a:custGeom>
              <a:avLst/>
              <a:gdLst/>
              <a:ahLst/>
              <a:cxnLst/>
              <a:rect l="l" t="t" r="r" b="b"/>
              <a:pathLst>
                <a:path w="2637790" h="2553970">
                  <a:moveTo>
                    <a:pt x="0" y="0"/>
                  </a:moveTo>
                  <a:lnTo>
                    <a:pt x="2637524" y="0"/>
                  </a:lnTo>
                  <a:lnTo>
                    <a:pt x="2637524" y="2553703"/>
                  </a:lnTo>
                  <a:lnTo>
                    <a:pt x="0" y="255370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171924" y="1642374"/>
            <a:ext cx="2647315" cy="2647315"/>
            <a:chOff x="2171924" y="1642374"/>
            <a:chExt cx="2647315" cy="26473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1450" y="1651900"/>
              <a:ext cx="2627999" cy="262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76687" y="1647137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1318762"/>
                  </a:moveTo>
                  <a:lnTo>
                    <a:pt x="869" y="1270416"/>
                  </a:lnTo>
                  <a:lnTo>
                    <a:pt x="3459" y="1222508"/>
                  </a:lnTo>
                  <a:lnTo>
                    <a:pt x="7738" y="1175068"/>
                  </a:lnTo>
                  <a:lnTo>
                    <a:pt x="13677" y="1128127"/>
                  </a:lnTo>
                  <a:lnTo>
                    <a:pt x="21247" y="1081713"/>
                  </a:lnTo>
                  <a:lnTo>
                    <a:pt x="30416" y="1035856"/>
                  </a:lnTo>
                  <a:lnTo>
                    <a:pt x="41157" y="990588"/>
                  </a:lnTo>
                  <a:lnTo>
                    <a:pt x="53438" y="945936"/>
                  </a:lnTo>
                  <a:lnTo>
                    <a:pt x="67231" y="901931"/>
                  </a:lnTo>
                  <a:lnTo>
                    <a:pt x="82505" y="858603"/>
                  </a:lnTo>
                  <a:lnTo>
                    <a:pt x="99230" y="815982"/>
                  </a:lnTo>
                  <a:lnTo>
                    <a:pt x="117377" y="774096"/>
                  </a:lnTo>
                  <a:lnTo>
                    <a:pt x="136915" y="732978"/>
                  </a:lnTo>
                  <a:lnTo>
                    <a:pt x="157816" y="692655"/>
                  </a:lnTo>
                  <a:lnTo>
                    <a:pt x="180049" y="653157"/>
                  </a:lnTo>
                  <a:lnTo>
                    <a:pt x="203585" y="614516"/>
                  </a:lnTo>
                  <a:lnTo>
                    <a:pt x="228393" y="576759"/>
                  </a:lnTo>
                  <a:lnTo>
                    <a:pt x="254444" y="539918"/>
                  </a:lnTo>
                  <a:lnTo>
                    <a:pt x="281708" y="504022"/>
                  </a:lnTo>
                  <a:lnTo>
                    <a:pt x="310156" y="469100"/>
                  </a:lnTo>
                  <a:lnTo>
                    <a:pt x="339757" y="435183"/>
                  </a:lnTo>
                  <a:lnTo>
                    <a:pt x="370482" y="402300"/>
                  </a:lnTo>
                  <a:lnTo>
                    <a:pt x="402300" y="370482"/>
                  </a:lnTo>
                  <a:lnTo>
                    <a:pt x="435183" y="339757"/>
                  </a:lnTo>
                  <a:lnTo>
                    <a:pt x="469100" y="310156"/>
                  </a:lnTo>
                  <a:lnTo>
                    <a:pt x="504022" y="281708"/>
                  </a:lnTo>
                  <a:lnTo>
                    <a:pt x="539918" y="254444"/>
                  </a:lnTo>
                  <a:lnTo>
                    <a:pt x="576759" y="228393"/>
                  </a:lnTo>
                  <a:lnTo>
                    <a:pt x="614516" y="203585"/>
                  </a:lnTo>
                  <a:lnTo>
                    <a:pt x="653157" y="180049"/>
                  </a:lnTo>
                  <a:lnTo>
                    <a:pt x="692655" y="157816"/>
                  </a:lnTo>
                  <a:lnTo>
                    <a:pt x="732978" y="136915"/>
                  </a:lnTo>
                  <a:lnTo>
                    <a:pt x="774096" y="117377"/>
                  </a:lnTo>
                  <a:lnTo>
                    <a:pt x="815982" y="99230"/>
                  </a:lnTo>
                  <a:lnTo>
                    <a:pt x="858603" y="82505"/>
                  </a:lnTo>
                  <a:lnTo>
                    <a:pt x="901931" y="67231"/>
                  </a:lnTo>
                  <a:lnTo>
                    <a:pt x="945936" y="53438"/>
                  </a:lnTo>
                  <a:lnTo>
                    <a:pt x="990588" y="41157"/>
                  </a:lnTo>
                  <a:lnTo>
                    <a:pt x="1035856" y="30416"/>
                  </a:lnTo>
                  <a:lnTo>
                    <a:pt x="1081713" y="21247"/>
                  </a:lnTo>
                  <a:lnTo>
                    <a:pt x="1128127" y="13677"/>
                  </a:lnTo>
                  <a:lnTo>
                    <a:pt x="1175068" y="7738"/>
                  </a:lnTo>
                  <a:lnTo>
                    <a:pt x="1222508" y="3459"/>
                  </a:lnTo>
                  <a:lnTo>
                    <a:pt x="1270416" y="869"/>
                  </a:lnTo>
                  <a:lnTo>
                    <a:pt x="1318762" y="0"/>
                  </a:lnTo>
                  <a:lnTo>
                    <a:pt x="1368622" y="941"/>
                  </a:lnTo>
                  <a:lnTo>
                    <a:pt x="1418239" y="3754"/>
                  </a:lnTo>
                  <a:lnTo>
                    <a:pt x="1467566" y="8417"/>
                  </a:lnTo>
                  <a:lnTo>
                    <a:pt x="1516554" y="14911"/>
                  </a:lnTo>
                  <a:lnTo>
                    <a:pt x="1565157" y="23216"/>
                  </a:lnTo>
                  <a:lnTo>
                    <a:pt x="1613325" y="33313"/>
                  </a:lnTo>
                  <a:lnTo>
                    <a:pt x="1661011" y="45181"/>
                  </a:lnTo>
                  <a:lnTo>
                    <a:pt x="1708168" y="58801"/>
                  </a:lnTo>
                  <a:lnTo>
                    <a:pt x="1754748" y="74153"/>
                  </a:lnTo>
                  <a:lnTo>
                    <a:pt x="1800703" y="91217"/>
                  </a:lnTo>
                  <a:lnTo>
                    <a:pt x="1845984" y="109973"/>
                  </a:lnTo>
                  <a:lnTo>
                    <a:pt x="1890545" y="130401"/>
                  </a:lnTo>
                  <a:lnTo>
                    <a:pt x="1934337" y="152483"/>
                  </a:lnTo>
                  <a:lnTo>
                    <a:pt x="1977313" y="176197"/>
                  </a:lnTo>
                  <a:lnTo>
                    <a:pt x="2019424" y="201525"/>
                  </a:lnTo>
                  <a:lnTo>
                    <a:pt x="2060624" y="228446"/>
                  </a:lnTo>
                  <a:lnTo>
                    <a:pt x="2100863" y="256940"/>
                  </a:lnTo>
                  <a:lnTo>
                    <a:pt x="2140096" y="286988"/>
                  </a:lnTo>
                  <a:lnTo>
                    <a:pt x="2178272" y="318570"/>
                  </a:lnTo>
                  <a:lnTo>
                    <a:pt x="2215345" y="351666"/>
                  </a:lnTo>
                  <a:lnTo>
                    <a:pt x="2251268" y="386256"/>
                  </a:lnTo>
                  <a:lnTo>
                    <a:pt x="2285858" y="422178"/>
                  </a:lnTo>
                  <a:lnTo>
                    <a:pt x="2318954" y="459252"/>
                  </a:lnTo>
                  <a:lnTo>
                    <a:pt x="2350536" y="497428"/>
                  </a:lnTo>
                  <a:lnTo>
                    <a:pt x="2380584" y="536660"/>
                  </a:lnTo>
                  <a:lnTo>
                    <a:pt x="2409078" y="576900"/>
                  </a:lnTo>
                  <a:lnTo>
                    <a:pt x="2435999" y="618100"/>
                  </a:lnTo>
                  <a:lnTo>
                    <a:pt x="2461327" y="660211"/>
                  </a:lnTo>
                  <a:lnTo>
                    <a:pt x="2485041" y="703187"/>
                  </a:lnTo>
                  <a:lnTo>
                    <a:pt x="2507123" y="746979"/>
                  </a:lnTo>
                  <a:lnTo>
                    <a:pt x="2527551" y="791540"/>
                  </a:lnTo>
                  <a:lnTo>
                    <a:pt x="2546308" y="836821"/>
                  </a:lnTo>
                  <a:lnTo>
                    <a:pt x="2563371" y="882776"/>
                  </a:lnTo>
                  <a:lnTo>
                    <a:pt x="2578723" y="929355"/>
                  </a:lnTo>
                  <a:lnTo>
                    <a:pt x="2592343" y="976512"/>
                  </a:lnTo>
                  <a:lnTo>
                    <a:pt x="2604211" y="1024199"/>
                  </a:lnTo>
                  <a:lnTo>
                    <a:pt x="2614308" y="1072367"/>
                  </a:lnTo>
                  <a:lnTo>
                    <a:pt x="2622613" y="1120970"/>
                  </a:lnTo>
                  <a:lnTo>
                    <a:pt x="2629107" y="1169958"/>
                  </a:lnTo>
                  <a:lnTo>
                    <a:pt x="2633770" y="1219285"/>
                  </a:lnTo>
                  <a:lnTo>
                    <a:pt x="2636583" y="1268902"/>
                  </a:lnTo>
                  <a:lnTo>
                    <a:pt x="2637524" y="1318762"/>
                  </a:lnTo>
                  <a:lnTo>
                    <a:pt x="2636655" y="1367108"/>
                  </a:lnTo>
                  <a:lnTo>
                    <a:pt x="2634065" y="1415016"/>
                  </a:lnTo>
                  <a:lnTo>
                    <a:pt x="2629786" y="1462456"/>
                  </a:lnTo>
                  <a:lnTo>
                    <a:pt x="2623847" y="1509397"/>
                  </a:lnTo>
                  <a:lnTo>
                    <a:pt x="2616277" y="1555811"/>
                  </a:lnTo>
                  <a:lnTo>
                    <a:pt x="2607108" y="1601668"/>
                  </a:lnTo>
                  <a:lnTo>
                    <a:pt x="2596367" y="1646936"/>
                  </a:lnTo>
                  <a:lnTo>
                    <a:pt x="2584086" y="1691588"/>
                  </a:lnTo>
                  <a:lnTo>
                    <a:pt x="2570293" y="1735593"/>
                  </a:lnTo>
                  <a:lnTo>
                    <a:pt x="2555019" y="1778921"/>
                  </a:lnTo>
                  <a:lnTo>
                    <a:pt x="2538294" y="1821542"/>
                  </a:lnTo>
                  <a:lnTo>
                    <a:pt x="2520147" y="1863428"/>
                  </a:lnTo>
                  <a:lnTo>
                    <a:pt x="2500609" y="1904546"/>
                  </a:lnTo>
                  <a:lnTo>
                    <a:pt x="2479708" y="1944869"/>
                  </a:lnTo>
                  <a:lnTo>
                    <a:pt x="2457475" y="1984367"/>
                  </a:lnTo>
                  <a:lnTo>
                    <a:pt x="2433939" y="2023008"/>
                  </a:lnTo>
                  <a:lnTo>
                    <a:pt x="2409131" y="2060765"/>
                  </a:lnTo>
                  <a:lnTo>
                    <a:pt x="2383080" y="2097606"/>
                  </a:lnTo>
                  <a:lnTo>
                    <a:pt x="2355816" y="2133502"/>
                  </a:lnTo>
                  <a:lnTo>
                    <a:pt x="2327368" y="2168424"/>
                  </a:lnTo>
                  <a:lnTo>
                    <a:pt x="2297767" y="2202341"/>
                  </a:lnTo>
                  <a:lnTo>
                    <a:pt x="2267042" y="2235224"/>
                  </a:lnTo>
                  <a:lnTo>
                    <a:pt x="2235224" y="2267042"/>
                  </a:lnTo>
                  <a:lnTo>
                    <a:pt x="2202341" y="2297767"/>
                  </a:lnTo>
                  <a:lnTo>
                    <a:pt x="2168424" y="2327368"/>
                  </a:lnTo>
                  <a:lnTo>
                    <a:pt x="2133502" y="2355816"/>
                  </a:lnTo>
                  <a:lnTo>
                    <a:pt x="2097606" y="2383080"/>
                  </a:lnTo>
                  <a:lnTo>
                    <a:pt x="2060765" y="2409131"/>
                  </a:lnTo>
                  <a:lnTo>
                    <a:pt x="2023008" y="2433939"/>
                  </a:lnTo>
                  <a:lnTo>
                    <a:pt x="1984367" y="2457475"/>
                  </a:lnTo>
                  <a:lnTo>
                    <a:pt x="1944869" y="2479708"/>
                  </a:lnTo>
                  <a:lnTo>
                    <a:pt x="1904546" y="2500609"/>
                  </a:lnTo>
                  <a:lnTo>
                    <a:pt x="1863428" y="2520147"/>
                  </a:lnTo>
                  <a:lnTo>
                    <a:pt x="1821542" y="2538294"/>
                  </a:lnTo>
                  <a:lnTo>
                    <a:pt x="1778921" y="2555019"/>
                  </a:lnTo>
                  <a:lnTo>
                    <a:pt x="1735593" y="2570293"/>
                  </a:lnTo>
                  <a:lnTo>
                    <a:pt x="1691588" y="2584086"/>
                  </a:lnTo>
                  <a:lnTo>
                    <a:pt x="1646936" y="2596367"/>
                  </a:lnTo>
                  <a:lnTo>
                    <a:pt x="1601668" y="2607108"/>
                  </a:lnTo>
                  <a:lnTo>
                    <a:pt x="1555811" y="2616277"/>
                  </a:lnTo>
                  <a:lnTo>
                    <a:pt x="1509397" y="2623847"/>
                  </a:lnTo>
                  <a:lnTo>
                    <a:pt x="1462456" y="2629786"/>
                  </a:lnTo>
                  <a:lnTo>
                    <a:pt x="1415016" y="2634065"/>
                  </a:lnTo>
                  <a:lnTo>
                    <a:pt x="1367108" y="2636655"/>
                  </a:lnTo>
                  <a:lnTo>
                    <a:pt x="1318762" y="2637524"/>
                  </a:lnTo>
                  <a:lnTo>
                    <a:pt x="1270416" y="2636655"/>
                  </a:lnTo>
                  <a:lnTo>
                    <a:pt x="1222508" y="2634065"/>
                  </a:lnTo>
                  <a:lnTo>
                    <a:pt x="1175068" y="2629786"/>
                  </a:lnTo>
                  <a:lnTo>
                    <a:pt x="1128127" y="2623847"/>
                  </a:lnTo>
                  <a:lnTo>
                    <a:pt x="1081713" y="2616277"/>
                  </a:lnTo>
                  <a:lnTo>
                    <a:pt x="1035856" y="2607108"/>
                  </a:lnTo>
                  <a:lnTo>
                    <a:pt x="990588" y="2596367"/>
                  </a:lnTo>
                  <a:lnTo>
                    <a:pt x="945936" y="2584086"/>
                  </a:lnTo>
                  <a:lnTo>
                    <a:pt x="901931" y="2570293"/>
                  </a:lnTo>
                  <a:lnTo>
                    <a:pt x="858603" y="2555019"/>
                  </a:lnTo>
                  <a:lnTo>
                    <a:pt x="815982" y="2538294"/>
                  </a:lnTo>
                  <a:lnTo>
                    <a:pt x="774096" y="2520147"/>
                  </a:lnTo>
                  <a:lnTo>
                    <a:pt x="732978" y="2500609"/>
                  </a:lnTo>
                  <a:lnTo>
                    <a:pt x="692655" y="2479708"/>
                  </a:lnTo>
                  <a:lnTo>
                    <a:pt x="653157" y="2457475"/>
                  </a:lnTo>
                  <a:lnTo>
                    <a:pt x="614516" y="2433939"/>
                  </a:lnTo>
                  <a:lnTo>
                    <a:pt x="576759" y="2409131"/>
                  </a:lnTo>
                  <a:lnTo>
                    <a:pt x="539918" y="2383080"/>
                  </a:lnTo>
                  <a:lnTo>
                    <a:pt x="504022" y="2355816"/>
                  </a:lnTo>
                  <a:lnTo>
                    <a:pt x="469100" y="2327368"/>
                  </a:lnTo>
                  <a:lnTo>
                    <a:pt x="435183" y="2297767"/>
                  </a:lnTo>
                  <a:lnTo>
                    <a:pt x="402300" y="2267042"/>
                  </a:lnTo>
                  <a:lnTo>
                    <a:pt x="370482" y="2235224"/>
                  </a:lnTo>
                  <a:lnTo>
                    <a:pt x="339757" y="2202341"/>
                  </a:lnTo>
                  <a:lnTo>
                    <a:pt x="310156" y="2168424"/>
                  </a:lnTo>
                  <a:lnTo>
                    <a:pt x="281708" y="2133502"/>
                  </a:lnTo>
                  <a:lnTo>
                    <a:pt x="254444" y="2097606"/>
                  </a:lnTo>
                  <a:lnTo>
                    <a:pt x="228393" y="2060765"/>
                  </a:lnTo>
                  <a:lnTo>
                    <a:pt x="203585" y="2023008"/>
                  </a:lnTo>
                  <a:lnTo>
                    <a:pt x="180049" y="1984367"/>
                  </a:lnTo>
                  <a:lnTo>
                    <a:pt x="157816" y="1944869"/>
                  </a:lnTo>
                  <a:lnTo>
                    <a:pt x="136915" y="1904546"/>
                  </a:lnTo>
                  <a:lnTo>
                    <a:pt x="117377" y="1863428"/>
                  </a:lnTo>
                  <a:lnTo>
                    <a:pt x="99230" y="1821542"/>
                  </a:lnTo>
                  <a:lnTo>
                    <a:pt x="82505" y="1778921"/>
                  </a:lnTo>
                  <a:lnTo>
                    <a:pt x="67231" y="1735593"/>
                  </a:lnTo>
                  <a:lnTo>
                    <a:pt x="53438" y="1691588"/>
                  </a:lnTo>
                  <a:lnTo>
                    <a:pt x="41157" y="1646936"/>
                  </a:lnTo>
                  <a:lnTo>
                    <a:pt x="30416" y="1601668"/>
                  </a:lnTo>
                  <a:lnTo>
                    <a:pt x="21247" y="1555811"/>
                  </a:lnTo>
                  <a:lnTo>
                    <a:pt x="13677" y="1509397"/>
                  </a:lnTo>
                  <a:lnTo>
                    <a:pt x="7738" y="1462456"/>
                  </a:lnTo>
                  <a:lnTo>
                    <a:pt x="3459" y="1415016"/>
                  </a:lnTo>
                  <a:lnTo>
                    <a:pt x="869" y="1367108"/>
                  </a:lnTo>
                  <a:lnTo>
                    <a:pt x="0" y="1318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965138" y="2797654"/>
            <a:ext cx="2550160" cy="291465"/>
            <a:chOff x="4965138" y="2797654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971488" y="2804004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71488" y="2804004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49038" y="6188075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11175" y="604878"/>
            <a:ext cx="48729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persones mengem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dirty="0">
                <a:solidFill>
                  <a:srgbClr val="000000"/>
                </a:solidFill>
                <a:latin typeface="Calibri"/>
                <a:cs typeface="Calibri"/>
              </a:rPr>
              <a:t>5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15" dirty="0">
                <a:solidFill>
                  <a:srgbClr val="000000"/>
                </a:solidFill>
                <a:latin typeface="Calibri"/>
                <a:cs typeface="Calibri"/>
              </a:rPr>
              <a:t>vegades </a:t>
            </a:r>
            <a:r>
              <a:rPr sz="2400" i="0" dirty="0">
                <a:solidFill>
                  <a:srgbClr val="000000"/>
                </a:solidFill>
                <a:latin typeface="Calibri"/>
                <a:cs typeface="Calibri"/>
              </a:rPr>
              <a:t>al</a:t>
            </a:r>
            <a:r>
              <a:rPr sz="24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i="0" spc="-5" dirty="0">
                <a:solidFill>
                  <a:srgbClr val="000000"/>
                </a:solidFill>
                <a:latin typeface="Calibri"/>
                <a:cs typeface="Calibri"/>
              </a:rPr>
              <a:t>dia.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3200" y="4541148"/>
            <a:ext cx="2448560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spc="-35" dirty="0">
                <a:latin typeface="Calibri"/>
                <a:cs typeface="Calibri"/>
              </a:rPr>
              <a:t>SOPAR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9417" y="4541148"/>
            <a:ext cx="2628265" cy="40068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NIT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03674" y="1664954"/>
            <a:ext cx="2647315" cy="2647315"/>
            <a:chOff x="7603674" y="1664954"/>
            <a:chExt cx="2647315" cy="26473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3199" y="1674480"/>
              <a:ext cx="2627999" cy="2627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08437" y="1669717"/>
              <a:ext cx="2637790" cy="2637790"/>
            </a:xfrm>
            <a:custGeom>
              <a:avLst/>
              <a:gdLst/>
              <a:ahLst/>
              <a:cxnLst/>
              <a:rect l="l" t="t" r="r" b="b"/>
              <a:pathLst>
                <a:path w="2637790" h="2637790">
                  <a:moveTo>
                    <a:pt x="0" y="0"/>
                  </a:moveTo>
                  <a:lnTo>
                    <a:pt x="2637524" y="0"/>
                  </a:lnTo>
                  <a:lnTo>
                    <a:pt x="2637524" y="2637524"/>
                  </a:lnTo>
                  <a:lnTo>
                    <a:pt x="0" y="2637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753498" y="1664954"/>
            <a:ext cx="2910840" cy="2647315"/>
            <a:chOff x="1753498" y="1664954"/>
            <a:chExt cx="2910840" cy="264731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3023" y="1674479"/>
              <a:ext cx="2891583" cy="2627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58261" y="1669717"/>
              <a:ext cx="2901315" cy="2637790"/>
            </a:xfrm>
            <a:custGeom>
              <a:avLst/>
              <a:gdLst/>
              <a:ahLst/>
              <a:cxnLst/>
              <a:rect l="l" t="t" r="r" b="b"/>
              <a:pathLst>
                <a:path w="2901315" h="2637790">
                  <a:moveTo>
                    <a:pt x="0" y="1318762"/>
                  </a:moveTo>
                  <a:lnTo>
                    <a:pt x="877" y="1272464"/>
                  </a:lnTo>
                  <a:lnTo>
                    <a:pt x="3489" y="1226567"/>
                  </a:lnTo>
                  <a:lnTo>
                    <a:pt x="7808" y="1181097"/>
                  </a:lnTo>
                  <a:lnTo>
                    <a:pt x="13804" y="1136080"/>
                  </a:lnTo>
                  <a:lnTo>
                    <a:pt x="21450" y="1091542"/>
                  </a:lnTo>
                  <a:lnTo>
                    <a:pt x="30715" y="1047510"/>
                  </a:lnTo>
                  <a:lnTo>
                    <a:pt x="41572" y="1004009"/>
                  </a:lnTo>
                  <a:lnTo>
                    <a:pt x="53992" y="961065"/>
                  </a:lnTo>
                  <a:lnTo>
                    <a:pt x="67945" y="918706"/>
                  </a:lnTo>
                  <a:lnTo>
                    <a:pt x="83404" y="876956"/>
                  </a:lnTo>
                  <a:lnTo>
                    <a:pt x="100339" y="835842"/>
                  </a:lnTo>
                  <a:lnTo>
                    <a:pt x="118721" y="795391"/>
                  </a:lnTo>
                  <a:lnTo>
                    <a:pt x="138522" y="755628"/>
                  </a:lnTo>
                  <a:lnTo>
                    <a:pt x="159713" y="716579"/>
                  </a:lnTo>
                  <a:lnTo>
                    <a:pt x="182266" y="678272"/>
                  </a:lnTo>
                  <a:lnTo>
                    <a:pt x="206151" y="640731"/>
                  </a:lnTo>
                  <a:lnTo>
                    <a:pt x="231339" y="603983"/>
                  </a:lnTo>
                  <a:lnTo>
                    <a:pt x="257803" y="568054"/>
                  </a:lnTo>
                  <a:lnTo>
                    <a:pt x="285513" y="532970"/>
                  </a:lnTo>
                  <a:lnTo>
                    <a:pt x="314440" y="498758"/>
                  </a:lnTo>
                  <a:lnTo>
                    <a:pt x="344556" y="465444"/>
                  </a:lnTo>
                  <a:lnTo>
                    <a:pt x="375832" y="433053"/>
                  </a:lnTo>
                  <a:lnTo>
                    <a:pt x="408238" y="401612"/>
                  </a:lnTo>
                  <a:lnTo>
                    <a:pt x="441748" y="371147"/>
                  </a:lnTo>
                  <a:lnTo>
                    <a:pt x="476331" y="341685"/>
                  </a:lnTo>
                  <a:lnTo>
                    <a:pt x="511958" y="313251"/>
                  </a:lnTo>
                  <a:lnTo>
                    <a:pt x="548602" y="285871"/>
                  </a:lnTo>
                  <a:lnTo>
                    <a:pt x="586233" y="259572"/>
                  </a:lnTo>
                  <a:lnTo>
                    <a:pt x="624823" y="234380"/>
                  </a:lnTo>
                  <a:lnTo>
                    <a:pt x="664342" y="210321"/>
                  </a:lnTo>
                  <a:lnTo>
                    <a:pt x="704763" y="187421"/>
                  </a:lnTo>
                  <a:lnTo>
                    <a:pt x="746055" y="165706"/>
                  </a:lnTo>
                  <a:lnTo>
                    <a:pt x="788191" y="145202"/>
                  </a:lnTo>
                  <a:lnTo>
                    <a:pt x="831142" y="125937"/>
                  </a:lnTo>
                  <a:lnTo>
                    <a:pt x="874879" y="107934"/>
                  </a:lnTo>
                  <a:lnTo>
                    <a:pt x="919373" y="91222"/>
                  </a:lnTo>
                  <a:lnTo>
                    <a:pt x="964595" y="75826"/>
                  </a:lnTo>
                  <a:lnTo>
                    <a:pt x="1010518" y="61772"/>
                  </a:lnTo>
                  <a:lnTo>
                    <a:pt x="1057110" y="49086"/>
                  </a:lnTo>
                  <a:lnTo>
                    <a:pt x="1104346" y="37795"/>
                  </a:lnTo>
                  <a:lnTo>
                    <a:pt x="1152194" y="27925"/>
                  </a:lnTo>
                  <a:lnTo>
                    <a:pt x="1200627" y="19501"/>
                  </a:lnTo>
                  <a:lnTo>
                    <a:pt x="1249616" y="12550"/>
                  </a:lnTo>
                  <a:lnTo>
                    <a:pt x="1299132" y="7098"/>
                  </a:lnTo>
                  <a:lnTo>
                    <a:pt x="1349146" y="3172"/>
                  </a:lnTo>
                  <a:lnTo>
                    <a:pt x="1399630" y="797"/>
                  </a:lnTo>
                  <a:lnTo>
                    <a:pt x="1450554" y="0"/>
                  </a:lnTo>
                  <a:lnTo>
                    <a:pt x="1501478" y="797"/>
                  </a:lnTo>
                  <a:lnTo>
                    <a:pt x="1551962" y="3172"/>
                  </a:lnTo>
                  <a:lnTo>
                    <a:pt x="1601976" y="7098"/>
                  </a:lnTo>
                  <a:lnTo>
                    <a:pt x="1651492" y="12550"/>
                  </a:lnTo>
                  <a:lnTo>
                    <a:pt x="1700481" y="19501"/>
                  </a:lnTo>
                  <a:lnTo>
                    <a:pt x="1748914" y="27925"/>
                  </a:lnTo>
                  <a:lnTo>
                    <a:pt x="1796762" y="37795"/>
                  </a:lnTo>
                  <a:lnTo>
                    <a:pt x="1843997" y="49086"/>
                  </a:lnTo>
                  <a:lnTo>
                    <a:pt x="1890590" y="61772"/>
                  </a:lnTo>
                  <a:lnTo>
                    <a:pt x="1936512" y="75826"/>
                  </a:lnTo>
                  <a:lnTo>
                    <a:pt x="1981735" y="91222"/>
                  </a:lnTo>
                  <a:lnTo>
                    <a:pt x="2026229" y="107934"/>
                  </a:lnTo>
                  <a:lnTo>
                    <a:pt x="2069966" y="125937"/>
                  </a:lnTo>
                  <a:lnTo>
                    <a:pt x="2112916" y="145202"/>
                  </a:lnTo>
                  <a:lnTo>
                    <a:pt x="2155053" y="165706"/>
                  </a:lnTo>
                  <a:lnTo>
                    <a:pt x="2196345" y="187421"/>
                  </a:lnTo>
                  <a:lnTo>
                    <a:pt x="2236766" y="210321"/>
                  </a:lnTo>
                  <a:lnTo>
                    <a:pt x="2276285" y="234380"/>
                  </a:lnTo>
                  <a:lnTo>
                    <a:pt x="2314875" y="259572"/>
                  </a:lnTo>
                  <a:lnTo>
                    <a:pt x="2352506" y="285871"/>
                  </a:lnTo>
                  <a:lnTo>
                    <a:pt x="2389150" y="313251"/>
                  </a:lnTo>
                  <a:lnTo>
                    <a:pt x="2424777" y="341685"/>
                  </a:lnTo>
                  <a:lnTo>
                    <a:pt x="2459360" y="371147"/>
                  </a:lnTo>
                  <a:lnTo>
                    <a:pt x="2492869" y="401612"/>
                  </a:lnTo>
                  <a:lnTo>
                    <a:pt x="2525276" y="433053"/>
                  </a:lnTo>
                  <a:lnTo>
                    <a:pt x="2556552" y="465444"/>
                  </a:lnTo>
                  <a:lnTo>
                    <a:pt x="2586668" y="498758"/>
                  </a:lnTo>
                  <a:lnTo>
                    <a:pt x="2615595" y="532970"/>
                  </a:lnTo>
                  <a:lnTo>
                    <a:pt x="2643305" y="568054"/>
                  </a:lnTo>
                  <a:lnTo>
                    <a:pt x="2669769" y="603983"/>
                  </a:lnTo>
                  <a:lnTo>
                    <a:pt x="2694957" y="640731"/>
                  </a:lnTo>
                  <a:lnTo>
                    <a:pt x="2718842" y="678272"/>
                  </a:lnTo>
                  <a:lnTo>
                    <a:pt x="2741394" y="716579"/>
                  </a:lnTo>
                  <a:lnTo>
                    <a:pt x="2762586" y="755628"/>
                  </a:lnTo>
                  <a:lnTo>
                    <a:pt x="2782387" y="795391"/>
                  </a:lnTo>
                  <a:lnTo>
                    <a:pt x="2800769" y="835842"/>
                  </a:lnTo>
                  <a:lnTo>
                    <a:pt x="2817704" y="876956"/>
                  </a:lnTo>
                  <a:lnTo>
                    <a:pt x="2833162" y="918706"/>
                  </a:lnTo>
                  <a:lnTo>
                    <a:pt x="2847116" y="961065"/>
                  </a:lnTo>
                  <a:lnTo>
                    <a:pt x="2859535" y="1004009"/>
                  </a:lnTo>
                  <a:lnTo>
                    <a:pt x="2870392" y="1047510"/>
                  </a:lnTo>
                  <a:lnTo>
                    <a:pt x="2879658" y="1091542"/>
                  </a:lnTo>
                  <a:lnTo>
                    <a:pt x="2887303" y="1136080"/>
                  </a:lnTo>
                  <a:lnTo>
                    <a:pt x="2893300" y="1181097"/>
                  </a:lnTo>
                  <a:lnTo>
                    <a:pt x="2897619" y="1226567"/>
                  </a:lnTo>
                  <a:lnTo>
                    <a:pt x="2900231" y="1272464"/>
                  </a:lnTo>
                  <a:lnTo>
                    <a:pt x="2901108" y="1318762"/>
                  </a:lnTo>
                  <a:lnTo>
                    <a:pt x="2900231" y="1365060"/>
                  </a:lnTo>
                  <a:lnTo>
                    <a:pt x="2897619" y="1410957"/>
                  </a:lnTo>
                  <a:lnTo>
                    <a:pt x="2893300" y="1456427"/>
                  </a:lnTo>
                  <a:lnTo>
                    <a:pt x="2887303" y="1501444"/>
                  </a:lnTo>
                  <a:lnTo>
                    <a:pt x="2879658" y="1545982"/>
                  </a:lnTo>
                  <a:lnTo>
                    <a:pt x="2870392" y="1590014"/>
                  </a:lnTo>
                  <a:lnTo>
                    <a:pt x="2859535" y="1633515"/>
                  </a:lnTo>
                  <a:lnTo>
                    <a:pt x="2847116" y="1676459"/>
                  </a:lnTo>
                  <a:lnTo>
                    <a:pt x="2833162" y="1718818"/>
                  </a:lnTo>
                  <a:lnTo>
                    <a:pt x="2817704" y="1760568"/>
                  </a:lnTo>
                  <a:lnTo>
                    <a:pt x="2800769" y="1801682"/>
                  </a:lnTo>
                  <a:lnTo>
                    <a:pt x="2782387" y="1842133"/>
                  </a:lnTo>
                  <a:lnTo>
                    <a:pt x="2762586" y="1881896"/>
                  </a:lnTo>
                  <a:lnTo>
                    <a:pt x="2741394" y="1920945"/>
                  </a:lnTo>
                  <a:lnTo>
                    <a:pt x="2718842" y="1959253"/>
                  </a:lnTo>
                  <a:lnTo>
                    <a:pt x="2694957" y="1996794"/>
                  </a:lnTo>
                  <a:lnTo>
                    <a:pt x="2669769" y="2033542"/>
                  </a:lnTo>
                  <a:lnTo>
                    <a:pt x="2643305" y="2069470"/>
                  </a:lnTo>
                  <a:lnTo>
                    <a:pt x="2615595" y="2104554"/>
                  </a:lnTo>
                  <a:lnTo>
                    <a:pt x="2586668" y="2138766"/>
                  </a:lnTo>
                  <a:lnTo>
                    <a:pt x="2556552" y="2172080"/>
                  </a:lnTo>
                  <a:lnTo>
                    <a:pt x="2525276" y="2204471"/>
                  </a:lnTo>
                  <a:lnTo>
                    <a:pt x="2492869" y="2235912"/>
                  </a:lnTo>
                  <a:lnTo>
                    <a:pt x="2459360" y="2266377"/>
                  </a:lnTo>
                  <a:lnTo>
                    <a:pt x="2424777" y="2295839"/>
                  </a:lnTo>
                  <a:lnTo>
                    <a:pt x="2389150" y="2324273"/>
                  </a:lnTo>
                  <a:lnTo>
                    <a:pt x="2352506" y="2351653"/>
                  </a:lnTo>
                  <a:lnTo>
                    <a:pt x="2314875" y="2377952"/>
                  </a:lnTo>
                  <a:lnTo>
                    <a:pt x="2276285" y="2403144"/>
                  </a:lnTo>
                  <a:lnTo>
                    <a:pt x="2236766" y="2427203"/>
                  </a:lnTo>
                  <a:lnTo>
                    <a:pt x="2196345" y="2450104"/>
                  </a:lnTo>
                  <a:lnTo>
                    <a:pt x="2155053" y="2471818"/>
                  </a:lnTo>
                  <a:lnTo>
                    <a:pt x="2112916" y="2492322"/>
                  </a:lnTo>
                  <a:lnTo>
                    <a:pt x="2069966" y="2511588"/>
                  </a:lnTo>
                  <a:lnTo>
                    <a:pt x="2026229" y="2529590"/>
                  </a:lnTo>
                  <a:lnTo>
                    <a:pt x="1981735" y="2546302"/>
                  </a:lnTo>
                  <a:lnTo>
                    <a:pt x="1936512" y="2561698"/>
                  </a:lnTo>
                  <a:lnTo>
                    <a:pt x="1890590" y="2575752"/>
                  </a:lnTo>
                  <a:lnTo>
                    <a:pt x="1843997" y="2588438"/>
                  </a:lnTo>
                  <a:lnTo>
                    <a:pt x="1796762" y="2599729"/>
                  </a:lnTo>
                  <a:lnTo>
                    <a:pt x="1748914" y="2609599"/>
                  </a:lnTo>
                  <a:lnTo>
                    <a:pt x="1700481" y="2618023"/>
                  </a:lnTo>
                  <a:lnTo>
                    <a:pt x="1651492" y="2624974"/>
                  </a:lnTo>
                  <a:lnTo>
                    <a:pt x="1601976" y="2630426"/>
                  </a:lnTo>
                  <a:lnTo>
                    <a:pt x="1551962" y="2634352"/>
                  </a:lnTo>
                  <a:lnTo>
                    <a:pt x="1501478" y="2636727"/>
                  </a:lnTo>
                  <a:lnTo>
                    <a:pt x="1450554" y="2637524"/>
                  </a:lnTo>
                  <a:lnTo>
                    <a:pt x="1399630" y="2636727"/>
                  </a:lnTo>
                  <a:lnTo>
                    <a:pt x="1349146" y="2634352"/>
                  </a:lnTo>
                  <a:lnTo>
                    <a:pt x="1299132" y="2630426"/>
                  </a:lnTo>
                  <a:lnTo>
                    <a:pt x="1249616" y="2624974"/>
                  </a:lnTo>
                  <a:lnTo>
                    <a:pt x="1200627" y="2618023"/>
                  </a:lnTo>
                  <a:lnTo>
                    <a:pt x="1152194" y="2609599"/>
                  </a:lnTo>
                  <a:lnTo>
                    <a:pt x="1104346" y="2599729"/>
                  </a:lnTo>
                  <a:lnTo>
                    <a:pt x="1057110" y="2588438"/>
                  </a:lnTo>
                  <a:lnTo>
                    <a:pt x="1010518" y="2575752"/>
                  </a:lnTo>
                  <a:lnTo>
                    <a:pt x="964595" y="2561698"/>
                  </a:lnTo>
                  <a:lnTo>
                    <a:pt x="919373" y="2546302"/>
                  </a:lnTo>
                  <a:lnTo>
                    <a:pt x="874879" y="2529590"/>
                  </a:lnTo>
                  <a:lnTo>
                    <a:pt x="831142" y="2511588"/>
                  </a:lnTo>
                  <a:lnTo>
                    <a:pt x="788191" y="2492322"/>
                  </a:lnTo>
                  <a:lnTo>
                    <a:pt x="746055" y="2471818"/>
                  </a:lnTo>
                  <a:lnTo>
                    <a:pt x="704763" y="2450104"/>
                  </a:lnTo>
                  <a:lnTo>
                    <a:pt x="664342" y="2427203"/>
                  </a:lnTo>
                  <a:lnTo>
                    <a:pt x="624823" y="2403144"/>
                  </a:lnTo>
                  <a:lnTo>
                    <a:pt x="586233" y="2377952"/>
                  </a:lnTo>
                  <a:lnTo>
                    <a:pt x="548602" y="2351653"/>
                  </a:lnTo>
                  <a:lnTo>
                    <a:pt x="511958" y="2324273"/>
                  </a:lnTo>
                  <a:lnTo>
                    <a:pt x="476331" y="2295839"/>
                  </a:lnTo>
                  <a:lnTo>
                    <a:pt x="441748" y="2266377"/>
                  </a:lnTo>
                  <a:lnTo>
                    <a:pt x="408238" y="2235912"/>
                  </a:lnTo>
                  <a:lnTo>
                    <a:pt x="375832" y="2204471"/>
                  </a:lnTo>
                  <a:lnTo>
                    <a:pt x="344556" y="2172080"/>
                  </a:lnTo>
                  <a:lnTo>
                    <a:pt x="314440" y="2138766"/>
                  </a:lnTo>
                  <a:lnTo>
                    <a:pt x="285513" y="2104554"/>
                  </a:lnTo>
                  <a:lnTo>
                    <a:pt x="257803" y="2069470"/>
                  </a:lnTo>
                  <a:lnTo>
                    <a:pt x="231339" y="2033542"/>
                  </a:lnTo>
                  <a:lnTo>
                    <a:pt x="206151" y="1996794"/>
                  </a:lnTo>
                  <a:lnTo>
                    <a:pt x="182266" y="1959253"/>
                  </a:lnTo>
                  <a:lnTo>
                    <a:pt x="159713" y="1920945"/>
                  </a:lnTo>
                  <a:lnTo>
                    <a:pt x="138522" y="1881896"/>
                  </a:lnTo>
                  <a:lnTo>
                    <a:pt x="118721" y="1842133"/>
                  </a:lnTo>
                  <a:lnTo>
                    <a:pt x="100339" y="1801682"/>
                  </a:lnTo>
                  <a:lnTo>
                    <a:pt x="83404" y="1760568"/>
                  </a:lnTo>
                  <a:lnTo>
                    <a:pt x="67945" y="1718818"/>
                  </a:lnTo>
                  <a:lnTo>
                    <a:pt x="53992" y="1676459"/>
                  </a:lnTo>
                  <a:lnTo>
                    <a:pt x="41572" y="1633515"/>
                  </a:lnTo>
                  <a:lnTo>
                    <a:pt x="30715" y="1590014"/>
                  </a:lnTo>
                  <a:lnTo>
                    <a:pt x="21450" y="1545982"/>
                  </a:lnTo>
                  <a:lnTo>
                    <a:pt x="13804" y="1501444"/>
                  </a:lnTo>
                  <a:lnTo>
                    <a:pt x="7808" y="1456427"/>
                  </a:lnTo>
                  <a:lnTo>
                    <a:pt x="3489" y="1410957"/>
                  </a:lnTo>
                  <a:lnTo>
                    <a:pt x="877" y="1365060"/>
                  </a:lnTo>
                  <a:lnTo>
                    <a:pt x="0" y="1318762"/>
                  </a:lnTo>
                  <a:close/>
                </a:path>
              </a:pathLst>
            </a:custGeom>
            <a:ln w="9524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858918" y="2842841"/>
            <a:ext cx="2550160" cy="291465"/>
            <a:chOff x="4858918" y="2842841"/>
            <a:chExt cx="2550160" cy="291465"/>
          </a:xfrm>
        </p:grpSpPr>
        <p:sp>
          <p:nvSpPr>
            <p:cNvPr id="14" name="object 14"/>
            <p:cNvSpPr/>
            <p:nvPr/>
          </p:nvSpPr>
          <p:spPr>
            <a:xfrm>
              <a:off x="4865268" y="2849191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2397982" y="278577"/>
                  </a:move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65268" y="2849191"/>
              <a:ext cx="2537460" cy="278765"/>
            </a:xfrm>
            <a:custGeom>
              <a:avLst/>
              <a:gdLst/>
              <a:ahLst/>
              <a:cxnLst/>
              <a:rect l="l" t="t" r="r" b="b"/>
              <a:pathLst>
                <a:path w="2537459" h="278764">
                  <a:moveTo>
                    <a:pt x="0" y="69644"/>
                  </a:moveTo>
                  <a:lnTo>
                    <a:pt x="2397982" y="69644"/>
                  </a:lnTo>
                  <a:lnTo>
                    <a:pt x="2397982" y="0"/>
                  </a:lnTo>
                  <a:lnTo>
                    <a:pt x="2537271" y="139288"/>
                  </a:lnTo>
                  <a:lnTo>
                    <a:pt x="2397982" y="278577"/>
                  </a:lnTo>
                  <a:lnTo>
                    <a:pt x="2397982" y="208933"/>
                  </a:lnTo>
                  <a:lnTo>
                    <a:pt x="0" y="208933"/>
                  </a:lnTo>
                  <a:lnTo>
                    <a:pt x="0" y="69644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71275" y="617855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0858" y="1538939"/>
            <a:ext cx="8817610" cy="3555365"/>
            <a:chOff x="1560858" y="153893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67208" y="15452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4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67208" y="154528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1705" y="2816077"/>
            <a:ext cx="43084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0" spc="-100" dirty="0">
                <a:latin typeface="Arial MT"/>
                <a:cs typeface="Arial MT"/>
              </a:rPr>
              <a:t>ACTIVITATS</a:t>
            </a:r>
            <a:endParaRPr sz="6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195" y="1586660"/>
            <a:ext cx="8817610" cy="3555365"/>
            <a:chOff x="1631195" y="1586660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37545" y="159301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7545" y="159301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02853" y="2961333"/>
            <a:ext cx="58623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ALIMENTS</a:t>
            </a:r>
            <a:r>
              <a:rPr spc="-70" dirty="0"/>
              <a:t> </a:t>
            </a:r>
            <a:r>
              <a:rPr spc="-60" dirty="0"/>
              <a:t>CUINATS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82730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94392" y="5198083"/>
            <a:ext cx="21285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latin typeface="Calibri"/>
                <a:cs typeface="Calibri"/>
              </a:rPr>
              <a:t>BULLIT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Com</a:t>
            </a:r>
            <a:r>
              <a:rPr sz="3600" spc="-2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es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cuinen</a:t>
            </a:r>
            <a:r>
              <a:rPr sz="36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36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3600" spc="-5" dirty="0">
                <a:latin typeface="Calibri"/>
                <a:cs typeface="Calibri"/>
              </a:rPr>
              <a:t>?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66898" y="1463699"/>
            <a:ext cx="5150485" cy="3009900"/>
            <a:chOff x="4666898" y="1463699"/>
            <a:chExt cx="5150485" cy="30099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6898" y="1880041"/>
              <a:ext cx="2593483" cy="25934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65026" y="1529694"/>
              <a:ext cx="1374740" cy="12075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15441" y="1470049"/>
              <a:ext cx="2995930" cy="1409065"/>
            </a:xfrm>
            <a:custGeom>
              <a:avLst/>
              <a:gdLst/>
              <a:ahLst/>
              <a:cxnLst/>
              <a:rect l="l" t="t" r="r" b="b"/>
              <a:pathLst>
                <a:path w="2995929" h="1409064">
                  <a:moveTo>
                    <a:pt x="1070403" y="227427"/>
                  </a:moveTo>
                  <a:lnTo>
                    <a:pt x="1075024" y="181593"/>
                  </a:lnTo>
                  <a:lnTo>
                    <a:pt x="1088275" y="138902"/>
                  </a:lnTo>
                  <a:lnTo>
                    <a:pt x="1109244" y="100270"/>
                  </a:lnTo>
                  <a:lnTo>
                    <a:pt x="1137015" y="66612"/>
                  </a:lnTo>
                  <a:lnTo>
                    <a:pt x="1170674" y="38841"/>
                  </a:lnTo>
                  <a:lnTo>
                    <a:pt x="1209306" y="17872"/>
                  </a:lnTo>
                  <a:lnTo>
                    <a:pt x="1251996" y="4620"/>
                  </a:lnTo>
                  <a:lnTo>
                    <a:pt x="1297830" y="0"/>
                  </a:lnTo>
                  <a:lnTo>
                    <a:pt x="1391227" y="0"/>
                  </a:lnTo>
                  <a:lnTo>
                    <a:pt x="1872463" y="0"/>
                  </a:lnTo>
                  <a:lnTo>
                    <a:pt x="2767920" y="0"/>
                  </a:lnTo>
                  <a:lnTo>
                    <a:pt x="2812496" y="4410"/>
                  </a:lnTo>
                  <a:lnTo>
                    <a:pt x="2854952" y="17311"/>
                  </a:lnTo>
                  <a:lnTo>
                    <a:pt x="2894096" y="38210"/>
                  </a:lnTo>
                  <a:lnTo>
                    <a:pt x="2928735" y="66611"/>
                  </a:lnTo>
                  <a:lnTo>
                    <a:pt x="2957137" y="101250"/>
                  </a:lnTo>
                  <a:lnTo>
                    <a:pt x="2978035" y="140394"/>
                  </a:lnTo>
                  <a:lnTo>
                    <a:pt x="2990937" y="182851"/>
                  </a:lnTo>
                  <a:lnTo>
                    <a:pt x="2995347" y="227427"/>
                  </a:lnTo>
                  <a:lnTo>
                    <a:pt x="2995347" y="795996"/>
                  </a:lnTo>
                  <a:lnTo>
                    <a:pt x="2995347" y="1137138"/>
                  </a:lnTo>
                  <a:lnTo>
                    <a:pt x="2990726" y="1182972"/>
                  </a:lnTo>
                  <a:lnTo>
                    <a:pt x="2977475" y="1225663"/>
                  </a:lnTo>
                  <a:lnTo>
                    <a:pt x="2956506" y="1264295"/>
                  </a:lnTo>
                  <a:lnTo>
                    <a:pt x="2928735" y="1297953"/>
                  </a:lnTo>
                  <a:lnTo>
                    <a:pt x="2895077" y="1325724"/>
                  </a:lnTo>
                  <a:lnTo>
                    <a:pt x="2856445" y="1346693"/>
                  </a:lnTo>
                  <a:lnTo>
                    <a:pt x="2813754" y="1359945"/>
                  </a:lnTo>
                  <a:lnTo>
                    <a:pt x="2767920" y="1364565"/>
                  </a:lnTo>
                  <a:lnTo>
                    <a:pt x="1872463" y="1364565"/>
                  </a:lnTo>
                  <a:lnTo>
                    <a:pt x="1391227" y="1364565"/>
                  </a:lnTo>
                  <a:lnTo>
                    <a:pt x="1297830" y="1364565"/>
                  </a:lnTo>
                  <a:lnTo>
                    <a:pt x="1251996" y="1359945"/>
                  </a:lnTo>
                  <a:lnTo>
                    <a:pt x="1209306" y="1346693"/>
                  </a:lnTo>
                  <a:lnTo>
                    <a:pt x="1170674" y="1325724"/>
                  </a:lnTo>
                  <a:lnTo>
                    <a:pt x="1137015" y="1297953"/>
                  </a:lnTo>
                  <a:lnTo>
                    <a:pt x="1109244" y="1264295"/>
                  </a:lnTo>
                  <a:lnTo>
                    <a:pt x="1088275" y="1225663"/>
                  </a:lnTo>
                  <a:lnTo>
                    <a:pt x="1075024" y="1182972"/>
                  </a:lnTo>
                  <a:lnTo>
                    <a:pt x="1070403" y="1137138"/>
                  </a:lnTo>
                  <a:lnTo>
                    <a:pt x="0" y="1408532"/>
                  </a:lnTo>
                  <a:lnTo>
                    <a:pt x="1070403" y="795996"/>
                  </a:lnTo>
                  <a:lnTo>
                    <a:pt x="1070403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88459" y="621882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459" y="5169465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803910">
              <a:lnSpc>
                <a:spcPct val="100000"/>
              </a:lnSpc>
              <a:spcBef>
                <a:spcPts val="155"/>
              </a:spcBef>
            </a:pPr>
            <a:r>
              <a:rPr sz="6000" spc="-20" dirty="0">
                <a:latin typeface="Calibri"/>
                <a:cs typeface="Calibri"/>
              </a:rPr>
              <a:t>FREGIT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99127" y="522729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16610">
              <a:lnSpc>
                <a:spcPts val="6905"/>
              </a:lnSpc>
            </a:pPr>
            <a:r>
              <a:rPr sz="6000" spc="-160" dirty="0">
                <a:latin typeface="Calibri"/>
                <a:cs typeface="Calibri"/>
              </a:rPr>
              <a:t>TALLAT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0662" y="4095339"/>
            <a:ext cx="833098" cy="83309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942410" y="4877965"/>
            <a:ext cx="1598930" cy="1598930"/>
            <a:chOff x="8942410" y="4877965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8948760" y="488431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48760" y="488431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59127" y="883846"/>
            <a:ext cx="6728459" cy="3255645"/>
            <a:chOff x="4559127" y="883846"/>
            <a:chExt cx="6728459" cy="32556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127" y="899086"/>
              <a:ext cx="3240000" cy="3239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95569" y="2090313"/>
              <a:ext cx="1836420" cy="429259"/>
            </a:xfrm>
            <a:custGeom>
              <a:avLst/>
              <a:gdLst/>
              <a:ahLst/>
              <a:cxnLst/>
              <a:rect l="l" t="t" r="r" b="b"/>
              <a:pathLst>
                <a:path w="1836420" h="429260">
                  <a:moveTo>
                    <a:pt x="0" y="428771"/>
                  </a:moveTo>
                  <a:lnTo>
                    <a:pt x="183580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427800" y="2074993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6" y="30640"/>
                  </a:moveTo>
                  <a:lnTo>
                    <a:pt x="0" y="0"/>
                  </a:lnTo>
                  <a:lnTo>
                    <a:pt x="45671" y="5489"/>
                  </a:lnTo>
                  <a:lnTo>
                    <a:pt x="7156" y="30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27800" y="2074993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6" y="30640"/>
                  </a:moveTo>
                  <a:lnTo>
                    <a:pt x="45671" y="5489"/>
                  </a:lnTo>
                  <a:lnTo>
                    <a:pt x="0" y="0"/>
                  </a:lnTo>
                  <a:lnTo>
                    <a:pt x="7156" y="3064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7031" y="883846"/>
              <a:ext cx="1799999" cy="1799999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75928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047" y="53267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941069">
              <a:lnSpc>
                <a:spcPct val="100000"/>
              </a:lnSpc>
              <a:spcBef>
                <a:spcPts val="80"/>
              </a:spcBef>
            </a:pPr>
            <a:r>
              <a:rPr sz="5400" spc="-10" dirty="0">
                <a:latin typeface="Calibri"/>
                <a:cs typeface="Calibri"/>
              </a:rPr>
              <a:t>BULLIT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11659" y="53267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104900">
              <a:lnSpc>
                <a:spcPct val="100000"/>
              </a:lnSpc>
              <a:spcBef>
                <a:spcPts val="80"/>
              </a:spcBef>
            </a:pPr>
            <a:r>
              <a:rPr sz="5400" spc="-90" dirty="0">
                <a:latin typeface="Calibri"/>
                <a:cs typeface="Calibri"/>
              </a:rPr>
              <a:t>PICAT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4705" y="4233228"/>
            <a:ext cx="934005" cy="93400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003389" y="4989127"/>
            <a:ext cx="1598930" cy="1598930"/>
            <a:chOff x="9003389" y="4989127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9009739" y="49954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09739" y="49954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297269" y="990270"/>
            <a:ext cx="4909185" cy="3240405"/>
            <a:chOff x="4297269" y="990270"/>
            <a:chExt cx="4909185" cy="3240405"/>
          </a:xfrm>
        </p:grpSpPr>
        <p:sp>
          <p:nvSpPr>
            <p:cNvPr id="11" name="object 11"/>
            <p:cNvSpPr/>
            <p:nvPr/>
          </p:nvSpPr>
          <p:spPr>
            <a:xfrm>
              <a:off x="7394779" y="1615270"/>
              <a:ext cx="1765300" cy="439420"/>
            </a:xfrm>
            <a:custGeom>
              <a:avLst/>
              <a:gdLst/>
              <a:ahLst/>
              <a:cxnLst/>
              <a:rect l="l" t="t" r="r" b="b"/>
              <a:pathLst>
                <a:path w="1765300" h="439419">
                  <a:moveTo>
                    <a:pt x="0" y="439040"/>
                  </a:moveTo>
                  <a:lnTo>
                    <a:pt x="176488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55862" y="1600003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7595" y="30534"/>
                  </a:moveTo>
                  <a:lnTo>
                    <a:pt x="0" y="0"/>
                  </a:lnTo>
                  <a:lnTo>
                    <a:pt x="45744" y="4832"/>
                  </a:lnTo>
                  <a:lnTo>
                    <a:pt x="7595" y="3053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55862" y="1600003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7595" y="30534"/>
                  </a:moveTo>
                  <a:lnTo>
                    <a:pt x="45744" y="4832"/>
                  </a:lnTo>
                  <a:lnTo>
                    <a:pt x="0" y="0"/>
                  </a:lnTo>
                  <a:lnTo>
                    <a:pt x="7595" y="3053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7269" y="990270"/>
              <a:ext cx="3239999" cy="32399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12041" y="791644"/>
            <a:ext cx="1367569" cy="120961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7049" y="64075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47257" y="5159764"/>
            <a:ext cx="337502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3535">
              <a:lnSpc>
                <a:spcPts val="6905"/>
              </a:lnSpc>
            </a:pPr>
            <a:r>
              <a:rPr sz="6000" spc="-5" dirty="0">
                <a:latin typeface="Calibri"/>
                <a:cs typeface="Calibri"/>
              </a:rPr>
              <a:t>AL</a:t>
            </a:r>
            <a:r>
              <a:rPr sz="6000" spc="-50" dirty="0">
                <a:latin typeface="Calibri"/>
                <a:cs typeface="Calibri"/>
              </a:rPr>
              <a:t> </a:t>
            </a:r>
            <a:r>
              <a:rPr sz="6000" spc="-20" dirty="0">
                <a:latin typeface="Calibri"/>
                <a:cs typeface="Calibri"/>
              </a:rPr>
              <a:t>FORN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437" y="5156684"/>
            <a:ext cx="407733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6905"/>
              </a:lnSpc>
            </a:pPr>
            <a:r>
              <a:rPr sz="6000" spc="-20" dirty="0">
                <a:latin typeface="Calibri"/>
                <a:cs typeface="Calibri"/>
              </a:rPr>
              <a:t>MICROONES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0801" y="3956085"/>
            <a:ext cx="966114" cy="96611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51556" y="4903446"/>
            <a:ext cx="1598930" cy="1598930"/>
            <a:chOff x="1651556" y="4903446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657906" y="490979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7906" y="490979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53654" y="446892"/>
            <a:ext cx="6482080" cy="3462654"/>
            <a:chOff x="4553654" y="446892"/>
            <a:chExt cx="6482080" cy="3462654"/>
          </a:xfrm>
        </p:grpSpPr>
        <p:sp>
          <p:nvSpPr>
            <p:cNvPr id="11" name="object 11"/>
            <p:cNvSpPr/>
            <p:nvPr/>
          </p:nvSpPr>
          <p:spPr>
            <a:xfrm>
              <a:off x="7615674" y="1753130"/>
              <a:ext cx="1567180" cy="618490"/>
            </a:xfrm>
            <a:custGeom>
              <a:avLst/>
              <a:gdLst/>
              <a:ahLst/>
              <a:cxnLst/>
              <a:rect l="l" t="t" r="r" b="b"/>
              <a:pathLst>
                <a:path w="1567179" h="618489">
                  <a:moveTo>
                    <a:pt x="0" y="618047"/>
                  </a:moveTo>
                  <a:lnTo>
                    <a:pt x="1566602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83348" y="2359177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15451" y="35502"/>
                  </a:moveTo>
                  <a:lnTo>
                    <a:pt x="6351" y="31550"/>
                  </a:lnTo>
                  <a:lnTo>
                    <a:pt x="3175" y="23501"/>
                  </a:lnTo>
                  <a:lnTo>
                    <a:pt x="0" y="15451"/>
                  </a:lnTo>
                  <a:lnTo>
                    <a:pt x="3950" y="6351"/>
                  </a:lnTo>
                  <a:lnTo>
                    <a:pt x="20050" y="0"/>
                  </a:lnTo>
                  <a:lnTo>
                    <a:pt x="29150" y="3951"/>
                  </a:lnTo>
                  <a:lnTo>
                    <a:pt x="35502" y="20050"/>
                  </a:lnTo>
                  <a:lnTo>
                    <a:pt x="31550" y="29150"/>
                  </a:lnTo>
                  <a:lnTo>
                    <a:pt x="15451" y="355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3348" y="2359177"/>
              <a:ext cx="35560" cy="35560"/>
            </a:xfrm>
            <a:custGeom>
              <a:avLst/>
              <a:gdLst/>
              <a:ahLst/>
              <a:cxnLst/>
              <a:rect l="l" t="t" r="r" b="b"/>
              <a:pathLst>
                <a:path w="35559" h="35560">
                  <a:moveTo>
                    <a:pt x="3175" y="23501"/>
                  </a:moveTo>
                  <a:lnTo>
                    <a:pt x="0" y="15451"/>
                  </a:lnTo>
                  <a:lnTo>
                    <a:pt x="3950" y="6351"/>
                  </a:lnTo>
                  <a:lnTo>
                    <a:pt x="12000" y="3175"/>
                  </a:lnTo>
                  <a:lnTo>
                    <a:pt x="20050" y="0"/>
                  </a:lnTo>
                  <a:lnTo>
                    <a:pt x="29150" y="3951"/>
                  </a:lnTo>
                  <a:lnTo>
                    <a:pt x="32326" y="12000"/>
                  </a:lnTo>
                  <a:lnTo>
                    <a:pt x="35502" y="20050"/>
                  </a:lnTo>
                  <a:lnTo>
                    <a:pt x="31550" y="29150"/>
                  </a:lnTo>
                  <a:lnTo>
                    <a:pt x="23500" y="32326"/>
                  </a:lnTo>
                  <a:lnTo>
                    <a:pt x="15451" y="35502"/>
                  </a:lnTo>
                  <a:lnTo>
                    <a:pt x="6351" y="31550"/>
                  </a:lnTo>
                  <a:lnTo>
                    <a:pt x="3175" y="2350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176503" y="173726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11546" y="30498"/>
                  </a:moveTo>
                  <a:lnTo>
                    <a:pt x="0" y="1227"/>
                  </a:lnTo>
                  <a:lnTo>
                    <a:pt x="45982" y="0"/>
                  </a:lnTo>
                  <a:lnTo>
                    <a:pt x="11546" y="30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76503" y="1737267"/>
              <a:ext cx="46355" cy="31115"/>
            </a:xfrm>
            <a:custGeom>
              <a:avLst/>
              <a:gdLst/>
              <a:ahLst/>
              <a:cxnLst/>
              <a:rect l="l" t="t" r="r" b="b"/>
              <a:pathLst>
                <a:path w="46354" h="31114">
                  <a:moveTo>
                    <a:pt x="11546" y="30498"/>
                  </a:moveTo>
                  <a:lnTo>
                    <a:pt x="45982" y="0"/>
                  </a:lnTo>
                  <a:lnTo>
                    <a:pt x="0" y="1227"/>
                  </a:lnTo>
                  <a:lnTo>
                    <a:pt x="11546" y="3049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3654" y="669357"/>
              <a:ext cx="3239999" cy="32399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35440" y="446892"/>
              <a:ext cx="1799999" cy="179999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18938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6095" y="5141126"/>
            <a:ext cx="38817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5"/>
              </a:spcBef>
            </a:pPr>
            <a:r>
              <a:rPr sz="5400" dirty="0">
                <a:latin typeface="Calibri"/>
                <a:cs typeface="Calibri"/>
              </a:rPr>
              <a:t>A</a:t>
            </a:r>
            <a:r>
              <a:rPr sz="5400" spc="-45" dirty="0">
                <a:latin typeface="Calibri"/>
                <a:cs typeface="Calibri"/>
              </a:rPr>
              <a:t> </a:t>
            </a:r>
            <a:r>
              <a:rPr sz="5400" spc="-5" dirty="0">
                <a:latin typeface="Calibri"/>
                <a:cs typeface="Calibri"/>
              </a:rPr>
              <a:t>LA</a:t>
            </a:r>
            <a:r>
              <a:rPr sz="5400" spc="-40" dirty="0">
                <a:latin typeface="Calibri"/>
                <a:cs typeface="Calibri"/>
              </a:rPr>
              <a:t> </a:t>
            </a:r>
            <a:r>
              <a:rPr sz="5400" spc="-5" dirty="0">
                <a:latin typeface="Calibri"/>
                <a:cs typeface="Calibri"/>
              </a:rPr>
              <a:t>PLANXA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0088" y="5141126"/>
            <a:ext cx="38817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730885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AL</a:t>
            </a:r>
            <a:r>
              <a:rPr sz="5400" spc="-45" dirty="0">
                <a:latin typeface="Calibri"/>
                <a:cs typeface="Calibri"/>
              </a:rPr>
              <a:t> </a:t>
            </a:r>
            <a:r>
              <a:rPr sz="5400" spc="-20" dirty="0">
                <a:latin typeface="Calibri"/>
                <a:cs typeface="Calibri"/>
              </a:rPr>
              <a:t>FORN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78582" y="3919351"/>
            <a:ext cx="979612" cy="97961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651554" y="4777713"/>
            <a:ext cx="1598930" cy="1598930"/>
            <a:chOff x="1651554" y="4777713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657904" y="47840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7904" y="47840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736917" y="1823938"/>
            <a:ext cx="1570355" cy="462280"/>
            <a:chOff x="7736917" y="1823938"/>
            <a:chExt cx="1570355" cy="462280"/>
          </a:xfrm>
        </p:grpSpPr>
        <p:sp>
          <p:nvSpPr>
            <p:cNvPr id="11" name="object 11"/>
            <p:cNvSpPr/>
            <p:nvPr/>
          </p:nvSpPr>
          <p:spPr>
            <a:xfrm>
              <a:off x="7741680" y="1843819"/>
              <a:ext cx="1519555" cy="437515"/>
            </a:xfrm>
            <a:custGeom>
              <a:avLst/>
              <a:gdLst/>
              <a:ahLst/>
              <a:cxnLst/>
              <a:rect l="l" t="t" r="r" b="b"/>
              <a:pathLst>
                <a:path w="1519554" h="437514">
                  <a:moveTo>
                    <a:pt x="0" y="437444"/>
                  </a:moveTo>
                  <a:lnTo>
                    <a:pt x="1518979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56305" y="1828701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0" y="0"/>
                  </a:lnTo>
                  <a:lnTo>
                    <a:pt x="45891" y="3156"/>
                  </a:lnTo>
                  <a:lnTo>
                    <a:pt x="8707" y="302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56305" y="1828701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45891" y="3156"/>
                  </a:lnTo>
                  <a:lnTo>
                    <a:pt x="0" y="0"/>
                  </a:lnTo>
                  <a:lnTo>
                    <a:pt x="8707" y="3023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55301" y="954895"/>
            <a:ext cx="3239999" cy="32399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08335" y="928004"/>
            <a:ext cx="1799999" cy="17999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08336" y="634701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6311" y="5342851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12494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FREGIT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6047" y="534285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23925">
              <a:lnSpc>
                <a:spcPct val="100000"/>
              </a:lnSpc>
              <a:spcBef>
                <a:spcPts val="85"/>
              </a:spcBef>
            </a:pPr>
            <a:r>
              <a:rPr sz="5400" spc="-145" dirty="0">
                <a:latin typeface="Calibri"/>
                <a:cs typeface="Calibri"/>
              </a:rPr>
              <a:t>TALLAT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1973" y="3844250"/>
            <a:ext cx="1250307" cy="125030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786882" y="4993520"/>
            <a:ext cx="1598930" cy="1598930"/>
            <a:chOff x="1786882" y="4993520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1793232" y="49998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3232" y="499987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432518" y="1109963"/>
            <a:ext cx="6728459" cy="3255645"/>
            <a:chOff x="4432518" y="1109963"/>
            <a:chExt cx="6728459" cy="325564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2518" y="1125203"/>
              <a:ext cx="3239999" cy="32399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525004" y="2285270"/>
              <a:ext cx="1836420" cy="429259"/>
            </a:xfrm>
            <a:custGeom>
              <a:avLst/>
              <a:gdLst/>
              <a:ahLst/>
              <a:cxnLst/>
              <a:rect l="l" t="t" r="r" b="b"/>
              <a:pathLst>
                <a:path w="1836420" h="429260">
                  <a:moveTo>
                    <a:pt x="0" y="428771"/>
                  </a:moveTo>
                  <a:lnTo>
                    <a:pt x="183580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57234" y="2269950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5" y="30640"/>
                  </a:moveTo>
                  <a:lnTo>
                    <a:pt x="0" y="0"/>
                  </a:lnTo>
                  <a:lnTo>
                    <a:pt x="45670" y="5489"/>
                  </a:lnTo>
                  <a:lnTo>
                    <a:pt x="7155" y="30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57234" y="2269950"/>
              <a:ext cx="45720" cy="31115"/>
            </a:xfrm>
            <a:custGeom>
              <a:avLst/>
              <a:gdLst/>
              <a:ahLst/>
              <a:cxnLst/>
              <a:rect l="l" t="t" r="r" b="b"/>
              <a:pathLst>
                <a:path w="45720" h="31114">
                  <a:moveTo>
                    <a:pt x="7155" y="30640"/>
                  </a:moveTo>
                  <a:lnTo>
                    <a:pt x="45670" y="5489"/>
                  </a:lnTo>
                  <a:lnTo>
                    <a:pt x="0" y="0"/>
                  </a:lnTo>
                  <a:lnTo>
                    <a:pt x="7155" y="3064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0422" y="1109963"/>
              <a:ext cx="1799999" cy="1799999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30104" y="634701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7150" y="5304907"/>
            <a:ext cx="3767454" cy="900430"/>
          </a:xfrm>
          <a:custGeom>
            <a:avLst/>
            <a:gdLst/>
            <a:ahLst/>
            <a:cxnLst/>
            <a:rect l="l" t="t" r="r" b="b"/>
            <a:pathLst>
              <a:path w="3767454" h="900429">
                <a:moveTo>
                  <a:pt x="0" y="0"/>
                </a:moveTo>
                <a:lnTo>
                  <a:pt x="3767423" y="0"/>
                </a:lnTo>
                <a:lnTo>
                  <a:pt x="3767423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84459" y="5299828"/>
            <a:ext cx="21285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i="0" spc="-10" dirty="0">
                <a:solidFill>
                  <a:srgbClr val="000000"/>
                </a:solidFill>
                <a:latin typeface="Calibri"/>
                <a:cs typeface="Calibri"/>
              </a:rPr>
              <a:t>BULLIT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2379" y="5304907"/>
            <a:ext cx="3795395" cy="900430"/>
          </a:xfrm>
          <a:custGeom>
            <a:avLst/>
            <a:gdLst/>
            <a:ahLst/>
            <a:cxnLst/>
            <a:rect l="l" t="t" r="r" b="b"/>
            <a:pathLst>
              <a:path w="3795395" h="900429">
                <a:moveTo>
                  <a:pt x="0" y="0"/>
                </a:moveTo>
                <a:lnTo>
                  <a:pt x="3795238" y="0"/>
                </a:lnTo>
                <a:lnTo>
                  <a:pt x="3795238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54979" y="5299828"/>
            <a:ext cx="17684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PIC</a:t>
            </a:r>
            <a:r>
              <a:rPr sz="6000" spc="-475" dirty="0">
                <a:latin typeface="Calibri"/>
                <a:cs typeface="Calibri"/>
              </a:rPr>
              <a:t>A</a:t>
            </a:r>
            <a:r>
              <a:rPr sz="6000" dirty="0">
                <a:latin typeface="Calibri"/>
                <a:cs typeface="Calibri"/>
              </a:rPr>
              <a:t>T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7018" y="3739516"/>
            <a:ext cx="1279691" cy="123398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887089" y="5048591"/>
            <a:ext cx="1598930" cy="1598930"/>
            <a:chOff x="1887089" y="5048591"/>
            <a:chExt cx="1598930" cy="1598930"/>
          </a:xfrm>
        </p:grpSpPr>
        <p:sp>
          <p:nvSpPr>
            <p:cNvPr id="8" name="object 8"/>
            <p:cNvSpPr/>
            <p:nvPr/>
          </p:nvSpPr>
          <p:spPr>
            <a:xfrm>
              <a:off x="1893439" y="50549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93439" y="50549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7845009" y="1495713"/>
            <a:ext cx="1713864" cy="887094"/>
            <a:chOff x="7845009" y="1495713"/>
            <a:chExt cx="1713864" cy="887094"/>
          </a:xfrm>
        </p:grpSpPr>
        <p:sp>
          <p:nvSpPr>
            <p:cNvPr id="13" name="object 13"/>
            <p:cNvSpPr/>
            <p:nvPr/>
          </p:nvSpPr>
          <p:spPr>
            <a:xfrm>
              <a:off x="7849772" y="1520257"/>
              <a:ext cx="1665605" cy="857250"/>
            </a:xfrm>
            <a:custGeom>
              <a:avLst/>
              <a:gdLst/>
              <a:ahLst/>
              <a:cxnLst/>
              <a:rect l="l" t="t" r="r" b="b"/>
              <a:pathLst>
                <a:path w="1665604" h="857250">
                  <a:moveTo>
                    <a:pt x="0" y="857182"/>
                  </a:moveTo>
                  <a:lnTo>
                    <a:pt x="1665444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08017" y="1500476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90">
                  <a:moveTo>
                    <a:pt x="14398" y="33769"/>
                  </a:moveTo>
                  <a:lnTo>
                    <a:pt x="0" y="5792"/>
                  </a:lnTo>
                  <a:lnTo>
                    <a:pt x="45632" y="0"/>
                  </a:lnTo>
                  <a:lnTo>
                    <a:pt x="14398" y="337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08017" y="1500476"/>
              <a:ext cx="45720" cy="34290"/>
            </a:xfrm>
            <a:custGeom>
              <a:avLst/>
              <a:gdLst/>
              <a:ahLst/>
              <a:cxnLst/>
              <a:rect l="l" t="t" r="r" b="b"/>
              <a:pathLst>
                <a:path w="45720" h="34290">
                  <a:moveTo>
                    <a:pt x="14398" y="33769"/>
                  </a:moveTo>
                  <a:lnTo>
                    <a:pt x="45632" y="0"/>
                  </a:lnTo>
                  <a:lnTo>
                    <a:pt x="0" y="5792"/>
                  </a:lnTo>
                  <a:lnTo>
                    <a:pt x="14398" y="3376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9125" y="969323"/>
            <a:ext cx="3239999" cy="323999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91913" y="864715"/>
            <a:ext cx="1369681" cy="120998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7049" y="64075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8851" y="5326436"/>
            <a:ext cx="36887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63436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AL</a:t>
            </a:r>
            <a:r>
              <a:rPr sz="5400" spc="-45" dirty="0">
                <a:latin typeface="Calibri"/>
                <a:cs typeface="Calibri"/>
              </a:rPr>
              <a:t> </a:t>
            </a:r>
            <a:r>
              <a:rPr sz="5400" spc="-20" dirty="0">
                <a:latin typeface="Calibri"/>
                <a:cs typeface="Calibri"/>
              </a:rPr>
              <a:t>FORN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81859" y="5326438"/>
            <a:ext cx="36887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85"/>
              </a:spcBef>
            </a:pPr>
            <a:r>
              <a:rPr sz="5400" spc="-20" dirty="0">
                <a:latin typeface="Calibri"/>
                <a:cs typeface="Calibri"/>
              </a:rPr>
              <a:t>MICROONES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2693" y="3815548"/>
            <a:ext cx="1252710" cy="125270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526874" y="5070119"/>
            <a:ext cx="1598930" cy="1598930"/>
            <a:chOff x="8526874" y="5070119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8533224" y="507646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33224" y="507646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567209" y="832157"/>
            <a:ext cx="6824980" cy="3240405"/>
            <a:chOff x="4567209" y="832157"/>
            <a:chExt cx="6824980" cy="3240405"/>
          </a:xfrm>
        </p:grpSpPr>
        <p:sp>
          <p:nvSpPr>
            <p:cNvPr id="11" name="object 11"/>
            <p:cNvSpPr/>
            <p:nvPr/>
          </p:nvSpPr>
          <p:spPr>
            <a:xfrm>
              <a:off x="7757866" y="2126369"/>
              <a:ext cx="1863089" cy="496570"/>
            </a:xfrm>
            <a:custGeom>
              <a:avLst/>
              <a:gdLst/>
              <a:ahLst/>
              <a:cxnLst/>
              <a:rect l="l" t="t" r="r" b="b"/>
              <a:pathLst>
                <a:path w="1863090" h="496569">
                  <a:moveTo>
                    <a:pt x="0" y="496491"/>
                  </a:moveTo>
                  <a:lnTo>
                    <a:pt x="186300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25357" y="260952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13042" y="34737"/>
                  </a:moveTo>
                  <a:lnTo>
                    <a:pt x="4457" y="29765"/>
                  </a:lnTo>
                  <a:lnTo>
                    <a:pt x="2228" y="21403"/>
                  </a:lnTo>
                  <a:lnTo>
                    <a:pt x="0" y="13041"/>
                  </a:lnTo>
                  <a:lnTo>
                    <a:pt x="4972" y="4456"/>
                  </a:lnTo>
                  <a:lnTo>
                    <a:pt x="21695" y="0"/>
                  </a:lnTo>
                  <a:lnTo>
                    <a:pt x="30280" y="4972"/>
                  </a:lnTo>
                  <a:lnTo>
                    <a:pt x="34737" y="21695"/>
                  </a:lnTo>
                  <a:lnTo>
                    <a:pt x="29764" y="30280"/>
                  </a:lnTo>
                  <a:lnTo>
                    <a:pt x="13042" y="347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25357" y="260952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228" y="21403"/>
                  </a:moveTo>
                  <a:lnTo>
                    <a:pt x="0" y="13041"/>
                  </a:lnTo>
                  <a:lnTo>
                    <a:pt x="4972" y="4456"/>
                  </a:lnTo>
                  <a:lnTo>
                    <a:pt x="13333" y="2228"/>
                  </a:lnTo>
                  <a:lnTo>
                    <a:pt x="21695" y="0"/>
                  </a:lnTo>
                  <a:lnTo>
                    <a:pt x="30280" y="4972"/>
                  </a:lnTo>
                  <a:lnTo>
                    <a:pt x="32508" y="13333"/>
                  </a:lnTo>
                  <a:lnTo>
                    <a:pt x="34737" y="21695"/>
                  </a:lnTo>
                  <a:lnTo>
                    <a:pt x="29764" y="30280"/>
                  </a:lnTo>
                  <a:lnTo>
                    <a:pt x="21403" y="32508"/>
                  </a:lnTo>
                  <a:lnTo>
                    <a:pt x="13042" y="34737"/>
                  </a:lnTo>
                  <a:lnTo>
                    <a:pt x="4457" y="29765"/>
                  </a:lnTo>
                  <a:lnTo>
                    <a:pt x="2228" y="21403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16821" y="211116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102" y="30404"/>
                  </a:moveTo>
                  <a:lnTo>
                    <a:pt x="0" y="0"/>
                  </a:lnTo>
                  <a:lnTo>
                    <a:pt x="45819" y="4071"/>
                  </a:lnTo>
                  <a:lnTo>
                    <a:pt x="8102" y="30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16821" y="211116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102" y="30404"/>
                  </a:moveTo>
                  <a:lnTo>
                    <a:pt x="45819" y="4071"/>
                  </a:lnTo>
                  <a:lnTo>
                    <a:pt x="0" y="0"/>
                  </a:lnTo>
                  <a:lnTo>
                    <a:pt x="8102" y="3040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67209" y="832157"/>
              <a:ext cx="3239999" cy="32399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1868" y="832157"/>
              <a:ext cx="1799999" cy="1799999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18938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9808" y="4974959"/>
            <a:ext cx="384937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85"/>
              </a:spcBef>
            </a:pPr>
            <a:r>
              <a:rPr sz="5400" dirty="0">
                <a:latin typeface="Calibri"/>
                <a:cs typeface="Calibri"/>
              </a:rPr>
              <a:t>A</a:t>
            </a:r>
            <a:r>
              <a:rPr sz="5400" spc="-45" dirty="0">
                <a:latin typeface="Calibri"/>
                <a:cs typeface="Calibri"/>
              </a:rPr>
              <a:t> </a:t>
            </a:r>
            <a:r>
              <a:rPr sz="5400" spc="-5" dirty="0">
                <a:latin typeface="Calibri"/>
                <a:cs typeface="Calibri"/>
              </a:rPr>
              <a:t>LA</a:t>
            </a:r>
            <a:r>
              <a:rPr sz="5400" spc="-40" dirty="0">
                <a:latin typeface="Calibri"/>
                <a:cs typeface="Calibri"/>
              </a:rPr>
              <a:t> </a:t>
            </a:r>
            <a:r>
              <a:rPr sz="5400" spc="-5" dirty="0">
                <a:latin typeface="Calibri"/>
                <a:cs typeface="Calibri"/>
              </a:rPr>
              <a:t>PLANXA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23422" y="4974959"/>
            <a:ext cx="384937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1501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AL</a:t>
            </a:r>
            <a:r>
              <a:rPr sz="5400" spc="-45" dirty="0">
                <a:latin typeface="Calibri"/>
                <a:cs typeface="Calibri"/>
              </a:rPr>
              <a:t> </a:t>
            </a:r>
            <a:r>
              <a:rPr sz="5400" spc="-20" dirty="0">
                <a:latin typeface="Calibri"/>
                <a:cs typeface="Calibri"/>
              </a:rPr>
              <a:t>FORN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7894" y="3681012"/>
            <a:ext cx="1112001" cy="111200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568439" y="4718641"/>
            <a:ext cx="1598930" cy="1598930"/>
            <a:chOff x="8568439" y="4718641"/>
            <a:chExt cx="1598930" cy="1598930"/>
          </a:xfrm>
        </p:grpSpPr>
        <p:sp>
          <p:nvSpPr>
            <p:cNvPr id="6" name="object 6"/>
            <p:cNvSpPr/>
            <p:nvPr/>
          </p:nvSpPr>
          <p:spPr>
            <a:xfrm>
              <a:off x="8574789" y="472499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74789" y="472499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751330" y="2169984"/>
            <a:ext cx="1570355" cy="462280"/>
            <a:chOff x="7751330" y="2169984"/>
            <a:chExt cx="1570355" cy="462280"/>
          </a:xfrm>
        </p:grpSpPr>
        <p:sp>
          <p:nvSpPr>
            <p:cNvPr id="11" name="object 11"/>
            <p:cNvSpPr/>
            <p:nvPr/>
          </p:nvSpPr>
          <p:spPr>
            <a:xfrm>
              <a:off x="7756093" y="2189865"/>
              <a:ext cx="1519555" cy="437515"/>
            </a:xfrm>
            <a:custGeom>
              <a:avLst/>
              <a:gdLst/>
              <a:ahLst/>
              <a:cxnLst/>
              <a:rect l="l" t="t" r="r" b="b"/>
              <a:pathLst>
                <a:path w="1519554" h="437514">
                  <a:moveTo>
                    <a:pt x="0" y="437444"/>
                  </a:moveTo>
                  <a:lnTo>
                    <a:pt x="1518978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70718" y="217474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0" y="0"/>
                  </a:lnTo>
                  <a:lnTo>
                    <a:pt x="45891" y="3156"/>
                  </a:lnTo>
                  <a:lnTo>
                    <a:pt x="8707" y="302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70718" y="2174747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8707" y="30236"/>
                  </a:moveTo>
                  <a:lnTo>
                    <a:pt x="45891" y="3156"/>
                  </a:lnTo>
                  <a:lnTo>
                    <a:pt x="0" y="0"/>
                  </a:lnTo>
                  <a:lnTo>
                    <a:pt x="8707" y="30236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3423" y="1007310"/>
            <a:ext cx="3239999" cy="32399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08335" y="928004"/>
            <a:ext cx="1799999" cy="179999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08336" y="634701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5263" y="1445982"/>
            <a:ext cx="8817610" cy="3555365"/>
            <a:chOff x="1645263" y="1445982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51613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1613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2320" marR="5080" indent="-847090">
              <a:lnSpc>
                <a:spcPct val="107000"/>
              </a:lnSpc>
              <a:spcBef>
                <a:spcPts val="100"/>
              </a:spcBef>
            </a:pPr>
            <a:r>
              <a:rPr spc="-5" dirty="0"/>
              <a:t>D’ON</a:t>
            </a:r>
            <a:r>
              <a:rPr spc="-55" dirty="0"/>
              <a:t> </a:t>
            </a:r>
            <a:r>
              <a:rPr spc="-10" dirty="0"/>
              <a:t>VENEN</a:t>
            </a:r>
            <a:r>
              <a:rPr spc="-55" dirty="0"/>
              <a:t> </a:t>
            </a:r>
            <a:r>
              <a:rPr spc="-10" dirty="0"/>
              <a:t>ELS </a:t>
            </a:r>
            <a:r>
              <a:rPr spc="-1320" dirty="0"/>
              <a:t> </a:t>
            </a:r>
            <a:r>
              <a:rPr spc="-5" dirty="0"/>
              <a:t>ALIMENTS?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96798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8654" y="1544456"/>
            <a:ext cx="8817610" cy="3555365"/>
            <a:chOff x="1518654" y="1544456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25004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5004" y="1550806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3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10191" y="2476561"/>
            <a:ext cx="6814820" cy="159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9040" marR="5080" indent="-1196975">
              <a:lnSpc>
                <a:spcPct val="107000"/>
              </a:lnSpc>
              <a:spcBef>
                <a:spcPts val="100"/>
              </a:spcBef>
            </a:pPr>
            <a:r>
              <a:rPr spc="-10" dirty="0"/>
              <a:t>ALIMNETS</a:t>
            </a:r>
            <a:r>
              <a:rPr spc="-55" dirty="0"/>
              <a:t> </a:t>
            </a:r>
            <a:r>
              <a:rPr spc="-10" dirty="0"/>
              <a:t>QUE</a:t>
            </a:r>
            <a:r>
              <a:rPr spc="-55" dirty="0"/>
              <a:t> </a:t>
            </a:r>
            <a:r>
              <a:rPr spc="-10" dirty="0"/>
              <a:t>VENEN </a:t>
            </a:r>
            <a:r>
              <a:rPr spc="-1320" dirty="0"/>
              <a:t> </a:t>
            </a:r>
            <a:r>
              <a:rPr spc="-5" dirty="0"/>
              <a:t>DELS</a:t>
            </a:r>
            <a:r>
              <a:rPr spc="-200" dirty="0"/>
              <a:t> </a:t>
            </a:r>
            <a:r>
              <a:rPr spc="-5" dirty="0"/>
              <a:t>ANIMALS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070188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9277" y="4977407"/>
            <a:ext cx="27108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AL</a:t>
            </a:r>
            <a:r>
              <a:rPr sz="6000" spc="-95" dirty="0">
                <a:latin typeface="Calibri"/>
                <a:cs typeface="Calibri"/>
              </a:rPr>
              <a:t> </a:t>
            </a:r>
            <a:r>
              <a:rPr sz="6000" spc="-20" dirty="0">
                <a:latin typeface="Calibri"/>
                <a:cs typeface="Calibri"/>
              </a:rPr>
              <a:t>FORN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Com</a:t>
            </a:r>
            <a:r>
              <a:rPr sz="3600" spc="-2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es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cuinen</a:t>
            </a:r>
            <a:r>
              <a:rPr sz="36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3600" b="1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3600" spc="-5" dirty="0">
                <a:latin typeface="Calibri"/>
                <a:cs typeface="Calibri"/>
              </a:rPr>
              <a:t>?</a:t>
            </a:r>
            <a:endParaRPr sz="36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72414" y="1463699"/>
            <a:ext cx="5045075" cy="3092450"/>
            <a:chOff x="4772414" y="1463699"/>
            <a:chExt cx="5045075" cy="30924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1939" y="1858575"/>
              <a:ext cx="2688004" cy="26880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77176" y="1853812"/>
              <a:ext cx="2698115" cy="2698115"/>
            </a:xfrm>
            <a:custGeom>
              <a:avLst/>
              <a:gdLst/>
              <a:ahLst/>
              <a:cxnLst/>
              <a:rect l="l" t="t" r="r" b="b"/>
              <a:pathLst>
                <a:path w="2698115" h="2698115">
                  <a:moveTo>
                    <a:pt x="0" y="0"/>
                  </a:moveTo>
                  <a:lnTo>
                    <a:pt x="2697529" y="0"/>
                  </a:lnTo>
                  <a:lnTo>
                    <a:pt x="2697529" y="2697529"/>
                  </a:lnTo>
                  <a:lnTo>
                    <a:pt x="0" y="269752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39507" y="1616998"/>
              <a:ext cx="1217617" cy="12176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37131" y="1470049"/>
              <a:ext cx="3474085" cy="1957705"/>
            </a:xfrm>
            <a:custGeom>
              <a:avLst/>
              <a:gdLst/>
              <a:ahLst/>
              <a:cxnLst/>
              <a:rect l="l" t="t" r="r" b="b"/>
              <a:pathLst>
                <a:path w="3474084" h="1957704">
                  <a:moveTo>
                    <a:pt x="1548713" y="227427"/>
                  </a:moveTo>
                  <a:lnTo>
                    <a:pt x="1553334" y="181593"/>
                  </a:lnTo>
                  <a:lnTo>
                    <a:pt x="1566586" y="138902"/>
                  </a:lnTo>
                  <a:lnTo>
                    <a:pt x="1587554" y="100270"/>
                  </a:lnTo>
                  <a:lnTo>
                    <a:pt x="1615325" y="66612"/>
                  </a:lnTo>
                  <a:lnTo>
                    <a:pt x="1648984" y="38841"/>
                  </a:lnTo>
                  <a:lnTo>
                    <a:pt x="1687616" y="17872"/>
                  </a:lnTo>
                  <a:lnTo>
                    <a:pt x="1730306" y="4620"/>
                  </a:lnTo>
                  <a:lnTo>
                    <a:pt x="1776141" y="0"/>
                  </a:lnTo>
                  <a:lnTo>
                    <a:pt x="1869537" y="0"/>
                  </a:lnTo>
                  <a:lnTo>
                    <a:pt x="2350773" y="0"/>
                  </a:lnTo>
                  <a:lnTo>
                    <a:pt x="3246230" y="0"/>
                  </a:lnTo>
                  <a:lnTo>
                    <a:pt x="3290806" y="4410"/>
                  </a:lnTo>
                  <a:lnTo>
                    <a:pt x="3333262" y="17311"/>
                  </a:lnTo>
                  <a:lnTo>
                    <a:pt x="3372407" y="38210"/>
                  </a:lnTo>
                  <a:lnTo>
                    <a:pt x="3407046" y="66611"/>
                  </a:lnTo>
                  <a:lnTo>
                    <a:pt x="3435447" y="101250"/>
                  </a:lnTo>
                  <a:lnTo>
                    <a:pt x="3456345" y="140394"/>
                  </a:lnTo>
                  <a:lnTo>
                    <a:pt x="3469247" y="182851"/>
                  </a:lnTo>
                  <a:lnTo>
                    <a:pt x="3473657" y="227427"/>
                  </a:lnTo>
                  <a:lnTo>
                    <a:pt x="3473657" y="795996"/>
                  </a:lnTo>
                  <a:lnTo>
                    <a:pt x="3473657" y="1137138"/>
                  </a:lnTo>
                  <a:lnTo>
                    <a:pt x="3469037" y="1182972"/>
                  </a:lnTo>
                  <a:lnTo>
                    <a:pt x="3455785" y="1225663"/>
                  </a:lnTo>
                  <a:lnTo>
                    <a:pt x="3434816" y="1264295"/>
                  </a:lnTo>
                  <a:lnTo>
                    <a:pt x="3407045" y="1297953"/>
                  </a:lnTo>
                  <a:lnTo>
                    <a:pt x="3373387" y="1325724"/>
                  </a:lnTo>
                  <a:lnTo>
                    <a:pt x="3334755" y="1346693"/>
                  </a:lnTo>
                  <a:lnTo>
                    <a:pt x="3292065" y="1359945"/>
                  </a:lnTo>
                  <a:lnTo>
                    <a:pt x="3246230" y="1364565"/>
                  </a:lnTo>
                  <a:lnTo>
                    <a:pt x="2350773" y="1364565"/>
                  </a:lnTo>
                  <a:lnTo>
                    <a:pt x="1869537" y="1364565"/>
                  </a:lnTo>
                  <a:lnTo>
                    <a:pt x="1776141" y="1364565"/>
                  </a:lnTo>
                  <a:lnTo>
                    <a:pt x="1730306" y="1359945"/>
                  </a:lnTo>
                  <a:lnTo>
                    <a:pt x="1687616" y="1346693"/>
                  </a:lnTo>
                  <a:lnTo>
                    <a:pt x="1648984" y="1325724"/>
                  </a:lnTo>
                  <a:lnTo>
                    <a:pt x="1615325" y="1297953"/>
                  </a:lnTo>
                  <a:lnTo>
                    <a:pt x="1587554" y="1264295"/>
                  </a:lnTo>
                  <a:lnTo>
                    <a:pt x="1566586" y="1225663"/>
                  </a:lnTo>
                  <a:lnTo>
                    <a:pt x="1553334" y="1182972"/>
                  </a:lnTo>
                  <a:lnTo>
                    <a:pt x="1548713" y="1137138"/>
                  </a:lnTo>
                  <a:lnTo>
                    <a:pt x="0" y="1957169"/>
                  </a:lnTo>
                  <a:lnTo>
                    <a:pt x="1548713" y="795996"/>
                  </a:lnTo>
                  <a:lnTo>
                    <a:pt x="1548713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58550" y="6157913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19612" y="525634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4240">
              <a:lnSpc>
                <a:spcPct val="100000"/>
              </a:lnSpc>
              <a:spcBef>
                <a:spcPts val="300"/>
              </a:spcBef>
            </a:pPr>
            <a:r>
              <a:rPr sz="5400" spc="-20" dirty="0">
                <a:latin typeface="Calibri"/>
                <a:cs typeface="Calibri"/>
              </a:rPr>
              <a:t>OVELLA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254" y="525634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07932" y="5254732"/>
            <a:ext cx="17564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OCELL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4196" y="3931317"/>
            <a:ext cx="1145483" cy="110457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07012"/>
            <a:ext cx="3230245" cy="1704339"/>
            <a:chOff x="255496" y="4907012"/>
            <a:chExt cx="3230245" cy="1704339"/>
          </a:xfrm>
        </p:grpSpPr>
        <p:sp>
          <p:nvSpPr>
            <p:cNvPr id="7" name="object 7"/>
            <p:cNvSpPr/>
            <p:nvPr/>
          </p:nvSpPr>
          <p:spPr>
            <a:xfrm>
              <a:off x="1893439" y="491336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91336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914948" y="591671"/>
            <a:ext cx="3600450" cy="3376295"/>
            <a:chOff x="3914948" y="591671"/>
            <a:chExt cx="3600450" cy="337629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4948" y="1447658"/>
              <a:ext cx="2519999" cy="2519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4948" y="591671"/>
              <a:ext cx="1079999" cy="1079999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0396" y="778950"/>
            <a:ext cx="3492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formatge?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530104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3359" y="527060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134110">
              <a:lnSpc>
                <a:spcPct val="100000"/>
              </a:lnSpc>
              <a:spcBef>
                <a:spcPts val="85"/>
              </a:spcBef>
            </a:pPr>
            <a:r>
              <a:rPr sz="5400" spc="-80" dirty="0">
                <a:latin typeface="Calibri"/>
                <a:cs typeface="Calibri"/>
              </a:rPr>
              <a:t>VACA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27060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13657" y="5268570"/>
            <a:ext cx="12242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GOS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9499" y="3841375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943943"/>
            <a:ext cx="2768600" cy="1738630"/>
            <a:chOff x="8706988" y="4943943"/>
            <a:chExt cx="2768600" cy="1738630"/>
          </a:xfrm>
        </p:grpSpPr>
        <p:sp>
          <p:nvSpPr>
            <p:cNvPr id="7" name="object 7"/>
            <p:cNvSpPr/>
            <p:nvPr/>
          </p:nvSpPr>
          <p:spPr>
            <a:xfrm>
              <a:off x="8713338" y="495029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95029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68639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0067" y="1188492"/>
            <a:ext cx="2520000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93840" y="515358"/>
            <a:ext cx="1079999" cy="1079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0396" y="804924"/>
            <a:ext cx="2618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llet?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5577" y="494746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205865">
              <a:lnSpc>
                <a:spcPct val="100000"/>
              </a:lnSpc>
              <a:spcBef>
                <a:spcPts val="85"/>
              </a:spcBef>
            </a:pPr>
            <a:r>
              <a:rPr sz="5400" spc="-35" dirty="0">
                <a:latin typeface="Calibri"/>
                <a:cs typeface="Calibri"/>
              </a:rPr>
              <a:t>LLUÇ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95" y="4947463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96784" y="4945431"/>
            <a:ext cx="12255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GOS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91585" y="3414050"/>
            <a:ext cx="1351715" cy="129972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411" y="4691145"/>
            <a:ext cx="1598930" cy="1598930"/>
            <a:chOff x="1665411" y="4691145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1761" y="469749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761" y="469749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771173"/>
            <a:ext cx="2767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peix?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99529" y="1542843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1636" y="548077"/>
            <a:ext cx="1079999" cy="107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27156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5577" y="49333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636270">
              <a:lnSpc>
                <a:spcPct val="100000"/>
              </a:lnSpc>
              <a:spcBef>
                <a:spcPts val="80"/>
              </a:spcBef>
            </a:pPr>
            <a:r>
              <a:rPr sz="5400" spc="-85" dirty="0">
                <a:latin typeface="Calibri"/>
                <a:cs typeface="Calibri"/>
              </a:rPr>
              <a:t>TONINYA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95" y="49333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3905" y="4931362"/>
            <a:ext cx="1391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L</a:t>
            </a:r>
            <a:r>
              <a:rPr sz="5400" spc="-120" dirty="0">
                <a:latin typeface="Calibri"/>
                <a:cs typeface="Calibri"/>
              </a:rPr>
              <a:t>L</a:t>
            </a:r>
            <a:r>
              <a:rPr sz="5400" spc="-5" dirty="0">
                <a:latin typeface="Calibri"/>
                <a:cs typeface="Calibri"/>
              </a:rPr>
              <a:t>UÇ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98145" y="3470063"/>
            <a:ext cx="1252525" cy="120435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411" y="4677077"/>
            <a:ext cx="1598930" cy="1598930"/>
            <a:chOff x="1665411" y="467707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677543"/>
            <a:ext cx="2767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peix?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18078" y="1683622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0396" y="358869"/>
            <a:ext cx="1079999" cy="107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99177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9579" y="4947255"/>
            <a:ext cx="38792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GALLINA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33017" y="4947255"/>
            <a:ext cx="4100829" cy="900430"/>
          </a:xfrm>
          <a:custGeom>
            <a:avLst/>
            <a:gdLst/>
            <a:ahLst/>
            <a:cxnLst/>
            <a:rect l="l" t="t" r="r" b="b"/>
            <a:pathLst>
              <a:path w="4100829" h="900429">
                <a:moveTo>
                  <a:pt x="0" y="0"/>
                </a:moveTo>
                <a:lnTo>
                  <a:pt x="4100447" y="0"/>
                </a:lnTo>
                <a:lnTo>
                  <a:pt x="4100447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15505" y="4945224"/>
            <a:ext cx="11347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G</a:t>
            </a:r>
            <a:r>
              <a:rPr sz="5400" spc="-430" dirty="0">
                <a:latin typeface="Calibri"/>
                <a:cs typeface="Calibri"/>
              </a:rPr>
              <a:t>A</a:t>
            </a:r>
            <a:r>
              <a:rPr sz="5400" dirty="0">
                <a:latin typeface="Calibri"/>
                <a:cs typeface="Calibri"/>
              </a:rPr>
              <a:t>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1660" y="344758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90119" y="4690938"/>
            <a:ext cx="2647315" cy="1795145"/>
            <a:chOff x="8790119" y="4690938"/>
            <a:chExt cx="2647315" cy="1795145"/>
          </a:xfrm>
        </p:grpSpPr>
        <p:sp>
          <p:nvSpPr>
            <p:cNvPr id="7" name="object 7"/>
            <p:cNvSpPr/>
            <p:nvPr/>
          </p:nvSpPr>
          <p:spPr>
            <a:xfrm>
              <a:off x="8796469" y="469728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96469" y="469728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8" y="116843"/>
                  </a:lnTo>
                  <a:lnTo>
                    <a:pt x="909657" y="792981"/>
                  </a:lnTo>
                  <a:lnTo>
                    <a:pt x="1585628" y="1469118"/>
                  </a:lnTo>
                  <a:lnTo>
                    <a:pt x="1468756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0530" y="6079668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42114" y="1171960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29058" y="384244"/>
            <a:ext cx="1079999" cy="1079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55373" y="659915"/>
            <a:ext cx="2349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45" dirty="0">
                <a:solidFill>
                  <a:srgbClr val="000000"/>
                </a:solidFill>
                <a:latin typeface="Calibri"/>
                <a:cs typeface="Calibri"/>
              </a:rPr>
              <a:t> l’ou?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982" y="5016526"/>
            <a:ext cx="378777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123315">
              <a:lnSpc>
                <a:spcPct val="100000"/>
              </a:lnSpc>
              <a:spcBef>
                <a:spcPts val="80"/>
              </a:spcBef>
            </a:pPr>
            <a:r>
              <a:rPr sz="5400" spc="-15" dirty="0">
                <a:latin typeface="Calibri"/>
                <a:cs typeface="Calibri"/>
              </a:rPr>
              <a:t>PORC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4992" y="5016527"/>
            <a:ext cx="3688715" cy="900430"/>
          </a:xfrm>
          <a:custGeom>
            <a:avLst/>
            <a:gdLst/>
            <a:ahLst/>
            <a:cxnLst/>
            <a:rect l="l" t="t" r="r" b="b"/>
            <a:pathLst>
              <a:path w="3688715" h="900429">
                <a:moveTo>
                  <a:pt x="0" y="0"/>
                </a:moveTo>
                <a:lnTo>
                  <a:pt x="3688358" y="0"/>
                </a:lnTo>
                <a:lnTo>
                  <a:pt x="3688358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30471" y="5014495"/>
            <a:ext cx="1557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ÀN</a:t>
            </a:r>
            <a:r>
              <a:rPr sz="5400" spc="-65" dirty="0">
                <a:latin typeface="Calibri"/>
                <a:cs typeface="Calibri"/>
              </a:rPr>
              <a:t>E</a:t>
            </a:r>
            <a:r>
              <a:rPr sz="5400" dirty="0">
                <a:latin typeface="Calibri"/>
                <a:cs typeface="Calibri"/>
              </a:rPr>
              <a:t>C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7620" y="356188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10006" y="4760208"/>
            <a:ext cx="2737485" cy="1844675"/>
            <a:chOff x="8610006" y="4760208"/>
            <a:chExt cx="2737485" cy="1844675"/>
          </a:xfrm>
        </p:grpSpPr>
        <p:sp>
          <p:nvSpPr>
            <p:cNvPr id="7" name="object 7"/>
            <p:cNvSpPr/>
            <p:nvPr/>
          </p:nvSpPr>
          <p:spPr>
            <a:xfrm>
              <a:off x="8616356" y="47665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16356" y="47665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0743" y="6197988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060640" y="330168"/>
            <a:ext cx="3600450" cy="3600450"/>
            <a:chOff x="4060640" y="330168"/>
            <a:chExt cx="3600450" cy="360045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0640" y="1410168"/>
              <a:ext cx="2519999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0640" y="330168"/>
              <a:ext cx="1079999" cy="107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3653" y="799079"/>
            <a:ext cx="3761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pernil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salat?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7355" y="496110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817880">
              <a:lnSpc>
                <a:spcPct val="100000"/>
              </a:lnSpc>
              <a:spcBef>
                <a:spcPts val="80"/>
              </a:spcBef>
            </a:pPr>
            <a:r>
              <a:rPr sz="5400" spc="-20" dirty="0">
                <a:latin typeface="Calibri"/>
                <a:cs typeface="Calibri"/>
              </a:rPr>
              <a:t>OVELLA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496110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48947" y="4986928"/>
            <a:ext cx="17564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OCELL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063" y="3394028"/>
            <a:ext cx="1381149" cy="13811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04791"/>
            <a:ext cx="2768600" cy="1906270"/>
            <a:chOff x="8706988" y="4704791"/>
            <a:chExt cx="2768600" cy="1906270"/>
          </a:xfrm>
        </p:grpSpPr>
        <p:sp>
          <p:nvSpPr>
            <p:cNvPr id="7" name="object 7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1114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68639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933594" y="415695"/>
            <a:ext cx="3403600" cy="3371850"/>
            <a:chOff x="3933594" y="415695"/>
            <a:chExt cx="3403600" cy="337185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7035" y="1267288"/>
              <a:ext cx="2519999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33594" y="415695"/>
              <a:ext cx="1079999" cy="107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705261"/>
            <a:ext cx="3492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formatge?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5577" y="493339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134110">
              <a:lnSpc>
                <a:spcPct val="100000"/>
              </a:lnSpc>
              <a:spcBef>
                <a:spcPts val="80"/>
              </a:spcBef>
            </a:pPr>
            <a:r>
              <a:rPr sz="5400" spc="-80" dirty="0">
                <a:latin typeface="Calibri"/>
                <a:cs typeface="Calibri"/>
              </a:rPr>
              <a:t>VACA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95" y="49333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96784" y="4931362"/>
            <a:ext cx="12255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GOS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85359" y="3407156"/>
            <a:ext cx="1337085" cy="128565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65411" y="4677077"/>
            <a:ext cx="1598930" cy="1598930"/>
            <a:chOff x="1665411" y="467707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1761" y="468342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89402" y="1293202"/>
            <a:ext cx="2520000" cy="251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2449" y="213202"/>
            <a:ext cx="1079999" cy="1079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28521" y="659145"/>
            <a:ext cx="2618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llet?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99177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198" y="5002667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5400" spc="-30" dirty="0">
                <a:latin typeface="Calibri"/>
                <a:cs typeface="Calibri"/>
              </a:rPr>
              <a:t>TONYINA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75818" y="5002667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69327" y="5000636"/>
            <a:ext cx="1391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L</a:t>
            </a:r>
            <a:r>
              <a:rPr sz="5400" spc="-120" dirty="0">
                <a:latin typeface="Calibri"/>
                <a:cs typeface="Calibri"/>
              </a:rPr>
              <a:t>L</a:t>
            </a:r>
            <a:r>
              <a:rPr sz="5400" spc="-10" dirty="0">
                <a:latin typeface="Calibri"/>
                <a:cs typeface="Calibri"/>
              </a:rPr>
              <a:t>UÇ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7225" y="3502996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45538" y="4746349"/>
            <a:ext cx="2649855" cy="1887855"/>
            <a:chOff x="8845538" y="4746349"/>
            <a:chExt cx="2649855" cy="1887855"/>
          </a:xfrm>
        </p:grpSpPr>
        <p:sp>
          <p:nvSpPr>
            <p:cNvPr id="7" name="object 7"/>
            <p:cNvSpPr/>
            <p:nvPr/>
          </p:nvSpPr>
          <p:spPr>
            <a:xfrm>
              <a:off x="8851888" y="475269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51888" y="475269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6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8481" y="6227757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698268" y="459503"/>
            <a:ext cx="2520315" cy="3430270"/>
            <a:chOff x="4698268" y="459503"/>
            <a:chExt cx="2520315" cy="343027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8268" y="1369664"/>
              <a:ext cx="2519999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1358" y="459503"/>
              <a:ext cx="1079999" cy="1079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0394" y="749069"/>
            <a:ext cx="4643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llauna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tonyina?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8014" y="5058085"/>
            <a:ext cx="36887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160145">
              <a:lnSpc>
                <a:spcPct val="100000"/>
              </a:lnSpc>
              <a:spcBef>
                <a:spcPts val="85"/>
              </a:spcBef>
            </a:pPr>
            <a:r>
              <a:rPr sz="5400" spc="-35" dirty="0">
                <a:latin typeface="Calibri"/>
                <a:cs typeface="Calibri"/>
              </a:rPr>
              <a:t>LLUÇ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58085"/>
            <a:ext cx="3813175" cy="900430"/>
          </a:xfrm>
          <a:custGeom>
            <a:avLst/>
            <a:gdLst/>
            <a:ahLst/>
            <a:cxnLst/>
            <a:rect l="l" t="t" r="r" b="b"/>
            <a:pathLst>
              <a:path w="3813175" h="900429">
                <a:moveTo>
                  <a:pt x="0" y="0"/>
                </a:moveTo>
                <a:lnTo>
                  <a:pt x="3813065" y="0"/>
                </a:lnTo>
                <a:lnTo>
                  <a:pt x="381306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30189" y="5056054"/>
            <a:ext cx="12242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GOS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5922" y="3574868"/>
            <a:ext cx="1214856" cy="121485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801768"/>
            <a:ext cx="2926715" cy="1677670"/>
            <a:chOff x="8706988" y="4801768"/>
            <a:chExt cx="2926715" cy="1677670"/>
          </a:xfrm>
        </p:grpSpPr>
        <p:sp>
          <p:nvSpPr>
            <p:cNvPr id="7" name="object 7"/>
            <p:cNvSpPr/>
            <p:nvPr/>
          </p:nvSpPr>
          <p:spPr>
            <a:xfrm>
              <a:off x="8713338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80811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8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27156" y="60724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99529" y="1542843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32282" y="462843"/>
            <a:ext cx="1079999" cy="1079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9113" y="739140"/>
            <a:ext cx="27679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peix?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00286" y="4781270"/>
            <a:ext cx="40506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latin typeface="Calibri"/>
                <a:cs typeface="Calibri"/>
              </a:rPr>
              <a:t>A</a:t>
            </a:r>
            <a:r>
              <a:rPr sz="6000" spc="-60" dirty="0">
                <a:latin typeface="Calibri"/>
                <a:cs typeface="Calibri"/>
              </a:rPr>
              <a:t> </a:t>
            </a:r>
            <a:r>
              <a:rPr sz="6000" spc="-5" dirty="0">
                <a:latin typeface="Calibri"/>
                <a:cs typeface="Calibri"/>
              </a:rPr>
              <a:t>LA</a:t>
            </a:r>
            <a:r>
              <a:rPr sz="6000" spc="-55" dirty="0">
                <a:latin typeface="Calibri"/>
                <a:cs typeface="Calibri"/>
              </a:rPr>
              <a:t> </a:t>
            </a:r>
            <a:r>
              <a:rPr sz="6000" spc="-5" dirty="0">
                <a:latin typeface="Calibri"/>
                <a:cs typeface="Calibri"/>
              </a:rPr>
              <a:t>PLANXA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1175" y="592687"/>
            <a:ext cx="710692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Com</a:t>
            </a:r>
            <a:r>
              <a:rPr sz="36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es </a:t>
            </a:r>
            <a:r>
              <a:rPr sz="36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cuinen</a:t>
            </a:r>
            <a:r>
              <a:rPr sz="36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els</a:t>
            </a:r>
            <a:r>
              <a:rPr sz="36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6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aliments</a:t>
            </a: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648848" y="1252332"/>
            <a:ext cx="5168900" cy="3534410"/>
            <a:chOff x="4648848" y="1252332"/>
            <a:chExt cx="5168900" cy="35344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8848" y="1874432"/>
              <a:ext cx="2911918" cy="29119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8317" y="1252332"/>
              <a:ext cx="1799999" cy="1799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62214" y="1470049"/>
              <a:ext cx="3248660" cy="2027555"/>
            </a:xfrm>
            <a:custGeom>
              <a:avLst/>
              <a:gdLst/>
              <a:ahLst/>
              <a:cxnLst/>
              <a:rect l="l" t="t" r="r" b="b"/>
              <a:pathLst>
                <a:path w="3248659" h="2027554">
                  <a:moveTo>
                    <a:pt x="1323629" y="227427"/>
                  </a:moveTo>
                  <a:lnTo>
                    <a:pt x="1328250" y="181593"/>
                  </a:lnTo>
                  <a:lnTo>
                    <a:pt x="1341502" y="138902"/>
                  </a:lnTo>
                  <a:lnTo>
                    <a:pt x="1362471" y="100270"/>
                  </a:lnTo>
                  <a:lnTo>
                    <a:pt x="1390242" y="66612"/>
                  </a:lnTo>
                  <a:lnTo>
                    <a:pt x="1423900" y="38841"/>
                  </a:lnTo>
                  <a:lnTo>
                    <a:pt x="1462532" y="17872"/>
                  </a:lnTo>
                  <a:lnTo>
                    <a:pt x="1505222" y="4620"/>
                  </a:lnTo>
                  <a:lnTo>
                    <a:pt x="1551057" y="0"/>
                  </a:lnTo>
                  <a:lnTo>
                    <a:pt x="1644453" y="0"/>
                  </a:lnTo>
                  <a:lnTo>
                    <a:pt x="2125689" y="0"/>
                  </a:lnTo>
                  <a:lnTo>
                    <a:pt x="3021146" y="0"/>
                  </a:lnTo>
                  <a:lnTo>
                    <a:pt x="3065722" y="4410"/>
                  </a:lnTo>
                  <a:lnTo>
                    <a:pt x="3108179" y="17311"/>
                  </a:lnTo>
                  <a:lnTo>
                    <a:pt x="3147323" y="38210"/>
                  </a:lnTo>
                  <a:lnTo>
                    <a:pt x="3181962" y="66611"/>
                  </a:lnTo>
                  <a:lnTo>
                    <a:pt x="3210363" y="101250"/>
                  </a:lnTo>
                  <a:lnTo>
                    <a:pt x="3231262" y="140394"/>
                  </a:lnTo>
                  <a:lnTo>
                    <a:pt x="3244163" y="182851"/>
                  </a:lnTo>
                  <a:lnTo>
                    <a:pt x="3248573" y="227427"/>
                  </a:lnTo>
                  <a:lnTo>
                    <a:pt x="3248573" y="795996"/>
                  </a:lnTo>
                  <a:lnTo>
                    <a:pt x="3248573" y="1137138"/>
                  </a:lnTo>
                  <a:lnTo>
                    <a:pt x="3243953" y="1182972"/>
                  </a:lnTo>
                  <a:lnTo>
                    <a:pt x="3230701" y="1225663"/>
                  </a:lnTo>
                  <a:lnTo>
                    <a:pt x="3209733" y="1264295"/>
                  </a:lnTo>
                  <a:lnTo>
                    <a:pt x="3181962" y="1297953"/>
                  </a:lnTo>
                  <a:lnTo>
                    <a:pt x="3148303" y="1325724"/>
                  </a:lnTo>
                  <a:lnTo>
                    <a:pt x="3109671" y="1346693"/>
                  </a:lnTo>
                  <a:lnTo>
                    <a:pt x="3066981" y="1359945"/>
                  </a:lnTo>
                  <a:lnTo>
                    <a:pt x="3021146" y="1364565"/>
                  </a:lnTo>
                  <a:lnTo>
                    <a:pt x="2125689" y="1364565"/>
                  </a:lnTo>
                  <a:lnTo>
                    <a:pt x="1644453" y="1364565"/>
                  </a:lnTo>
                  <a:lnTo>
                    <a:pt x="1551057" y="1364565"/>
                  </a:lnTo>
                  <a:lnTo>
                    <a:pt x="1505222" y="1359945"/>
                  </a:lnTo>
                  <a:lnTo>
                    <a:pt x="1462532" y="1346693"/>
                  </a:lnTo>
                  <a:lnTo>
                    <a:pt x="1423900" y="1325724"/>
                  </a:lnTo>
                  <a:lnTo>
                    <a:pt x="1390242" y="1297953"/>
                  </a:lnTo>
                  <a:lnTo>
                    <a:pt x="1362471" y="1264295"/>
                  </a:lnTo>
                  <a:lnTo>
                    <a:pt x="1341502" y="1225663"/>
                  </a:lnTo>
                  <a:lnTo>
                    <a:pt x="1328250" y="1182972"/>
                  </a:lnTo>
                  <a:lnTo>
                    <a:pt x="1323629" y="1137138"/>
                  </a:lnTo>
                  <a:lnTo>
                    <a:pt x="0" y="2027512"/>
                  </a:lnTo>
                  <a:lnTo>
                    <a:pt x="1323629" y="795996"/>
                  </a:lnTo>
                  <a:lnTo>
                    <a:pt x="1323629" y="227427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461750" y="628015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63942" y="511945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68072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GALLINA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8535" y="5059060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70800" y="5057028"/>
            <a:ext cx="11347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G</a:t>
            </a:r>
            <a:r>
              <a:rPr sz="5400" spc="-430" dirty="0">
                <a:latin typeface="Calibri"/>
                <a:cs typeface="Calibri"/>
              </a:rPr>
              <a:t>A</a:t>
            </a:r>
            <a:r>
              <a:rPr sz="5400" dirty="0">
                <a:latin typeface="Calibri"/>
                <a:cs typeface="Calibri"/>
              </a:rPr>
              <a:t>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2413" y="3545366"/>
            <a:ext cx="1333741" cy="13337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81786"/>
            <a:ext cx="3006725" cy="1829435"/>
            <a:chOff x="255496" y="4781786"/>
            <a:chExt cx="3006725" cy="1829435"/>
          </a:xfrm>
        </p:grpSpPr>
        <p:sp>
          <p:nvSpPr>
            <p:cNvPr id="7" name="object 7"/>
            <p:cNvSpPr/>
            <p:nvPr/>
          </p:nvSpPr>
          <p:spPr>
            <a:xfrm>
              <a:off x="1669746" y="478813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9746" y="478813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2" y="1585961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49051" y="1346888"/>
            <a:ext cx="2520000" cy="251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95779" y="192939"/>
            <a:ext cx="1079999" cy="1079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4076" y="482505"/>
            <a:ext cx="2349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45" dirty="0">
                <a:solidFill>
                  <a:srgbClr val="000000"/>
                </a:solidFill>
                <a:latin typeface="Calibri"/>
                <a:cs typeface="Calibri"/>
              </a:rPr>
              <a:t> l’ou?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857810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205865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PORC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08002" y="4804409"/>
            <a:ext cx="177101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CAMA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5090" y="3371823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48539" y="4580102"/>
            <a:ext cx="1598930" cy="1598930"/>
            <a:chOff x="1748539" y="4580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32640" y="1361666"/>
            <a:ext cx="2519999" cy="2519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8480" y="153243"/>
            <a:ext cx="1079999" cy="10799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52796" y="602846"/>
            <a:ext cx="37617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pernil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salat?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01726" y="60724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0858" y="1474119"/>
            <a:ext cx="8817610" cy="3555365"/>
            <a:chOff x="1560858" y="1474119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67208" y="148046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4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67208" y="1480469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300" marR="5080" indent="-2049780">
              <a:lnSpc>
                <a:spcPct val="107000"/>
              </a:lnSpc>
              <a:spcBef>
                <a:spcPts val="100"/>
              </a:spcBef>
            </a:pPr>
            <a:r>
              <a:rPr spc="-10" dirty="0"/>
              <a:t>ALIMENTS</a:t>
            </a:r>
            <a:r>
              <a:rPr spc="-40" dirty="0"/>
              <a:t> </a:t>
            </a:r>
            <a:r>
              <a:rPr spc="-10" dirty="0"/>
              <a:t>QUE</a:t>
            </a:r>
            <a:r>
              <a:rPr spc="-40" dirty="0"/>
              <a:t> </a:t>
            </a:r>
            <a:r>
              <a:rPr spc="-5" dirty="0"/>
              <a:t>DE</a:t>
            </a:r>
            <a:r>
              <a:rPr spc="-35" dirty="0"/>
              <a:t> </a:t>
            </a:r>
            <a:r>
              <a:rPr spc="-5" dirty="0"/>
              <a:t>LES </a:t>
            </a:r>
            <a:r>
              <a:rPr spc="-1320" dirty="0"/>
              <a:t> </a:t>
            </a:r>
            <a:r>
              <a:rPr spc="-5" dirty="0"/>
              <a:t>PLANTES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12392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826135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ENCIAM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51659" y="4804409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464" y="3371823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48539" y="4580102"/>
            <a:ext cx="1598930" cy="1598930"/>
            <a:chOff x="1748539" y="4580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52796" y="602846"/>
            <a:ext cx="32264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l’amanida?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36000" y="1255568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35318" y="341213"/>
            <a:ext cx="1079999" cy="107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98238" y="6208713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15669">
              <a:lnSpc>
                <a:spcPct val="100000"/>
              </a:lnSpc>
              <a:spcBef>
                <a:spcPts val="85"/>
              </a:spcBef>
            </a:pPr>
            <a:r>
              <a:rPr sz="5400" spc="-350" dirty="0">
                <a:latin typeface="Calibri"/>
                <a:cs typeface="Calibri"/>
              </a:rPr>
              <a:t>PATATA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652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00652" y="5087644"/>
            <a:ext cx="25774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BONI</a:t>
            </a:r>
            <a:r>
              <a:rPr sz="5400" spc="-430" dirty="0">
                <a:latin typeface="Calibri"/>
                <a:cs typeface="Calibri"/>
              </a:rPr>
              <a:t>A</a:t>
            </a:r>
            <a:r>
              <a:rPr sz="5400" spc="-15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8569" y="3618217"/>
            <a:ext cx="1077045" cy="103934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60204"/>
            <a:ext cx="2592070" cy="1864995"/>
            <a:chOff x="8706988" y="4760204"/>
            <a:chExt cx="2592070" cy="1864995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406" y="6218305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12852" y="519269"/>
            <a:ext cx="4608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patates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fregides?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7269" y="1625970"/>
            <a:ext cx="2519999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17269" y="229703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CARABASSA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38868" y="5016522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98166" y="5011442"/>
            <a:ext cx="20142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POMA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5796" y="3509378"/>
            <a:ext cx="1299166" cy="125369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60204"/>
            <a:ext cx="2667000" cy="1887855"/>
            <a:chOff x="8706988" y="4760204"/>
            <a:chExt cx="2667000" cy="1887855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7039" y="62416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28521" y="471737"/>
            <a:ext cx="4773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5" dirty="0">
                <a:latin typeface="Calibri"/>
                <a:cs typeface="Calibri"/>
              </a:rPr>
              <a:t>D’on</a:t>
            </a:r>
            <a:r>
              <a:rPr sz="2800" spc="-20" dirty="0">
                <a:latin typeface="Calibri"/>
                <a:cs typeface="Calibri"/>
              </a:rPr>
              <a:t> prové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</a:t>
            </a:r>
            <a:r>
              <a:rPr sz="2800" spc="-15" dirty="0">
                <a:latin typeface="Calibri"/>
                <a:cs typeface="Calibri"/>
              </a:rPr>
              <a:t> puré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carabassa?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1960" y="1381094"/>
            <a:ext cx="2519999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94164" y="182171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165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1450" algn="ctr">
              <a:lnSpc>
                <a:spcPct val="100000"/>
              </a:lnSpc>
              <a:spcBef>
                <a:spcPts val="300"/>
              </a:spcBef>
            </a:pPr>
            <a:r>
              <a:rPr sz="5400" spc="-85" dirty="0">
                <a:latin typeface="Calibri"/>
                <a:cs typeface="Calibri"/>
              </a:rPr>
              <a:t>TARONJA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5064" y="4804409"/>
            <a:ext cx="18154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POMA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6731" y="3278809"/>
            <a:ext cx="1196395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94359" y="4429257"/>
            <a:ext cx="1598930" cy="1598930"/>
            <a:chOff x="1794359" y="442925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6135" y="658790"/>
            <a:ext cx="4201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suc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taronja?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11241" y="324433"/>
            <a:ext cx="2740660" cy="3600450"/>
            <a:chOff x="4711241" y="324433"/>
            <a:chExt cx="2740660" cy="36004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1552" y="1404432"/>
              <a:ext cx="2520000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1241" y="324433"/>
              <a:ext cx="1079999" cy="10799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58550" y="602615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080135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CIGRÓ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6740" y="4804409"/>
            <a:ext cx="36404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0" dirty="0">
                <a:latin typeface="Calibri"/>
                <a:cs typeface="Calibri"/>
              </a:rPr>
              <a:t>MANDARINA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0564" y="3371823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48539" y="4580102"/>
            <a:ext cx="1598930" cy="1598930"/>
            <a:chOff x="1748539" y="4580102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54889" y="45864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11582" y="675573"/>
            <a:ext cx="3266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l’hummus?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6975" y="1813976"/>
            <a:ext cx="2198571" cy="21985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47684" y="428211"/>
            <a:ext cx="1079999" cy="107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03543" y="59406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019810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PÈSOL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652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89218" y="5087644"/>
            <a:ext cx="1602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CARN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5173" y="3529900"/>
            <a:ext cx="1257283" cy="121327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60204"/>
            <a:ext cx="2640330" cy="1790064"/>
            <a:chOff x="8706988" y="4760204"/>
            <a:chExt cx="2640330" cy="1790064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0743" y="61438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3601" y="602846"/>
            <a:ext cx="3439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plat?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035719" y="421289"/>
            <a:ext cx="3232785" cy="3415029"/>
            <a:chOff x="4035719" y="421289"/>
            <a:chExt cx="3232785" cy="3415029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7945" y="1315984"/>
              <a:ext cx="2519999" cy="25199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5719" y="421289"/>
              <a:ext cx="1079999" cy="1079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40410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ENCIAM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01652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48823" y="5087644"/>
            <a:ext cx="14820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8756" y="3618354"/>
            <a:ext cx="1124039" cy="108469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760204"/>
            <a:ext cx="2997835" cy="1855470"/>
            <a:chOff x="8706988" y="4760204"/>
            <a:chExt cx="2997835" cy="1855470"/>
          </a:xfrm>
        </p:grpSpPr>
        <p:sp>
          <p:nvSpPr>
            <p:cNvPr id="7" name="object 7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76655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8238" y="6208713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8521" y="698053"/>
            <a:ext cx="32264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l’amanida?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78902" y="1575051"/>
            <a:ext cx="2520000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98902" y="408488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7466" y="1431915"/>
            <a:ext cx="8817610" cy="3555365"/>
            <a:chOff x="1687466" y="1431915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93816" y="1438265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4" y="3542335"/>
                  </a:move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4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4" y="354233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3816" y="1438265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4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2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5"/>
                  </a:lnTo>
                  <a:lnTo>
                    <a:pt x="8562647" y="3428422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6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8"/>
                  </a:lnTo>
                  <a:lnTo>
                    <a:pt x="8213964" y="3542335"/>
                  </a:lnTo>
                  <a:lnTo>
                    <a:pt x="590400" y="3542335"/>
                  </a:lnTo>
                  <a:lnTo>
                    <a:pt x="541978" y="3540378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6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2"/>
                  </a:lnTo>
                  <a:lnTo>
                    <a:pt x="206174" y="3400215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4864" marR="5080" indent="-847090">
              <a:lnSpc>
                <a:spcPct val="107000"/>
              </a:lnSpc>
              <a:spcBef>
                <a:spcPts val="100"/>
              </a:spcBef>
            </a:pPr>
            <a:r>
              <a:rPr spc="-5" dirty="0"/>
              <a:t>D’ON</a:t>
            </a:r>
            <a:r>
              <a:rPr spc="-55" dirty="0"/>
              <a:t> </a:t>
            </a:r>
            <a:r>
              <a:rPr spc="-10" dirty="0"/>
              <a:t>VENEN</a:t>
            </a:r>
            <a:r>
              <a:rPr spc="-55" dirty="0"/>
              <a:t> </a:t>
            </a:r>
            <a:r>
              <a:rPr spc="-10" dirty="0"/>
              <a:t>ELS </a:t>
            </a:r>
            <a:r>
              <a:rPr spc="-1320" dirty="0"/>
              <a:t> </a:t>
            </a:r>
            <a:r>
              <a:rPr spc="-5" dirty="0"/>
              <a:t>ALIMENTS?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239001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Procedencia: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001394">
              <a:lnSpc>
                <a:spcPct val="100000"/>
              </a:lnSpc>
              <a:spcBef>
                <a:spcPts val="300"/>
              </a:spcBef>
            </a:pPr>
            <a:r>
              <a:rPr sz="5400" spc="-350" dirty="0">
                <a:latin typeface="Calibri"/>
                <a:cs typeface="Calibri"/>
              </a:rPr>
              <a:t>PATATA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29006" y="4804409"/>
            <a:ext cx="25774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BONI</a:t>
            </a:r>
            <a:r>
              <a:rPr sz="5400" spc="-430" dirty="0">
                <a:latin typeface="Calibri"/>
                <a:cs typeface="Calibri"/>
              </a:rPr>
              <a:t>A</a:t>
            </a:r>
            <a:r>
              <a:rPr sz="5400" spc="-15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O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464" y="3386154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19877" y="4487088"/>
            <a:ext cx="1598930" cy="1598930"/>
            <a:chOff x="1919877" y="4487088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926227" y="449343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26227" y="449343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6636" y="818289"/>
            <a:ext cx="46081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patates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fregides?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78717" y="528724"/>
            <a:ext cx="2520315" cy="3600450"/>
            <a:chOff x="4978717" y="528724"/>
            <a:chExt cx="2520315" cy="36004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8717" y="1608723"/>
              <a:ext cx="2520000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8717" y="528724"/>
              <a:ext cx="1079999" cy="10799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00110" y="59406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7" y="526085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CARABASSA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5260854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97393" y="5259243"/>
            <a:ext cx="12420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PEIX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464" y="3790510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91547"/>
            <a:ext cx="3263265" cy="1619250"/>
            <a:chOff x="255496" y="4991547"/>
            <a:chExt cx="3263265" cy="1619250"/>
          </a:xfrm>
        </p:grpSpPr>
        <p:sp>
          <p:nvSpPr>
            <p:cNvPr id="7" name="object 7"/>
            <p:cNvSpPr/>
            <p:nvPr/>
          </p:nvSpPr>
          <p:spPr>
            <a:xfrm>
              <a:off x="1926227" y="49978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26227" y="49978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659619"/>
            <a:ext cx="4773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puré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carabassa?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82686" y="1764037"/>
            <a:ext cx="2519999" cy="2519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99342" y="341213"/>
            <a:ext cx="1079999" cy="107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85259" y="6286347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11659" y="477858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1450" algn="ctr">
              <a:lnSpc>
                <a:spcPct val="100000"/>
              </a:lnSpc>
              <a:spcBef>
                <a:spcPts val="300"/>
              </a:spcBef>
            </a:pPr>
            <a:r>
              <a:rPr sz="5400" spc="-85" dirty="0">
                <a:latin typeface="Calibri"/>
                <a:cs typeface="Calibri"/>
              </a:rPr>
              <a:t>TARONJA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4778588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85064" y="4804409"/>
            <a:ext cx="181546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POMA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6731" y="3278809"/>
            <a:ext cx="1196395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94359" y="4429257"/>
            <a:ext cx="1598930" cy="1598930"/>
            <a:chOff x="1794359" y="442925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00709" y="443560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6135" y="658790"/>
            <a:ext cx="4201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prové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el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suc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taronja?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711241" y="324433"/>
            <a:ext cx="2740660" cy="3600450"/>
            <a:chOff x="4711241" y="324433"/>
            <a:chExt cx="2740660" cy="360045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1552" y="1404432"/>
              <a:ext cx="2520000" cy="251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11241" y="324433"/>
              <a:ext cx="1079999" cy="10799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58550" y="6026150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016522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94410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CIGRÓ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7" y="5016522"/>
            <a:ext cx="4187825" cy="900430"/>
          </a:xfrm>
          <a:custGeom>
            <a:avLst/>
            <a:gdLst/>
            <a:ahLst/>
            <a:cxnLst/>
            <a:rect l="l" t="t" r="r" b="b"/>
            <a:pathLst>
              <a:path w="4187825" h="900429">
                <a:moveTo>
                  <a:pt x="0" y="0"/>
                </a:moveTo>
                <a:lnTo>
                  <a:pt x="4187370" y="0"/>
                </a:lnTo>
                <a:lnTo>
                  <a:pt x="41873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94786" y="5087642"/>
            <a:ext cx="36404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0" dirty="0">
                <a:latin typeface="Calibri"/>
                <a:cs typeface="Calibri"/>
              </a:rPr>
              <a:t>MANDARINA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3314" y="3606379"/>
            <a:ext cx="1249806" cy="12060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31560" y="4667427"/>
            <a:ext cx="2793365" cy="1917700"/>
            <a:chOff x="8931560" y="4667427"/>
            <a:chExt cx="2793365" cy="1917700"/>
          </a:xfrm>
        </p:grpSpPr>
        <p:sp>
          <p:nvSpPr>
            <p:cNvPr id="7" name="object 7"/>
            <p:cNvSpPr/>
            <p:nvPr/>
          </p:nvSpPr>
          <p:spPr>
            <a:xfrm>
              <a:off x="8937910" y="46737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37910" y="467377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8239" y="6178305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8521" y="659498"/>
            <a:ext cx="32664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</a:t>
            </a:r>
            <a:r>
              <a:rPr sz="2800" i="0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l’hummus?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0640" y="1802121"/>
            <a:ext cx="2519999" cy="25199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53205" y="369932"/>
            <a:ext cx="1079999" cy="107999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6509" y="5142788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1105535">
              <a:lnSpc>
                <a:spcPct val="100000"/>
              </a:lnSpc>
              <a:spcBef>
                <a:spcPts val="755"/>
              </a:spcBef>
            </a:pPr>
            <a:r>
              <a:rPr sz="5400" spc="-15" dirty="0">
                <a:latin typeface="Calibri"/>
                <a:cs typeface="Calibri"/>
              </a:rPr>
              <a:t>PÈSOL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3524" y="5200619"/>
            <a:ext cx="4031615" cy="900430"/>
          </a:xfrm>
          <a:custGeom>
            <a:avLst/>
            <a:gdLst/>
            <a:ahLst/>
            <a:cxnLst/>
            <a:rect l="l" t="t" r="r" b="b"/>
            <a:pathLst>
              <a:path w="4031615" h="900429">
                <a:moveTo>
                  <a:pt x="0" y="0"/>
                </a:moveTo>
                <a:lnTo>
                  <a:pt x="4031035" y="0"/>
                </a:lnTo>
                <a:lnTo>
                  <a:pt x="403103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17571" y="5226439"/>
            <a:ext cx="1602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CARN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8396" y="3737582"/>
            <a:ext cx="1196396" cy="11631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45861"/>
            <a:ext cx="3323590" cy="1664970"/>
            <a:chOff x="255496" y="4945861"/>
            <a:chExt cx="3323590" cy="1664970"/>
          </a:xfrm>
        </p:grpSpPr>
        <p:sp>
          <p:nvSpPr>
            <p:cNvPr id="7" name="object 7"/>
            <p:cNvSpPr/>
            <p:nvPr/>
          </p:nvSpPr>
          <p:spPr>
            <a:xfrm>
              <a:off x="1986583" y="49522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86583" y="495221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633721"/>
            <a:ext cx="3439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55" dirty="0">
                <a:solidFill>
                  <a:srgbClr val="000000"/>
                </a:solidFill>
                <a:latin typeface="Calibri"/>
                <a:cs typeface="Calibri"/>
              </a:rPr>
              <a:t>D’on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prové 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aquest</a:t>
            </a: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plat?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025862" y="477342"/>
            <a:ext cx="3503295" cy="3188970"/>
            <a:chOff x="4025862" y="477342"/>
            <a:chExt cx="3503295" cy="318897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5862" y="477342"/>
              <a:ext cx="1079999" cy="10799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8721" y="1145765"/>
              <a:ext cx="2519999" cy="2519999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85259" y="6239847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57806" y="1516321"/>
            <a:ext cx="8817610" cy="3555365"/>
            <a:chOff x="1757806" y="1516321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764156" y="152267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64156" y="1522671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2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3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5"/>
                  </a:lnTo>
                  <a:lnTo>
                    <a:pt x="8796637" y="3047699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699"/>
                  </a:lnTo>
                  <a:lnTo>
                    <a:pt x="1957" y="3000355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76827" y="2448425"/>
            <a:ext cx="7558405" cy="1591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985" marR="5080" indent="-1010919">
              <a:lnSpc>
                <a:spcPct val="107000"/>
              </a:lnSpc>
              <a:spcBef>
                <a:spcPts val="100"/>
              </a:spcBef>
            </a:pPr>
            <a:r>
              <a:rPr spc="-10" dirty="0"/>
              <a:t>ALIMENTS</a:t>
            </a:r>
            <a:r>
              <a:rPr spc="-40" dirty="0"/>
              <a:t> </a:t>
            </a:r>
            <a:r>
              <a:rPr spc="-10" dirty="0"/>
              <a:t>QUE</a:t>
            </a:r>
            <a:r>
              <a:rPr spc="-40" dirty="0"/>
              <a:t> </a:t>
            </a:r>
            <a:r>
              <a:rPr spc="-10" dirty="0"/>
              <a:t>S’HAN</a:t>
            </a:r>
            <a:r>
              <a:rPr spc="-35" dirty="0"/>
              <a:t> </a:t>
            </a:r>
            <a:r>
              <a:rPr spc="-5" dirty="0"/>
              <a:t>DE </a:t>
            </a:r>
            <a:r>
              <a:rPr spc="-1320" dirty="0"/>
              <a:t> </a:t>
            </a:r>
            <a:r>
              <a:rPr spc="-5" dirty="0"/>
              <a:t>MENJAR</a:t>
            </a:r>
            <a:r>
              <a:rPr spc="-20" dirty="0"/>
              <a:t> </a:t>
            </a:r>
            <a:r>
              <a:rPr spc="-5" dirty="0"/>
              <a:t>CADA</a:t>
            </a:r>
            <a:r>
              <a:rPr spc="-195" dirty="0"/>
              <a:t> </a:t>
            </a:r>
            <a:r>
              <a:rPr spc="-5" dirty="0"/>
              <a:t>DIA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09433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162685" marR="5080" indent="-1150620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pictogramas: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Procedencia: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Licencia: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Propiedad: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Editado: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20480" y="510193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775335">
              <a:lnSpc>
                <a:spcPct val="100000"/>
              </a:lnSpc>
              <a:spcBef>
                <a:spcPts val="300"/>
              </a:spcBef>
            </a:pPr>
            <a:r>
              <a:rPr sz="5400" spc="-15" dirty="0">
                <a:latin typeface="Calibri"/>
                <a:cs typeface="Calibri"/>
              </a:rPr>
              <a:t>CEREALS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143" y="5148105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80000" y="0"/>
                </a:lnTo>
                <a:lnTo>
                  <a:pt x="3780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84996" y="5146493"/>
            <a:ext cx="21177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DONUT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73171" y="3684232"/>
            <a:ext cx="1202103" cy="120210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33113"/>
            <a:ext cx="2842260" cy="1778000"/>
            <a:chOff x="255496" y="4833113"/>
            <a:chExt cx="2842260" cy="1778000"/>
          </a:xfrm>
        </p:grpSpPr>
        <p:sp>
          <p:nvSpPr>
            <p:cNvPr id="7" name="object 7"/>
            <p:cNvSpPr/>
            <p:nvPr/>
          </p:nvSpPr>
          <p:spPr>
            <a:xfrm>
              <a:off x="1505509" y="48394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05509" y="483946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0847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34305" y="1161237"/>
            <a:ext cx="4313555" cy="3231515"/>
            <a:chOff x="3534305" y="1161237"/>
            <a:chExt cx="431355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852" y="1161237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40655" y="3497337"/>
              <a:ext cx="746125" cy="563245"/>
            </a:xfrm>
            <a:custGeom>
              <a:avLst/>
              <a:gdLst/>
              <a:ahLst/>
              <a:cxnLst/>
              <a:rect l="l" t="t" r="r" b="b"/>
              <a:pathLst>
                <a:path w="746125" h="563245">
                  <a:moveTo>
                    <a:pt x="526698" y="562655"/>
                  </a:moveTo>
                  <a:lnTo>
                    <a:pt x="569234" y="495767"/>
                  </a:lnTo>
                  <a:lnTo>
                    <a:pt x="0" y="133774"/>
                  </a:lnTo>
                  <a:lnTo>
                    <a:pt x="85071" y="0"/>
                  </a:lnTo>
                  <a:lnTo>
                    <a:pt x="654305" y="361992"/>
                  </a:lnTo>
                  <a:lnTo>
                    <a:pt x="696841" y="295105"/>
                  </a:lnTo>
                  <a:lnTo>
                    <a:pt x="745545" y="513951"/>
                  </a:lnTo>
                  <a:lnTo>
                    <a:pt x="526698" y="56265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40655" y="3497337"/>
              <a:ext cx="746125" cy="563245"/>
            </a:xfrm>
            <a:custGeom>
              <a:avLst/>
              <a:gdLst/>
              <a:ahLst/>
              <a:cxnLst/>
              <a:rect l="l" t="t" r="r" b="b"/>
              <a:pathLst>
                <a:path w="746125" h="563245">
                  <a:moveTo>
                    <a:pt x="85071" y="0"/>
                  </a:moveTo>
                  <a:lnTo>
                    <a:pt x="654305" y="361992"/>
                  </a:lnTo>
                  <a:lnTo>
                    <a:pt x="696841" y="295105"/>
                  </a:lnTo>
                  <a:lnTo>
                    <a:pt x="745545" y="513951"/>
                  </a:lnTo>
                  <a:lnTo>
                    <a:pt x="526698" y="562655"/>
                  </a:lnTo>
                  <a:lnTo>
                    <a:pt x="569234" y="495767"/>
                  </a:lnTo>
                  <a:lnTo>
                    <a:pt x="0" y="133774"/>
                  </a:lnTo>
                  <a:lnTo>
                    <a:pt x="85071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0207" y="908589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53854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5719" y="5255673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VERDURA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38868" y="5255673"/>
            <a:ext cx="3735070" cy="900430"/>
          </a:xfrm>
          <a:custGeom>
            <a:avLst/>
            <a:gdLst/>
            <a:ahLst/>
            <a:cxnLst/>
            <a:rect l="l" t="t" r="r" b="b"/>
            <a:pathLst>
              <a:path w="3735070" h="900429">
                <a:moveTo>
                  <a:pt x="0" y="0"/>
                </a:moveTo>
                <a:lnTo>
                  <a:pt x="3734570" y="0"/>
                </a:lnTo>
                <a:lnTo>
                  <a:pt x="373457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77764" y="5326794"/>
            <a:ext cx="24257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REFR</a:t>
            </a:r>
            <a:r>
              <a:rPr sz="5400" spc="-55" dirty="0">
                <a:latin typeface="Calibri"/>
                <a:cs typeface="Calibri"/>
              </a:rPr>
              <a:t>E</a:t>
            </a:r>
            <a:r>
              <a:rPr sz="5400" spc="-5" dirty="0">
                <a:latin typeface="Calibri"/>
                <a:cs typeface="Calibri"/>
              </a:rPr>
              <a:t>SC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045" y="3769447"/>
            <a:ext cx="1256478" cy="121250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999356"/>
            <a:ext cx="2843530" cy="1682750"/>
            <a:chOff x="8706988" y="4999356"/>
            <a:chExt cx="2843530" cy="1682750"/>
          </a:xfrm>
        </p:grpSpPr>
        <p:sp>
          <p:nvSpPr>
            <p:cNvPr id="7" name="object 7"/>
            <p:cNvSpPr/>
            <p:nvPr/>
          </p:nvSpPr>
          <p:spPr>
            <a:xfrm>
              <a:off x="8713338" y="50057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500570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3943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35321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44813" y="1062519"/>
            <a:ext cx="4096385" cy="3231515"/>
            <a:chOff x="3844813" y="1062519"/>
            <a:chExt cx="4096385" cy="323151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1020" y="1062519"/>
              <a:ext cx="3689958" cy="32315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851163" y="2930556"/>
              <a:ext cx="751840" cy="578485"/>
            </a:xfrm>
            <a:custGeom>
              <a:avLst/>
              <a:gdLst/>
              <a:ahLst/>
              <a:cxnLst/>
              <a:rect l="l" t="t" r="r" b="b"/>
              <a:pathLst>
                <a:path w="751839" h="578485">
                  <a:moveTo>
                    <a:pt x="502589" y="578461"/>
                  </a:moveTo>
                  <a:lnTo>
                    <a:pt x="550941" y="502427"/>
                  </a:lnTo>
                  <a:lnTo>
                    <a:pt x="0" y="152067"/>
                  </a:lnTo>
                  <a:lnTo>
                    <a:pt x="96704" y="0"/>
                  </a:lnTo>
                  <a:lnTo>
                    <a:pt x="647646" y="350360"/>
                  </a:lnTo>
                  <a:lnTo>
                    <a:pt x="695997" y="274326"/>
                  </a:lnTo>
                  <a:lnTo>
                    <a:pt x="751361" y="523098"/>
                  </a:lnTo>
                  <a:lnTo>
                    <a:pt x="502589" y="57846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51163" y="2930556"/>
              <a:ext cx="751840" cy="578485"/>
            </a:xfrm>
            <a:custGeom>
              <a:avLst/>
              <a:gdLst/>
              <a:ahLst/>
              <a:cxnLst/>
              <a:rect l="l" t="t" r="r" b="b"/>
              <a:pathLst>
                <a:path w="751839" h="578485">
                  <a:moveTo>
                    <a:pt x="96704" y="0"/>
                  </a:moveTo>
                  <a:lnTo>
                    <a:pt x="647646" y="350360"/>
                  </a:lnTo>
                  <a:lnTo>
                    <a:pt x="695997" y="274326"/>
                  </a:lnTo>
                  <a:lnTo>
                    <a:pt x="751361" y="523098"/>
                  </a:lnTo>
                  <a:lnTo>
                    <a:pt x="502589" y="578461"/>
                  </a:lnTo>
                  <a:lnTo>
                    <a:pt x="550941" y="502427"/>
                  </a:lnTo>
                  <a:lnTo>
                    <a:pt x="0" y="152067"/>
                  </a:lnTo>
                  <a:lnTo>
                    <a:pt x="96704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6477" y="905937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3856" y="5343063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901065">
              <a:lnSpc>
                <a:spcPct val="100000"/>
              </a:lnSpc>
              <a:spcBef>
                <a:spcPts val="85"/>
              </a:spcBef>
            </a:pPr>
            <a:r>
              <a:rPr sz="5400" spc="-75" dirty="0">
                <a:latin typeface="Calibri"/>
                <a:cs typeface="Calibri"/>
              </a:rPr>
              <a:t>FRUITA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65404" y="534040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00690" y="5411520"/>
            <a:ext cx="3081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CARAMELS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3537" y="3939645"/>
            <a:ext cx="1125149" cy="108576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662009" y="5020797"/>
            <a:ext cx="2886710" cy="1732914"/>
            <a:chOff x="8662009" y="5020797"/>
            <a:chExt cx="2886710" cy="1732914"/>
          </a:xfrm>
        </p:grpSpPr>
        <p:sp>
          <p:nvSpPr>
            <p:cNvPr id="7" name="object 7"/>
            <p:cNvSpPr/>
            <p:nvPr/>
          </p:nvSpPr>
          <p:spPr>
            <a:xfrm>
              <a:off x="8668359" y="502714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68359" y="502714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2205" y="63470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8521" y="352388"/>
            <a:ext cx="585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51019" y="1139481"/>
            <a:ext cx="3689985" cy="3183255"/>
            <a:chOff x="4251019" y="1139481"/>
            <a:chExt cx="3689985" cy="318325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1019" y="1139481"/>
              <a:ext cx="3689958" cy="318267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72586" y="2937182"/>
              <a:ext cx="770255" cy="563880"/>
            </a:xfrm>
            <a:custGeom>
              <a:avLst/>
              <a:gdLst/>
              <a:ahLst/>
              <a:cxnLst/>
              <a:rect l="l" t="t" r="r" b="b"/>
              <a:pathLst>
                <a:path w="770254" h="563879">
                  <a:moveTo>
                    <a:pt x="113615" y="563318"/>
                  </a:moveTo>
                  <a:lnTo>
                    <a:pt x="0" y="541679"/>
                  </a:lnTo>
                  <a:lnTo>
                    <a:pt x="21638" y="428063"/>
                  </a:lnTo>
                  <a:lnTo>
                    <a:pt x="44632" y="461876"/>
                  </a:lnTo>
                  <a:lnTo>
                    <a:pt x="723835" y="0"/>
                  </a:lnTo>
                  <a:lnTo>
                    <a:pt x="769823" y="67627"/>
                  </a:lnTo>
                  <a:lnTo>
                    <a:pt x="90621" y="529504"/>
                  </a:lnTo>
                  <a:lnTo>
                    <a:pt x="113615" y="56331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72586" y="2937182"/>
              <a:ext cx="770255" cy="563880"/>
            </a:xfrm>
            <a:custGeom>
              <a:avLst/>
              <a:gdLst/>
              <a:ahLst/>
              <a:cxnLst/>
              <a:rect l="l" t="t" r="r" b="b"/>
              <a:pathLst>
                <a:path w="770254" h="563879">
                  <a:moveTo>
                    <a:pt x="769823" y="67627"/>
                  </a:moveTo>
                  <a:lnTo>
                    <a:pt x="90621" y="529504"/>
                  </a:lnTo>
                  <a:lnTo>
                    <a:pt x="113615" y="563318"/>
                  </a:lnTo>
                  <a:lnTo>
                    <a:pt x="0" y="541679"/>
                  </a:lnTo>
                  <a:lnTo>
                    <a:pt x="21638" y="428063"/>
                  </a:lnTo>
                  <a:lnTo>
                    <a:pt x="44632" y="461876"/>
                  </a:lnTo>
                  <a:lnTo>
                    <a:pt x="723835" y="0"/>
                  </a:lnTo>
                  <a:lnTo>
                    <a:pt x="769823" y="67627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6813" y="89452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6093" y="5105896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0815" algn="ctr">
              <a:lnSpc>
                <a:spcPct val="100000"/>
              </a:lnSpc>
              <a:spcBef>
                <a:spcPts val="300"/>
              </a:spcBef>
            </a:pPr>
            <a:r>
              <a:rPr sz="5400" spc="-5" dirty="0">
                <a:latin typeface="Calibri"/>
                <a:cs typeface="Calibri"/>
              </a:rPr>
              <a:t>LLET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4143" y="5105896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80000" y="0"/>
                </a:lnTo>
                <a:lnTo>
                  <a:pt x="3780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4923" y="5104285"/>
            <a:ext cx="18580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80" dirty="0">
                <a:latin typeface="Calibri"/>
                <a:cs typeface="Calibri"/>
              </a:rPr>
              <a:t>PASTÍS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30106" y="3898958"/>
            <a:ext cx="963668" cy="9636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68230"/>
            <a:ext cx="2889250" cy="1842770"/>
            <a:chOff x="255496" y="4768230"/>
            <a:chExt cx="2889250" cy="1842770"/>
          </a:xfrm>
        </p:grpSpPr>
        <p:sp>
          <p:nvSpPr>
            <p:cNvPr id="7" name="object 7"/>
            <p:cNvSpPr/>
            <p:nvPr/>
          </p:nvSpPr>
          <p:spPr>
            <a:xfrm>
              <a:off x="1552599" y="477458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52599" y="477458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352388"/>
            <a:ext cx="585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41152" y="1266030"/>
            <a:ext cx="3733800" cy="3231515"/>
            <a:chOff x="4341152" y="1266030"/>
            <a:chExt cx="3733800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1152" y="1266030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15729" y="2550765"/>
              <a:ext cx="753110" cy="532130"/>
            </a:xfrm>
            <a:custGeom>
              <a:avLst/>
              <a:gdLst/>
              <a:ahLst/>
              <a:cxnLst/>
              <a:rect l="l" t="t" r="r" b="b"/>
              <a:pathLst>
                <a:path w="753109" h="532130">
                  <a:moveTo>
                    <a:pt x="189952" y="532025"/>
                  </a:moveTo>
                  <a:lnTo>
                    <a:pt x="0" y="483027"/>
                  </a:lnTo>
                  <a:lnTo>
                    <a:pt x="48998" y="293075"/>
                  </a:lnTo>
                  <a:lnTo>
                    <a:pt x="84236" y="352812"/>
                  </a:lnTo>
                  <a:lnTo>
                    <a:pt x="682337" y="0"/>
                  </a:lnTo>
                  <a:lnTo>
                    <a:pt x="752813" y="119474"/>
                  </a:lnTo>
                  <a:lnTo>
                    <a:pt x="154713" y="472287"/>
                  </a:lnTo>
                  <a:lnTo>
                    <a:pt x="189952" y="53202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15729" y="2550765"/>
              <a:ext cx="753110" cy="532130"/>
            </a:xfrm>
            <a:custGeom>
              <a:avLst/>
              <a:gdLst/>
              <a:ahLst/>
              <a:cxnLst/>
              <a:rect l="l" t="t" r="r" b="b"/>
              <a:pathLst>
                <a:path w="753109" h="532130">
                  <a:moveTo>
                    <a:pt x="752813" y="119474"/>
                  </a:moveTo>
                  <a:lnTo>
                    <a:pt x="154713" y="472287"/>
                  </a:lnTo>
                  <a:lnTo>
                    <a:pt x="189952" y="532025"/>
                  </a:lnTo>
                  <a:lnTo>
                    <a:pt x="0" y="483027"/>
                  </a:lnTo>
                  <a:lnTo>
                    <a:pt x="48998" y="293075"/>
                  </a:lnTo>
                  <a:lnTo>
                    <a:pt x="84236" y="352812"/>
                  </a:lnTo>
                  <a:lnTo>
                    <a:pt x="682337" y="0"/>
                  </a:lnTo>
                  <a:lnTo>
                    <a:pt x="752813" y="119474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933" y="905937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8459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4093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15" dirty="0">
                <a:solidFill>
                  <a:srgbClr val="000000"/>
                </a:solidFill>
                <a:latin typeface="Calibri"/>
                <a:cs typeface="Calibri"/>
              </a:rPr>
              <a:t>Aliments </a:t>
            </a: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3600" i="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venen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dels </a:t>
            </a:r>
            <a:r>
              <a:rPr sz="36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animals</a:t>
            </a:r>
            <a:r>
              <a:rPr sz="36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27588" y="1689223"/>
            <a:ext cx="1099185" cy="1099185"/>
            <a:chOff x="2827588" y="1689223"/>
            <a:chExt cx="1099185" cy="1099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7113" y="1698748"/>
              <a:ext cx="1079999" cy="107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32350" y="169398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164670" y="1689223"/>
            <a:ext cx="1099185" cy="1099185"/>
            <a:chOff x="8164670" y="1689223"/>
            <a:chExt cx="1099185" cy="1099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4195" y="1698748"/>
              <a:ext cx="1079999" cy="1079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69433" y="169398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827588" y="3302293"/>
            <a:ext cx="1099185" cy="1099185"/>
            <a:chOff x="2827588" y="3302293"/>
            <a:chExt cx="1099185" cy="1099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37113" y="3311818"/>
              <a:ext cx="1079999" cy="107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32350" y="330705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189242" y="3302293"/>
            <a:ext cx="1099185" cy="1099185"/>
            <a:chOff x="8189242" y="3302293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8768" y="3311818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194005" y="3307055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42522" y="4885654"/>
            <a:ext cx="1099185" cy="1099185"/>
            <a:chOff x="2842522" y="4885654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2047" y="4895179"/>
              <a:ext cx="1079999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47284" y="489041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189242" y="4885654"/>
            <a:ext cx="1099185" cy="1099185"/>
            <a:chOff x="8189242" y="4885654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8768" y="4895179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194005" y="489041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642282" y="2030943"/>
            <a:ext cx="2820035" cy="295910"/>
            <a:chOff x="4642282" y="2030943"/>
            <a:chExt cx="2820035" cy="295910"/>
          </a:xfrm>
        </p:grpSpPr>
        <p:sp>
          <p:nvSpPr>
            <p:cNvPr id="22" name="object 22"/>
            <p:cNvSpPr/>
            <p:nvPr/>
          </p:nvSpPr>
          <p:spPr>
            <a:xfrm>
              <a:off x="4648632" y="2037293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48632" y="2037293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647986" y="3706090"/>
            <a:ext cx="2820035" cy="295910"/>
            <a:chOff x="4647986" y="3706090"/>
            <a:chExt cx="2820035" cy="295910"/>
          </a:xfrm>
        </p:grpSpPr>
        <p:sp>
          <p:nvSpPr>
            <p:cNvPr id="25" name="object 25"/>
            <p:cNvSpPr/>
            <p:nvPr/>
          </p:nvSpPr>
          <p:spPr>
            <a:xfrm>
              <a:off x="4654336" y="371244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54336" y="371244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55453" y="5287330"/>
            <a:ext cx="2820035" cy="295910"/>
            <a:chOff x="4655453" y="5287330"/>
            <a:chExt cx="2820035" cy="295910"/>
          </a:xfrm>
        </p:grpSpPr>
        <p:sp>
          <p:nvSpPr>
            <p:cNvPr id="28" name="object 28"/>
            <p:cNvSpPr/>
            <p:nvPr/>
          </p:nvSpPr>
          <p:spPr>
            <a:xfrm>
              <a:off x="4661803" y="529368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5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61803" y="5293680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39513" y="6218238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33022" y="5072505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72085" algn="ctr">
              <a:lnSpc>
                <a:spcPct val="100000"/>
              </a:lnSpc>
              <a:spcBef>
                <a:spcPts val="300"/>
              </a:spcBef>
            </a:pPr>
            <a:r>
              <a:rPr sz="5400" spc="-200" dirty="0">
                <a:latin typeface="Calibri"/>
                <a:cs typeface="Calibri"/>
              </a:rPr>
              <a:t>PA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212" y="5073181"/>
            <a:ext cx="4016375" cy="900430"/>
          </a:xfrm>
          <a:custGeom>
            <a:avLst/>
            <a:gdLst/>
            <a:ahLst/>
            <a:cxnLst/>
            <a:rect l="l" t="t" r="r" b="b"/>
            <a:pathLst>
              <a:path w="4016375" h="900429">
                <a:moveTo>
                  <a:pt x="0" y="0"/>
                </a:moveTo>
                <a:lnTo>
                  <a:pt x="4016255" y="0"/>
                </a:lnTo>
                <a:lnTo>
                  <a:pt x="401625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2561" y="5071570"/>
            <a:ext cx="37039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</a:t>
            </a:r>
            <a:r>
              <a:rPr sz="5400" spc="-45" dirty="0">
                <a:latin typeface="Calibri"/>
                <a:cs typeface="Calibri"/>
              </a:rPr>
              <a:t>A</a:t>
            </a:r>
            <a:r>
              <a:rPr sz="5400" spc="-5" dirty="0">
                <a:latin typeface="Calibri"/>
                <a:cs typeface="Calibri"/>
              </a:rPr>
              <a:t>G</a:t>
            </a:r>
            <a:r>
              <a:rPr sz="5400" spc="-85" dirty="0">
                <a:latin typeface="Calibri"/>
                <a:cs typeface="Calibri"/>
              </a:rPr>
              <a:t>D</a:t>
            </a:r>
            <a:r>
              <a:rPr sz="5400" spc="-5" dirty="0">
                <a:latin typeface="Calibri"/>
                <a:cs typeface="Calibri"/>
              </a:rPr>
              <a:t>ALENA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410" y="3804105"/>
            <a:ext cx="963668" cy="9636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35515"/>
            <a:ext cx="2936875" cy="1875789"/>
            <a:chOff x="255496" y="4735515"/>
            <a:chExt cx="2936875" cy="1875789"/>
          </a:xfrm>
        </p:grpSpPr>
        <p:sp>
          <p:nvSpPr>
            <p:cNvPr id="7" name="object 7"/>
            <p:cNvSpPr/>
            <p:nvPr/>
          </p:nvSpPr>
          <p:spPr>
            <a:xfrm>
              <a:off x="1600290" y="474186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0290" y="474186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8521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57852" y="1175300"/>
            <a:ext cx="3689985" cy="3231515"/>
            <a:chOff x="4157852" y="1175300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7852" y="1175300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14502" y="3080528"/>
              <a:ext cx="807085" cy="558165"/>
            </a:xfrm>
            <a:custGeom>
              <a:avLst/>
              <a:gdLst/>
              <a:ahLst/>
              <a:cxnLst/>
              <a:rect l="l" t="t" r="r" b="b"/>
              <a:pathLst>
                <a:path w="807084" h="558164">
                  <a:moveTo>
                    <a:pt x="176998" y="557998"/>
                  </a:moveTo>
                  <a:lnTo>
                    <a:pt x="0" y="512341"/>
                  </a:lnTo>
                  <a:lnTo>
                    <a:pt x="45656" y="335343"/>
                  </a:lnTo>
                  <a:lnTo>
                    <a:pt x="78491" y="391007"/>
                  </a:lnTo>
                  <a:lnTo>
                    <a:pt x="741341" y="0"/>
                  </a:lnTo>
                  <a:lnTo>
                    <a:pt x="807012" y="111327"/>
                  </a:lnTo>
                  <a:lnTo>
                    <a:pt x="144163" y="502334"/>
                  </a:lnTo>
                  <a:lnTo>
                    <a:pt x="176998" y="55799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14502" y="3080528"/>
              <a:ext cx="807085" cy="558165"/>
            </a:xfrm>
            <a:custGeom>
              <a:avLst/>
              <a:gdLst/>
              <a:ahLst/>
              <a:cxnLst/>
              <a:rect l="l" t="t" r="r" b="b"/>
              <a:pathLst>
                <a:path w="807084" h="558164">
                  <a:moveTo>
                    <a:pt x="807012" y="111327"/>
                  </a:moveTo>
                  <a:lnTo>
                    <a:pt x="144163" y="502334"/>
                  </a:lnTo>
                  <a:lnTo>
                    <a:pt x="176998" y="557998"/>
                  </a:lnTo>
                  <a:lnTo>
                    <a:pt x="0" y="512341"/>
                  </a:lnTo>
                  <a:lnTo>
                    <a:pt x="45656" y="335343"/>
                  </a:lnTo>
                  <a:lnTo>
                    <a:pt x="78491" y="391007"/>
                  </a:lnTo>
                  <a:lnTo>
                    <a:pt x="741341" y="0"/>
                  </a:lnTo>
                  <a:lnTo>
                    <a:pt x="807012" y="111327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609" y="908589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8459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7596" y="5294819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OLI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2747" y="5294819"/>
            <a:ext cx="4787265" cy="900430"/>
          </a:xfrm>
          <a:custGeom>
            <a:avLst/>
            <a:gdLst/>
            <a:ahLst/>
            <a:cxnLst/>
            <a:rect l="l" t="t" r="r" b="b"/>
            <a:pathLst>
              <a:path w="4787265" h="900429">
                <a:moveTo>
                  <a:pt x="0" y="0"/>
                </a:moveTo>
                <a:lnTo>
                  <a:pt x="4786812" y="0"/>
                </a:lnTo>
                <a:lnTo>
                  <a:pt x="4786812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268622" y="5292787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6725" y="4224317"/>
            <a:ext cx="831278" cy="80218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957152"/>
            <a:ext cx="3088005" cy="1796414"/>
            <a:chOff x="8706988" y="4957152"/>
            <a:chExt cx="3088005" cy="1796414"/>
          </a:xfrm>
        </p:grpSpPr>
        <p:sp>
          <p:nvSpPr>
            <p:cNvPr id="7" name="object 7"/>
            <p:cNvSpPr/>
            <p:nvPr/>
          </p:nvSpPr>
          <p:spPr>
            <a:xfrm>
              <a:off x="8713338" y="4963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96350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8459" y="63470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251019" y="1104720"/>
            <a:ext cx="3883660" cy="3231515"/>
            <a:chOff x="4251019" y="1104720"/>
            <a:chExt cx="3883660" cy="323151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1019" y="1104720"/>
              <a:ext cx="3689958" cy="32315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87059" y="2844820"/>
              <a:ext cx="741680" cy="572135"/>
            </a:xfrm>
            <a:custGeom>
              <a:avLst/>
              <a:gdLst/>
              <a:ahLst/>
              <a:cxnLst/>
              <a:rect l="l" t="t" r="r" b="b"/>
              <a:pathLst>
                <a:path w="741679" h="572135">
                  <a:moveTo>
                    <a:pt x="193392" y="571733"/>
                  </a:moveTo>
                  <a:lnTo>
                    <a:pt x="0" y="534901"/>
                  </a:lnTo>
                  <a:lnTo>
                    <a:pt x="36832" y="341508"/>
                  </a:lnTo>
                  <a:lnTo>
                    <a:pt x="75972" y="399064"/>
                  </a:lnTo>
                  <a:lnTo>
                    <a:pt x="662806" y="0"/>
                  </a:lnTo>
                  <a:lnTo>
                    <a:pt x="741086" y="115112"/>
                  </a:lnTo>
                  <a:lnTo>
                    <a:pt x="154252" y="514177"/>
                  </a:lnTo>
                  <a:lnTo>
                    <a:pt x="193392" y="57173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7059" y="2844820"/>
              <a:ext cx="741680" cy="572135"/>
            </a:xfrm>
            <a:custGeom>
              <a:avLst/>
              <a:gdLst/>
              <a:ahLst/>
              <a:cxnLst/>
              <a:rect l="l" t="t" r="r" b="b"/>
              <a:pathLst>
                <a:path w="741679" h="572135">
                  <a:moveTo>
                    <a:pt x="741086" y="115112"/>
                  </a:moveTo>
                  <a:lnTo>
                    <a:pt x="154252" y="514177"/>
                  </a:lnTo>
                  <a:lnTo>
                    <a:pt x="193392" y="571733"/>
                  </a:lnTo>
                  <a:lnTo>
                    <a:pt x="0" y="534901"/>
                  </a:lnTo>
                  <a:lnTo>
                    <a:pt x="36832" y="341508"/>
                  </a:lnTo>
                  <a:lnTo>
                    <a:pt x="75972" y="399064"/>
                  </a:lnTo>
                  <a:lnTo>
                    <a:pt x="662806" y="0"/>
                  </a:lnTo>
                  <a:lnTo>
                    <a:pt x="741086" y="115112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7661" y="905937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328" y="5160459"/>
            <a:ext cx="395160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774700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CEREALS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537268" y="517212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68121" y="5170092"/>
            <a:ext cx="21177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DONUT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1415" y="3999486"/>
            <a:ext cx="996930" cy="9636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06988" y="4915806"/>
            <a:ext cx="3053715" cy="1695450"/>
            <a:chOff x="8706988" y="4915806"/>
            <a:chExt cx="3053715" cy="1695450"/>
          </a:xfrm>
        </p:grpSpPr>
        <p:sp>
          <p:nvSpPr>
            <p:cNvPr id="7" name="object 7"/>
            <p:cNvSpPr/>
            <p:nvPr/>
          </p:nvSpPr>
          <p:spPr>
            <a:xfrm>
              <a:off x="8713338" y="49221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3338" y="492215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3854" y="6204381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494595" y="1358187"/>
            <a:ext cx="4353560" cy="3231515"/>
            <a:chOff x="3494595" y="1358187"/>
            <a:chExt cx="4353560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7851" y="1358187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500945" y="3786882"/>
              <a:ext cx="746760" cy="566420"/>
            </a:xfrm>
            <a:custGeom>
              <a:avLst/>
              <a:gdLst/>
              <a:ahLst/>
              <a:cxnLst/>
              <a:rect l="l" t="t" r="r" b="b"/>
              <a:pathLst>
                <a:path w="746760" h="566420">
                  <a:moveTo>
                    <a:pt x="521896" y="565803"/>
                  </a:moveTo>
                  <a:lnTo>
                    <a:pt x="565590" y="497094"/>
                  </a:lnTo>
                  <a:lnTo>
                    <a:pt x="0" y="137417"/>
                  </a:lnTo>
                  <a:lnTo>
                    <a:pt x="87388" y="0"/>
                  </a:lnTo>
                  <a:lnTo>
                    <a:pt x="652979" y="359676"/>
                  </a:lnTo>
                  <a:lnTo>
                    <a:pt x="696673" y="290967"/>
                  </a:lnTo>
                  <a:lnTo>
                    <a:pt x="746703" y="515773"/>
                  </a:lnTo>
                  <a:lnTo>
                    <a:pt x="521896" y="56580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00945" y="3786882"/>
              <a:ext cx="746760" cy="566420"/>
            </a:xfrm>
            <a:custGeom>
              <a:avLst/>
              <a:gdLst/>
              <a:ahLst/>
              <a:cxnLst/>
              <a:rect l="l" t="t" r="r" b="b"/>
              <a:pathLst>
                <a:path w="746760" h="566420">
                  <a:moveTo>
                    <a:pt x="87388" y="0"/>
                  </a:moveTo>
                  <a:lnTo>
                    <a:pt x="652979" y="359676"/>
                  </a:lnTo>
                  <a:lnTo>
                    <a:pt x="696673" y="290967"/>
                  </a:lnTo>
                  <a:lnTo>
                    <a:pt x="746703" y="515773"/>
                  </a:lnTo>
                  <a:lnTo>
                    <a:pt x="521896" y="565803"/>
                  </a:lnTo>
                  <a:lnTo>
                    <a:pt x="565590" y="497094"/>
                  </a:lnTo>
                  <a:lnTo>
                    <a:pt x="0" y="137417"/>
                  </a:lnTo>
                  <a:lnTo>
                    <a:pt x="87388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92997" y="602846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9017" y="1007066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32547" y="5116494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303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VERDURA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116494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17549" y="5114462"/>
            <a:ext cx="24257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REFR</a:t>
            </a:r>
            <a:r>
              <a:rPr sz="5400" spc="-55" dirty="0">
                <a:latin typeface="Calibri"/>
                <a:cs typeface="Calibri"/>
              </a:rPr>
              <a:t>E</a:t>
            </a:r>
            <a:r>
              <a:rPr sz="5400" spc="-5" dirty="0">
                <a:latin typeface="Calibri"/>
                <a:cs typeface="Calibri"/>
              </a:rPr>
              <a:t>SC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5622" y="4000899"/>
            <a:ext cx="933021" cy="93302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60176"/>
            <a:ext cx="3230245" cy="1750695"/>
            <a:chOff x="255496" y="4860176"/>
            <a:chExt cx="3230245" cy="1750695"/>
          </a:xfrm>
        </p:grpSpPr>
        <p:sp>
          <p:nvSpPr>
            <p:cNvPr id="7" name="object 7"/>
            <p:cNvSpPr/>
            <p:nvPr/>
          </p:nvSpPr>
          <p:spPr>
            <a:xfrm>
              <a:off x="1893439" y="486652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866526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881618" y="1315743"/>
            <a:ext cx="4059554" cy="3231515"/>
            <a:chOff x="3881618" y="1315743"/>
            <a:chExt cx="4059554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20" y="1315743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87968" y="3152828"/>
              <a:ext cx="737870" cy="541020"/>
            </a:xfrm>
            <a:custGeom>
              <a:avLst/>
              <a:gdLst/>
              <a:ahLst/>
              <a:cxnLst/>
              <a:rect l="l" t="t" r="r" b="b"/>
              <a:pathLst>
                <a:path w="737870" h="541020">
                  <a:moveTo>
                    <a:pt x="560099" y="540757"/>
                  </a:moveTo>
                  <a:lnTo>
                    <a:pt x="594577" y="486541"/>
                  </a:lnTo>
                  <a:lnTo>
                    <a:pt x="0" y="108431"/>
                  </a:lnTo>
                  <a:lnTo>
                    <a:pt x="68954" y="0"/>
                  </a:lnTo>
                  <a:lnTo>
                    <a:pt x="663532" y="378109"/>
                  </a:lnTo>
                  <a:lnTo>
                    <a:pt x="698010" y="323893"/>
                  </a:lnTo>
                  <a:lnTo>
                    <a:pt x="737486" y="501280"/>
                  </a:lnTo>
                  <a:lnTo>
                    <a:pt x="560099" y="54075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87968" y="3152828"/>
              <a:ext cx="737870" cy="541020"/>
            </a:xfrm>
            <a:custGeom>
              <a:avLst/>
              <a:gdLst/>
              <a:ahLst/>
              <a:cxnLst/>
              <a:rect l="l" t="t" r="r" b="b"/>
              <a:pathLst>
                <a:path w="737870" h="541020">
                  <a:moveTo>
                    <a:pt x="68954" y="0"/>
                  </a:moveTo>
                  <a:lnTo>
                    <a:pt x="663532" y="378109"/>
                  </a:lnTo>
                  <a:lnTo>
                    <a:pt x="698010" y="323893"/>
                  </a:lnTo>
                  <a:lnTo>
                    <a:pt x="737486" y="501280"/>
                  </a:lnTo>
                  <a:lnTo>
                    <a:pt x="560099" y="540757"/>
                  </a:lnTo>
                  <a:lnTo>
                    <a:pt x="594577" y="486541"/>
                  </a:lnTo>
                  <a:lnTo>
                    <a:pt x="0" y="108431"/>
                  </a:lnTo>
                  <a:lnTo>
                    <a:pt x="68954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475598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865" y="920004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43943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9532" y="501871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86790">
              <a:lnSpc>
                <a:spcPct val="100000"/>
              </a:lnSpc>
              <a:spcBef>
                <a:spcPts val="300"/>
              </a:spcBef>
            </a:pPr>
            <a:r>
              <a:rPr sz="5400" spc="-75" dirty="0">
                <a:latin typeface="Calibri"/>
                <a:cs typeface="Calibri"/>
              </a:rPr>
              <a:t>FRUITA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4" y="5018711"/>
            <a:ext cx="3780154" cy="900430"/>
          </a:xfrm>
          <a:custGeom>
            <a:avLst/>
            <a:gdLst/>
            <a:ahLst/>
            <a:cxnLst/>
            <a:rect l="l" t="t" r="r" b="b"/>
            <a:pathLst>
              <a:path w="3780154" h="900429">
                <a:moveTo>
                  <a:pt x="0" y="0"/>
                </a:moveTo>
                <a:lnTo>
                  <a:pt x="3779999" y="0"/>
                </a:lnTo>
                <a:lnTo>
                  <a:pt x="377999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1226" y="5017099"/>
            <a:ext cx="30797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CARAMELS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6066" y="3813345"/>
            <a:ext cx="994502" cy="96135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74058"/>
            <a:ext cx="3230245" cy="1837055"/>
            <a:chOff x="255496" y="4774058"/>
            <a:chExt cx="3230245" cy="1837055"/>
          </a:xfrm>
        </p:grpSpPr>
        <p:sp>
          <p:nvSpPr>
            <p:cNvPr id="7" name="object 7"/>
            <p:cNvSpPr/>
            <p:nvPr/>
          </p:nvSpPr>
          <p:spPr>
            <a:xfrm>
              <a:off x="1893439" y="47804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93439" y="478040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099473" y="1256705"/>
            <a:ext cx="3689985" cy="3231515"/>
            <a:chOff x="4099473" y="1256705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9473" y="1256705"/>
              <a:ext cx="3689958" cy="32315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24003" y="2873904"/>
              <a:ext cx="1035050" cy="767080"/>
            </a:xfrm>
            <a:custGeom>
              <a:avLst/>
              <a:gdLst/>
              <a:ahLst/>
              <a:cxnLst/>
              <a:rect l="l" t="t" r="r" b="b"/>
              <a:pathLst>
                <a:path w="1035050" h="767079">
                  <a:moveTo>
                    <a:pt x="180341" y="766991"/>
                  </a:moveTo>
                  <a:lnTo>
                    <a:pt x="0" y="732644"/>
                  </a:lnTo>
                  <a:lnTo>
                    <a:pt x="34347" y="552302"/>
                  </a:lnTo>
                  <a:lnTo>
                    <a:pt x="70846" y="605974"/>
                  </a:lnTo>
                  <a:lnTo>
                    <a:pt x="961946" y="0"/>
                  </a:lnTo>
                  <a:lnTo>
                    <a:pt x="1034944" y="107344"/>
                  </a:lnTo>
                  <a:lnTo>
                    <a:pt x="143843" y="713319"/>
                  </a:lnTo>
                  <a:lnTo>
                    <a:pt x="180341" y="76699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24003" y="2873904"/>
              <a:ext cx="1035050" cy="767080"/>
            </a:xfrm>
            <a:custGeom>
              <a:avLst/>
              <a:gdLst/>
              <a:ahLst/>
              <a:cxnLst/>
              <a:rect l="l" t="t" r="r" b="b"/>
              <a:pathLst>
                <a:path w="1035050" h="767079">
                  <a:moveTo>
                    <a:pt x="1034944" y="107344"/>
                  </a:moveTo>
                  <a:lnTo>
                    <a:pt x="143843" y="713319"/>
                  </a:lnTo>
                  <a:lnTo>
                    <a:pt x="180341" y="766991"/>
                  </a:lnTo>
                  <a:lnTo>
                    <a:pt x="0" y="732644"/>
                  </a:lnTo>
                  <a:lnTo>
                    <a:pt x="34347" y="552302"/>
                  </a:lnTo>
                  <a:lnTo>
                    <a:pt x="70846" y="605974"/>
                  </a:lnTo>
                  <a:lnTo>
                    <a:pt x="961946" y="0"/>
                  </a:lnTo>
                  <a:lnTo>
                    <a:pt x="1034944" y="107344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633655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2034" y="1145700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33132" y="620438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8225" y="5083395"/>
            <a:ext cx="3780154" cy="101600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170815" algn="ctr">
              <a:lnSpc>
                <a:spcPct val="100000"/>
              </a:lnSpc>
              <a:spcBef>
                <a:spcPts val="755"/>
              </a:spcBef>
            </a:pPr>
            <a:r>
              <a:rPr sz="5400" spc="-5" dirty="0">
                <a:latin typeface="Calibri"/>
                <a:cs typeface="Calibri"/>
              </a:rPr>
              <a:t>LLET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1964" y="5141226"/>
            <a:ext cx="3780154" cy="923925"/>
          </a:xfrm>
          <a:custGeom>
            <a:avLst/>
            <a:gdLst/>
            <a:ahLst/>
            <a:cxnLst/>
            <a:rect l="l" t="t" r="r" b="b"/>
            <a:pathLst>
              <a:path w="3780154" h="923925">
                <a:moveTo>
                  <a:pt x="0" y="0"/>
                </a:moveTo>
                <a:lnTo>
                  <a:pt x="3779999" y="0"/>
                </a:lnTo>
                <a:lnTo>
                  <a:pt x="3779999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22743" y="5139193"/>
            <a:ext cx="18580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80" dirty="0">
                <a:latin typeface="Calibri"/>
                <a:cs typeface="Calibri"/>
              </a:rPr>
              <a:t>PASTÍS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7717" y="3937765"/>
            <a:ext cx="1033737" cy="100039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84908"/>
            <a:ext cx="3105785" cy="1725930"/>
            <a:chOff x="255496" y="4884908"/>
            <a:chExt cx="3105785" cy="1725930"/>
          </a:xfrm>
        </p:grpSpPr>
        <p:sp>
          <p:nvSpPr>
            <p:cNvPr id="7" name="object 7"/>
            <p:cNvSpPr/>
            <p:nvPr/>
          </p:nvSpPr>
          <p:spPr>
            <a:xfrm>
              <a:off x="1768744" y="48912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8744" y="4891258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185987" y="1226032"/>
            <a:ext cx="3689985" cy="3231515"/>
            <a:chOff x="4185987" y="1226032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85987" y="1226032"/>
              <a:ext cx="3689958" cy="32315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107894" y="2583104"/>
              <a:ext cx="742950" cy="501650"/>
            </a:xfrm>
            <a:custGeom>
              <a:avLst/>
              <a:gdLst/>
              <a:ahLst/>
              <a:cxnLst/>
              <a:rect l="l" t="t" r="r" b="b"/>
              <a:pathLst>
                <a:path w="742950" h="501650">
                  <a:moveTo>
                    <a:pt x="136045" y="501167"/>
                  </a:moveTo>
                  <a:lnTo>
                    <a:pt x="0" y="466074"/>
                  </a:lnTo>
                  <a:lnTo>
                    <a:pt x="35092" y="330028"/>
                  </a:lnTo>
                  <a:lnTo>
                    <a:pt x="60331" y="372812"/>
                  </a:lnTo>
                  <a:lnTo>
                    <a:pt x="692336" y="0"/>
                  </a:lnTo>
                  <a:lnTo>
                    <a:pt x="742812" y="85569"/>
                  </a:lnTo>
                  <a:lnTo>
                    <a:pt x="110807" y="458382"/>
                  </a:lnTo>
                  <a:lnTo>
                    <a:pt x="136045" y="50116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07894" y="2583104"/>
              <a:ext cx="742950" cy="501650"/>
            </a:xfrm>
            <a:custGeom>
              <a:avLst/>
              <a:gdLst/>
              <a:ahLst/>
              <a:cxnLst/>
              <a:rect l="l" t="t" r="r" b="b"/>
              <a:pathLst>
                <a:path w="742950" h="501650">
                  <a:moveTo>
                    <a:pt x="742812" y="85569"/>
                  </a:moveTo>
                  <a:lnTo>
                    <a:pt x="110807" y="458382"/>
                  </a:lnTo>
                  <a:lnTo>
                    <a:pt x="136045" y="501167"/>
                  </a:lnTo>
                  <a:lnTo>
                    <a:pt x="0" y="466074"/>
                  </a:lnTo>
                  <a:lnTo>
                    <a:pt x="35092" y="330028"/>
                  </a:lnTo>
                  <a:lnTo>
                    <a:pt x="60331" y="372812"/>
                  </a:lnTo>
                  <a:lnTo>
                    <a:pt x="692336" y="0"/>
                  </a:lnTo>
                  <a:lnTo>
                    <a:pt x="742812" y="85569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561940"/>
            <a:ext cx="585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1389" y="1032548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01826" y="6275696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075309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5400" spc="-200" dirty="0">
                <a:latin typeface="Calibri"/>
                <a:cs typeface="Calibri"/>
              </a:rPr>
              <a:t>PA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17381" y="5029143"/>
            <a:ext cx="4017645" cy="1016000"/>
          </a:xfrm>
          <a:custGeom>
            <a:avLst/>
            <a:gdLst/>
            <a:ahLst/>
            <a:cxnLst/>
            <a:rect l="l" t="t" r="r" b="b"/>
            <a:pathLst>
              <a:path w="4017645" h="1016000">
                <a:moveTo>
                  <a:pt x="0" y="0"/>
                </a:moveTo>
                <a:lnTo>
                  <a:pt x="4017417" y="0"/>
                </a:lnTo>
                <a:lnTo>
                  <a:pt x="4017417" y="1015662"/>
                </a:lnTo>
                <a:lnTo>
                  <a:pt x="0" y="10156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2312" y="5112794"/>
            <a:ext cx="37039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</a:t>
            </a:r>
            <a:r>
              <a:rPr sz="5400" spc="-45" dirty="0">
                <a:latin typeface="Calibri"/>
                <a:cs typeface="Calibri"/>
              </a:rPr>
              <a:t>A</a:t>
            </a:r>
            <a:r>
              <a:rPr sz="5400" spc="-5" dirty="0">
                <a:latin typeface="Calibri"/>
                <a:cs typeface="Calibri"/>
              </a:rPr>
              <a:t>G</a:t>
            </a:r>
            <a:r>
              <a:rPr sz="5400" spc="-85" dirty="0">
                <a:latin typeface="Calibri"/>
                <a:cs typeface="Calibri"/>
              </a:rPr>
              <a:t>D</a:t>
            </a:r>
            <a:r>
              <a:rPr sz="5400" spc="-5" dirty="0">
                <a:latin typeface="Calibri"/>
                <a:cs typeface="Calibri"/>
              </a:rPr>
              <a:t>ALENA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58612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887103" y="4830655"/>
            <a:ext cx="2908300" cy="1851660"/>
            <a:chOff x="8887103" y="4830655"/>
            <a:chExt cx="2908300" cy="1851660"/>
          </a:xfrm>
        </p:grpSpPr>
        <p:sp>
          <p:nvSpPr>
            <p:cNvPr id="7" name="object 7"/>
            <p:cNvSpPr/>
            <p:nvPr/>
          </p:nvSpPr>
          <p:spPr>
            <a:xfrm>
              <a:off x="8893453" y="483700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93453" y="4837005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8460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305256" y="1367491"/>
            <a:ext cx="3689985" cy="3231515"/>
            <a:chOff x="4305256" y="1367491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5256" y="1367491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07629" y="3499018"/>
              <a:ext cx="1158875" cy="756285"/>
            </a:xfrm>
            <a:custGeom>
              <a:avLst/>
              <a:gdLst/>
              <a:ahLst/>
              <a:cxnLst/>
              <a:rect l="l" t="t" r="r" b="b"/>
              <a:pathLst>
                <a:path w="1158875" h="756285">
                  <a:moveTo>
                    <a:pt x="155937" y="755679"/>
                  </a:moveTo>
                  <a:lnTo>
                    <a:pt x="0" y="715455"/>
                  </a:lnTo>
                  <a:lnTo>
                    <a:pt x="40223" y="559518"/>
                  </a:lnTo>
                  <a:lnTo>
                    <a:pt x="69152" y="608559"/>
                  </a:lnTo>
                  <a:lnTo>
                    <a:pt x="1100802" y="0"/>
                  </a:lnTo>
                  <a:lnTo>
                    <a:pt x="1158659" y="98080"/>
                  </a:lnTo>
                  <a:lnTo>
                    <a:pt x="127008" y="706639"/>
                  </a:lnTo>
                  <a:lnTo>
                    <a:pt x="155937" y="75567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07629" y="3499018"/>
              <a:ext cx="1158875" cy="756285"/>
            </a:xfrm>
            <a:custGeom>
              <a:avLst/>
              <a:gdLst/>
              <a:ahLst/>
              <a:cxnLst/>
              <a:rect l="l" t="t" r="r" b="b"/>
              <a:pathLst>
                <a:path w="1158875" h="756285">
                  <a:moveTo>
                    <a:pt x="1158659" y="98080"/>
                  </a:moveTo>
                  <a:lnTo>
                    <a:pt x="127008" y="706639"/>
                  </a:lnTo>
                  <a:lnTo>
                    <a:pt x="155937" y="755679"/>
                  </a:lnTo>
                  <a:lnTo>
                    <a:pt x="0" y="715455"/>
                  </a:lnTo>
                  <a:lnTo>
                    <a:pt x="40223" y="559518"/>
                  </a:lnTo>
                  <a:lnTo>
                    <a:pt x="69152" y="608559"/>
                  </a:lnTo>
                  <a:lnTo>
                    <a:pt x="1100802" y="0"/>
                  </a:lnTo>
                  <a:lnTo>
                    <a:pt x="1158659" y="9808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8521" y="627857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1959" y="5022057"/>
            <a:ext cx="345630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430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OLI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1717" y="4979744"/>
            <a:ext cx="3456304" cy="900430"/>
          </a:xfrm>
          <a:custGeom>
            <a:avLst/>
            <a:gdLst/>
            <a:ahLst/>
            <a:cxnLst/>
            <a:rect l="l" t="t" r="r" b="b"/>
            <a:pathLst>
              <a:path w="3456304" h="900429">
                <a:moveTo>
                  <a:pt x="0" y="0"/>
                </a:moveTo>
                <a:lnTo>
                  <a:pt x="3456000" y="0"/>
                </a:lnTo>
                <a:lnTo>
                  <a:pt x="345600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52032" y="4978132"/>
            <a:ext cx="191388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SUCRA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9435" y="3542467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726870"/>
            <a:ext cx="2722245" cy="1884045"/>
            <a:chOff x="255496" y="4726870"/>
            <a:chExt cx="2722245" cy="1884045"/>
          </a:xfrm>
        </p:grpSpPr>
        <p:sp>
          <p:nvSpPr>
            <p:cNvPr id="7" name="object 7"/>
            <p:cNvSpPr/>
            <p:nvPr/>
          </p:nvSpPr>
          <p:spPr>
            <a:xfrm>
              <a:off x="1385612" y="47332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5612" y="4733220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191801" y="1469477"/>
            <a:ext cx="3910965" cy="3231515"/>
            <a:chOff x="4191801" y="1469477"/>
            <a:chExt cx="391096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1801" y="1469477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68504" y="3226052"/>
              <a:ext cx="728345" cy="539750"/>
            </a:xfrm>
            <a:custGeom>
              <a:avLst/>
              <a:gdLst/>
              <a:ahLst/>
              <a:cxnLst/>
              <a:rect l="l" t="t" r="r" b="b"/>
              <a:pathLst>
                <a:path w="728345" h="539750">
                  <a:moveTo>
                    <a:pt x="127776" y="539708"/>
                  </a:moveTo>
                  <a:lnTo>
                    <a:pt x="0" y="515372"/>
                  </a:lnTo>
                  <a:lnTo>
                    <a:pt x="24335" y="387595"/>
                  </a:lnTo>
                  <a:lnTo>
                    <a:pt x="50195" y="425623"/>
                  </a:lnTo>
                  <a:lnTo>
                    <a:pt x="676085" y="0"/>
                  </a:lnTo>
                  <a:lnTo>
                    <a:pt x="727806" y="76056"/>
                  </a:lnTo>
                  <a:lnTo>
                    <a:pt x="101916" y="501680"/>
                  </a:lnTo>
                  <a:lnTo>
                    <a:pt x="127776" y="53970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68504" y="3226052"/>
              <a:ext cx="728345" cy="539750"/>
            </a:xfrm>
            <a:custGeom>
              <a:avLst/>
              <a:gdLst/>
              <a:ahLst/>
              <a:cxnLst/>
              <a:rect l="l" t="t" r="r" b="b"/>
              <a:pathLst>
                <a:path w="728345" h="539750">
                  <a:moveTo>
                    <a:pt x="727806" y="76056"/>
                  </a:moveTo>
                  <a:lnTo>
                    <a:pt x="101916" y="501680"/>
                  </a:lnTo>
                  <a:lnTo>
                    <a:pt x="127776" y="539708"/>
                  </a:lnTo>
                  <a:lnTo>
                    <a:pt x="0" y="515372"/>
                  </a:lnTo>
                  <a:lnTo>
                    <a:pt x="24335" y="387595"/>
                  </a:lnTo>
                  <a:lnTo>
                    <a:pt x="50195" y="425623"/>
                  </a:lnTo>
                  <a:lnTo>
                    <a:pt x="676085" y="0"/>
                  </a:lnTo>
                  <a:lnTo>
                    <a:pt x="727806" y="76056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28521" y="627857"/>
            <a:ext cx="58553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Aliments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s’han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prendre</a:t>
            </a:r>
            <a:r>
              <a:rPr sz="2800" i="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cada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dia</a:t>
            </a:r>
            <a:r>
              <a:rPr sz="28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43943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195" y="1460050"/>
            <a:ext cx="8817610" cy="3555365"/>
            <a:chOff x="1631195" y="1460050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637545" y="146640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7545" y="1466400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2" y="211247"/>
                  </a:lnTo>
                  <a:lnTo>
                    <a:pt x="8697917" y="252220"/>
                  </a:lnTo>
                  <a:lnTo>
                    <a:pt x="8725482" y="295572"/>
                  </a:lnTo>
                  <a:lnTo>
                    <a:pt x="8749116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3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6" y="3093814"/>
                  </a:lnTo>
                  <a:lnTo>
                    <a:pt x="8774265" y="3138546"/>
                  </a:lnTo>
                  <a:lnTo>
                    <a:pt x="8757968" y="3181744"/>
                  </a:lnTo>
                  <a:lnTo>
                    <a:pt x="8738465" y="3223257"/>
                  </a:lnTo>
                  <a:lnTo>
                    <a:pt x="8715909" y="3262931"/>
                  </a:lnTo>
                  <a:lnTo>
                    <a:pt x="8690451" y="3300617"/>
                  </a:lnTo>
                  <a:lnTo>
                    <a:pt x="8662245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7" y="3428421"/>
                  </a:lnTo>
                  <a:lnTo>
                    <a:pt x="8524962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3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7675" marR="5080" indent="-1704975">
              <a:lnSpc>
                <a:spcPct val="107000"/>
              </a:lnSpc>
              <a:spcBef>
                <a:spcPts val="100"/>
              </a:spcBef>
            </a:pPr>
            <a:r>
              <a:rPr spc="-10" dirty="0"/>
              <a:t>PER </a:t>
            </a:r>
            <a:r>
              <a:rPr spc="-5" dirty="0"/>
              <a:t>DINAR </a:t>
            </a:r>
            <a:r>
              <a:rPr dirty="0"/>
              <a:t>I </a:t>
            </a:r>
            <a:r>
              <a:rPr spc="-80" dirty="0"/>
              <a:t>SOPAR </a:t>
            </a:r>
            <a:r>
              <a:rPr spc="-5" dirty="0"/>
              <a:t>HEM </a:t>
            </a:r>
            <a:r>
              <a:rPr spc="-1320" dirty="0"/>
              <a:t> </a:t>
            </a:r>
            <a:r>
              <a:rPr spc="-5" dirty="0"/>
              <a:t>DE</a:t>
            </a:r>
            <a:r>
              <a:rPr spc="-20" dirty="0"/>
              <a:t> </a:t>
            </a:r>
            <a:r>
              <a:rPr dirty="0"/>
              <a:t>MENJAR...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82730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0978" y="527454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303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PEIX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719" y="5251042"/>
            <a:ext cx="4785360" cy="900430"/>
          </a:xfrm>
          <a:custGeom>
            <a:avLst/>
            <a:gdLst/>
            <a:ahLst/>
            <a:cxnLst/>
            <a:rect l="l" t="t" r="r" b="b"/>
            <a:pathLst>
              <a:path w="4785360" h="900429">
                <a:moveTo>
                  <a:pt x="0" y="0"/>
                </a:moveTo>
                <a:lnTo>
                  <a:pt x="4785002" y="0"/>
                </a:lnTo>
                <a:lnTo>
                  <a:pt x="4785002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689" y="5249429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7655" y="3739518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982871"/>
            <a:ext cx="3496945" cy="1628139"/>
            <a:chOff x="255496" y="4982871"/>
            <a:chExt cx="3496945" cy="1628139"/>
          </a:xfrm>
        </p:grpSpPr>
        <p:sp>
          <p:nvSpPr>
            <p:cNvPr id="7" name="object 7"/>
            <p:cNvSpPr/>
            <p:nvPr/>
          </p:nvSpPr>
          <p:spPr>
            <a:xfrm>
              <a:off x="2160406" y="498922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60406" y="4989221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51019" y="1137135"/>
            <a:ext cx="3689985" cy="3231515"/>
            <a:chOff x="4251019" y="1137135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1137135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52604" y="1989866"/>
              <a:ext cx="512445" cy="372110"/>
            </a:xfrm>
            <a:custGeom>
              <a:avLst/>
              <a:gdLst/>
              <a:ahLst/>
              <a:cxnLst/>
              <a:rect l="l" t="t" r="r" b="b"/>
              <a:pathLst>
                <a:path w="512445" h="372110">
                  <a:moveTo>
                    <a:pt x="358671" y="372024"/>
                  </a:moveTo>
                  <a:lnTo>
                    <a:pt x="387056" y="323521"/>
                  </a:lnTo>
                  <a:lnTo>
                    <a:pt x="0" y="97007"/>
                  </a:lnTo>
                  <a:lnTo>
                    <a:pt x="56770" y="0"/>
                  </a:lnTo>
                  <a:lnTo>
                    <a:pt x="443827" y="226513"/>
                  </a:lnTo>
                  <a:lnTo>
                    <a:pt x="472212" y="178010"/>
                  </a:lnTo>
                  <a:lnTo>
                    <a:pt x="512449" y="331788"/>
                  </a:lnTo>
                  <a:lnTo>
                    <a:pt x="358671" y="37202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52604" y="1989866"/>
              <a:ext cx="512445" cy="372110"/>
            </a:xfrm>
            <a:custGeom>
              <a:avLst/>
              <a:gdLst/>
              <a:ahLst/>
              <a:cxnLst/>
              <a:rect l="l" t="t" r="r" b="b"/>
              <a:pathLst>
                <a:path w="512445" h="372110">
                  <a:moveTo>
                    <a:pt x="56770" y="0"/>
                  </a:moveTo>
                  <a:lnTo>
                    <a:pt x="443827" y="226513"/>
                  </a:lnTo>
                  <a:lnTo>
                    <a:pt x="472212" y="178010"/>
                  </a:lnTo>
                  <a:lnTo>
                    <a:pt x="512449" y="331788"/>
                  </a:lnTo>
                  <a:lnTo>
                    <a:pt x="358671" y="372024"/>
                  </a:lnTo>
                  <a:lnTo>
                    <a:pt x="387056" y="323521"/>
                  </a:lnTo>
                  <a:lnTo>
                    <a:pt x="0" y="97007"/>
                  </a:lnTo>
                  <a:lnTo>
                    <a:pt x="56770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 de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778" y="995215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14579" y="634701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2935" y="335696"/>
            <a:ext cx="840930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0" spc="-15" dirty="0">
                <a:solidFill>
                  <a:srgbClr val="000000"/>
                </a:solidFill>
                <a:latin typeface="Calibri"/>
                <a:cs typeface="Calibri"/>
              </a:rPr>
              <a:t>Aliments </a:t>
            </a:r>
            <a:r>
              <a:rPr sz="3600" i="0" spc="-5" dirty="0">
                <a:solidFill>
                  <a:srgbClr val="000000"/>
                </a:solidFill>
                <a:latin typeface="Calibri"/>
                <a:cs typeface="Calibri"/>
              </a:rPr>
              <a:t>que</a:t>
            </a:r>
            <a:r>
              <a:rPr sz="3600" i="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venen</a:t>
            </a:r>
            <a:r>
              <a:rPr sz="36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dels </a:t>
            </a:r>
            <a:r>
              <a:rPr sz="36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animals</a:t>
            </a:r>
            <a:r>
              <a:rPr sz="3600" i="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60068" y="5090964"/>
            <a:ext cx="1099185" cy="1099185"/>
            <a:chOff x="3060068" y="5090964"/>
            <a:chExt cx="1099185" cy="1099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9593" y="5100489"/>
              <a:ext cx="1079999" cy="107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64830" y="5095726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00421" y="5096671"/>
            <a:ext cx="1099185" cy="1099185"/>
            <a:chOff x="7900421" y="5096671"/>
            <a:chExt cx="1099185" cy="109918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9946" y="5106196"/>
              <a:ext cx="1079999" cy="1079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905184" y="510143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048900" y="1688438"/>
            <a:ext cx="1099185" cy="1099185"/>
            <a:chOff x="3048900" y="1688438"/>
            <a:chExt cx="1099185" cy="10991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8426" y="1697963"/>
              <a:ext cx="1080000" cy="1079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053663" y="1693200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5" y="0"/>
                  </a:lnTo>
                  <a:lnTo>
                    <a:pt x="1089525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900421" y="1597851"/>
            <a:ext cx="1099185" cy="1099185"/>
            <a:chOff x="7900421" y="1597851"/>
            <a:chExt cx="1099185" cy="109918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9946" y="1607377"/>
              <a:ext cx="1079999" cy="1079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905184" y="1602614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048900" y="3389701"/>
            <a:ext cx="1099185" cy="1099185"/>
            <a:chOff x="3048900" y="3389701"/>
            <a:chExt cx="1099185" cy="109918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58426" y="3399226"/>
              <a:ext cx="1080000" cy="1079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053663" y="339446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60" h="1089660">
                  <a:moveTo>
                    <a:pt x="0" y="0"/>
                  </a:moveTo>
                  <a:lnTo>
                    <a:pt x="1089525" y="0"/>
                  </a:lnTo>
                  <a:lnTo>
                    <a:pt x="1089525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7900421" y="3389701"/>
            <a:ext cx="1099185" cy="1099185"/>
            <a:chOff x="7900421" y="3389701"/>
            <a:chExt cx="1099185" cy="109918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09946" y="3399226"/>
              <a:ext cx="1079999" cy="10799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905184" y="3394463"/>
              <a:ext cx="1089660" cy="1089660"/>
            </a:xfrm>
            <a:custGeom>
              <a:avLst/>
              <a:gdLst/>
              <a:ahLst/>
              <a:cxnLst/>
              <a:rect l="l" t="t" r="r" b="b"/>
              <a:pathLst>
                <a:path w="1089659" h="1089660">
                  <a:moveTo>
                    <a:pt x="0" y="0"/>
                  </a:moveTo>
                  <a:lnTo>
                    <a:pt x="1089524" y="0"/>
                  </a:lnTo>
                  <a:lnTo>
                    <a:pt x="1089524" y="1089524"/>
                  </a:lnTo>
                  <a:lnTo>
                    <a:pt x="0" y="10895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614231" y="2008566"/>
            <a:ext cx="2820035" cy="295910"/>
            <a:chOff x="4614231" y="2008566"/>
            <a:chExt cx="2820035" cy="295910"/>
          </a:xfrm>
        </p:grpSpPr>
        <p:sp>
          <p:nvSpPr>
            <p:cNvPr id="22" name="object 22"/>
            <p:cNvSpPr/>
            <p:nvPr/>
          </p:nvSpPr>
          <p:spPr>
            <a:xfrm>
              <a:off x="4620581" y="201491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620581" y="201491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614231" y="3753456"/>
            <a:ext cx="2820035" cy="295910"/>
            <a:chOff x="4614231" y="3753456"/>
            <a:chExt cx="2820035" cy="295910"/>
          </a:xfrm>
        </p:grpSpPr>
        <p:sp>
          <p:nvSpPr>
            <p:cNvPr id="25" name="object 25"/>
            <p:cNvSpPr/>
            <p:nvPr/>
          </p:nvSpPr>
          <p:spPr>
            <a:xfrm>
              <a:off x="4620581" y="375980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4"/>
                  </a:move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20581" y="375980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4"/>
                  </a:lnTo>
                  <a:lnTo>
                    <a:pt x="2665710" y="212245"/>
                  </a:lnTo>
                  <a:lnTo>
                    <a:pt x="0" y="212245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14231" y="5498346"/>
            <a:ext cx="2820035" cy="295910"/>
            <a:chOff x="4614231" y="5498346"/>
            <a:chExt cx="2820035" cy="295910"/>
          </a:xfrm>
        </p:grpSpPr>
        <p:sp>
          <p:nvSpPr>
            <p:cNvPr id="28" name="object 28"/>
            <p:cNvSpPr/>
            <p:nvPr/>
          </p:nvSpPr>
          <p:spPr>
            <a:xfrm>
              <a:off x="4620581" y="550469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2665710" y="282995"/>
                  </a:move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20581" y="5504696"/>
              <a:ext cx="2807335" cy="283210"/>
            </a:xfrm>
            <a:custGeom>
              <a:avLst/>
              <a:gdLst/>
              <a:ahLst/>
              <a:cxnLst/>
              <a:rect l="l" t="t" r="r" b="b"/>
              <a:pathLst>
                <a:path w="2807334" h="283210">
                  <a:moveTo>
                    <a:pt x="0" y="70748"/>
                  </a:moveTo>
                  <a:lnTo>
                    <a:pt x="2665710" y="70748"/>
                  </a:lnTo>
                  <a:lnTo>
                    <a:pt x="2665710" y="0"/>
                  </a:lnTo>
                  <a:lnTo>
                    <a:pt x="2807207" y="141497"/>
                  </a:lnTo>
                  <a:lnTo>
                    <a:pt x="2665710" y="282995"/>
                  </a:lnTo>
                  <a:lnTo>
                    <a:pt x="2665710" y="212246"/>
                  </a:lnTo>
                  <a:lnTo>
                    <a:pt x="0" y="212246"/>
                  </a:lnTo>
                  <a:lnTo>
                    <a:pt x="0" y="70748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39513" y="6218238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302798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OUS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17381" y="5210464"/>
            <a:ext cx="4017645" cy="900430"/>
          </a:xfrm>
          <a:custGeom>
            <a:avLst/>
            <a:gdLst/>
            <a:ahLst/>
            <a:cxnLst/>
            <a:rect l="l" t="t" r="r" b="b"/>
            <a:pathLst>
              <a:path w="4017645" h="900429">
                <a:moveTo>
                  <a:pt x="0" y="0"/>
                </a:moveTo>
                <a:lnTo>
                  <a:pt x="4017417" y="0"/>
                </a:lnTo>
                <a:lnTo>
                  <a:pt x="4017417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2312" y="5236285"/>
            <a:ext cx="370395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M</a:t>
            </a:r>
            <a:r>
              <a:rPr sz="5400" spc="-45" dirty="0">
                <a:latin typeface="Calibri"/>
                <a:cs typeface="Calibri"/>
              </a:rPr>
              <a:t>A</a:t>
            </a:r>
            <a:r>
              <a:rPr sz="5400" spc="-5" dirty="0">
                <a:latin typeface="Calibri"/>
                <a:cs typeface="Calibri"/>
              </a:rPr>
              <a:t>G</a:t>
            </a:r>
            <a:r>
              <a:rPr sz="5400" spc="-85" dirty="0">
                <a:latin typeface="Calibri"/>
                <a:cs typeface="Calibri"/>
              </a:rPr>
              <a:t>D</a:t>
            </a:r>
            <a:r>
              <a:rPr sz="5400" spc="-5" dirty="0">
                <a:latin typeface="Calibri"/>
                <a:cs typeface="Calibri"/>
              </a:rPr>
              <a:t>ALENA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825282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992035" y="4861133"/>
            <a:ext cx="2714625" cy="1870710"/>
            <a:chOff x="8992035" y="4861133"/>
            <a:chExt cx="2714625" cy="1870710"/>
          </a:xfrm>
        </p:grpSpPr>
        <p:sp>
          <p:nvSpPr>
            <p:cNvPr id="7" name="object 7"/>
            <p:cNvSpPr/>
            <p:nvPr/>
          </p:nvSpPr>
          <p:spPr>
            <a:xfrm>
              <a:off x="8998385" y="486748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98385" y="486748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00056" y="6325329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85987" y="1357700"/>
            <a:ext cx="3689985" cy="3231515"/>
            <a:chOff x="4185987" y="1357700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5987" y="1357700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943406" y="2430572"/>
              <a:ext cx="800100" cy="431165"/>
            </a:xfrm>
            <a:custGeom>
              <a:avLst/>
              <a:gdLst/>
              <a:ahLst/>
              <a:cxnLst/>
              <a:rect l="l" t="t" r="r" b="b"/>
              <a:pathLst>
                <a:path w="800100" h="431164">
                  <a:moveTo>
                    <a:pt x="673840" y="430992"/>
                  </a:moveTo>
                  <a:lnTo>
                    <a:pt x="692829" y="386992"/>
                  </a:lnTo>
                  <a:lnTo>
                    <a:pt x="0" y="88000"/>
                  </a:lnTo>
                  <a:lnTo>
                    <a:pt x="37976" y="0"/>
                  </a:lnTo>
                  <a:lnTo>
                    <a:pt x="730806" y="298992"/>
                  </a:lnTo>
                  <a:lnTo>
                    <a:pt x="749794" y="254992"/>
                  </a:lnTo>
                  <a:lnTo>
                    <a:pt x="799817" y="380968"/>
                  </a:lnTo>
                  <a:lnTo>
                    <a:pt x="673840" y="43099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43406" y="2430572"/>
              <a:ext cx="800100" cy="431165"/>
            </a:xfrm>
            <a:custGeom>
              <a:avLst/>
              <a:gdLst/>
              <a:ahLst/>
              <a:cxnLst/>
              <a:rect l="l" t="t" r="r" b="b"/>
              <a:pathLst>
                <a:path w="800100" h="431164">
                  <a:moveTo>
                    <a:pt x="37976" y="0"/>
                  </a:moveTo>
                  <a:lnTo>
                    <a:pt x="730806" y="298992"/>
                  </a:lnTo>
                  <a:lnTo>
                    <a:pt x="749794" y="254992"/>
                  </a:lnTo>
                  <a:lnTo>
                    <a:pt x="799817" y="380968"/>
                  </a:lnTo>
                  <a:lnTo>
                    <a:pt x="673840" y="430992"/>
                  </a:lnTo>
                  <a:lnTo>
                    <a:pt x="692829" y="386992"/>
                  </a:lnTo>
                  <a:lnTo>
                    <a:pt x="0" y="88000"/>
                  </a:lnTo>
                  <a:lnTo>
                    <a:pt x="37976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49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77942" y="5007048"/>
            <a:ext cx="434911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1765" algn="ctr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LLEGUMS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1801" y="5007048"/>
            <a:ext cx="4827270" cy="900430"/>
          </a:xfrm>
          <a:custGeom>
            <a:avLst/>
            <a:gdLst/>
            <a:ahLst/>
            <a:cxnLst/>
            <a:rect l="l" t="t" r="r" b="b"/>
            <a:pathLst>
              <a:path w="4827270" h="900429">
                <a:moveTo>
                  <a:pt x="0" y="0"/>
                </a:moveTo>
                <a:lnTo>
                  <a:pt x="4827205" y="0"/>
                </a:lnTo>
                <a:lnTo>
                  <a:pt x="4827205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7873" y="5005437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7902" y="3435795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716998" y="4679147"/>
            <a:ext cx="1598930" cy="1598930"/>
            <a:chOff x="1716998" y="467914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723348" y="46854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3348" y="46854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495680" y="1143376"/>
            <a:ext cx="3689985" cy="3231515"/>
            <a:chOff x="4495680" y="1143376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5680" y="1143376"/>
              <a:ext cx="3689959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42216" y="1891499"/>
              <a:ext cx="767080" cy="509270"/>
            </a:xfrm>
            <a:custGeom>
              <a:avLst/>
              <a:gdLst/>
              <a:ahLst/>
              <a:cxnLst/>
              <a:rect l="l" t="t" r="r" b="b"/>
              <a:pathLst>
                <a:path w="767079" h="509269">
                  <a:moveTo>
                    <a:pt x="134018" y="509104"/>
                  </a:moveTo>
                  <a:lnTo>
                    <a:pt x="0" y="473621"/>
                  </a:lnTo>
                  <a:lnTo>
                    <a:pt x="35482" y="339602"/>
                  </a:lnTo>
                  <a:lnTo>
                    <a:pt x="60116" y="381978"/>
                  </a:lnTo>
                  <a:lnTo>
                    <a:pt x="717195" y="0"/>
                  </a:lnTo>
                  <a:lnTo>
                    <a:pt x="766463" y="84750"/>
                  </a:lnTo>
                  <a:lnTo>
                    <a:pt x="109384" y="466729"/>
                  </a:lnTo>
                  <a:lnTo>
                    <a:pt x="134018" y="50910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642216" y="1891499"/>
              <a:ext cx="767080" cy="509270"/>
            </a:xfrm>
            <a:custGeom>
              <a:avLst/>
              <a:gdLst/>
              <a:ahLst/>
              <a:cxnLst/>
              <a:rect l="l" t="t" r="r" b="b"/>
              <a:pathLst>
                <a:path w="767079" h="509269">
                  <a:moveTo>
                    <a:pt x="766463" y="84750"/>
                  </a:moveTo>
                  <a:lnTo>
                    <a:pt x="109384" y="466729"/>
                  </a:lnTo>
                  <a:lnTo>
                    <a:pt x="134018" y="509104"/>
                  </a:lnTo>
                  <a:lnTo>
                    <a:pt x="0" y="473621"/>
                  </a:lnTo>
                  <a:lnTo>
                    <a:pt x="35482" y="339602"/>
                  </a:lnTo>
                  <a:lnTo>
                    <a:pt x="60116" y="381978"/>
                  </a:lnTo>
                  <a:lnTo>
                    <a:pt x="717195" y="0"/>
                  </a:lnTo>
                  <a:lnTo>
                    <a:pt x="766463" y="8475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88459" y="6150593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3582" y="5246204"/>
            <a:ext cx="3648075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2400" algn="ctr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POLLASTE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9534" y="5200038"/>
            <a:ext cx="3689985" cy="900430"/>
          </a:xfrm>
          <a:custGeom>
            <a:avLst/>
            <a:gdLst/>
            <a:ahLst/>
            <a:cxnLst/>
            <a:rect l="l" t="t" r="r" b="b"/>
            <a:pathLst>
              <a:path w="3689985" h="900429">
                <a:moveTo>
                  <a:pt x="0" y="0"/>
                </a:moveTo>
                <a:lnTo>
                  <a:pt x="3689959" y="0"/>
                </a:lnTo>
                <a:lnTo>
                  <a:pt x="368995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896" y="5149658"/>
            <a:ext cx="26974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"/>
                <a:cs typeface="Calibri"/>
              </a:rPr>
              <a:t>DONU</a:t>
            </a:r>
            <a:r>
              <a:rPr sz="6000" spc="-30" dirty="0">
                <a:latin typeface="Calibri"/>
                <a:cs typeface="Calibri"/>
              </a:rPr>
              <a:t>T</a:t>
            </a:r>
            <a:r>
              <a:rPr sz="6000" dirty="0">
                <a:latin typeface="Calibri"/>
                <a:cs typeface="Calibri"/>
              </a:rPr>
              <a:t>S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5498" y="376986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50707"/>
            <a:ext cx="2917190" cy="1760220"/>
            <a:chOff x="255496" y="4850707"/>
            <a:chExt cx="2917190" cy="1760220"/>
          </a:xfrm>
        </p:grpSpPr>
        <p:sp>
          <p:nvSpPr>
            <p:cNvPr id="7" name="object 7"/>
            <p:cNvSpPr/>
            <p:nvPr/>
          </p:nvSpPr>
          <p:spPr>
            <a:xfrm>
              <a:off x="1580270" y="4857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80270" y="485705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30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2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349494" y="1193691"/>
            <a:ext cx="3689985" cy="3231515"/>
            <a:chOff x="4349494" y="1193691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9494" y="1193691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97519" y="2035649"/>
              <a:ext cx="673735" cy="448309"/>
            </a:xfrm>
            <a:custGeom>
              <a:avLst/>
              <a:gdLst/>
              <a:ahLst/>
              <a:cxnLst/>
              <a:rect l="l" t="t" r="r" b="b"/>
              <a:pathLst>
                <a:path w="673734" h="448310">
                  <a:moveTo>
                    <a:pt x="119334" y="447980"/>
                  </a:moveTo>
                  <a:lnTo>
                    <a:pt x="0" y="416385"/>
                  </a:lnTo>
                  <a:lnTo>
                    <a:pt x="31594" y="297050"/>
                  </a:lnTo>
                  <a:lnTo>
                    <a:pt x="53529" y="334783"/>
                  </a:lnTo>
                  <a:lnTo>
                    <a:pt x="629422" y="0"/>
                  </a:lnTo>
                  <a:lnTo>
                    <a:pt x="673292" y="75464"/>
                  </a:lnTo>
                  <a:lnTo>
                    <a:pt x="97399" y="410247"/>
                  </a:lnTo>
                  <a:lnTo>
                    <a:pt x="119334" y="44798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97519" y="2035649"/>
              <a:ext cx="673735" cy="448309"/>
            </a:xfrm>
            <a:custGeom>
              <a:avLst/>
              <a:gdLst/>
              <a:ahLst/>
              <a:cxnLst/>
              <a:rect l="l" t="t" r="r" b="b"/>
              <a:pathLst>
                <a:path w="673734" h="448310">
                  <a:moveTo>
                    <a:pt x="673292" y="75464"/>
                  </a:moveTo>
                  <a:lnTo>
                    <a:pt x="97399" y="410247"/>
                  </a:lnTo>
                  <a:lnTo>
                    <a:pt x="119334" y="447980"/>
                  </a:lnTo>
                  <a:lnTo>
                    <a:pt x="0" y="416385"/>
                  </a:lnTo>
                  <a:lnTo>
                    <a:pt x="31594" y="297050"/>
                  </a:lnTo>
                  <a:lnTo>
                    <a:pt x="53529" y="334783"/>
                  </a:lnTo>
                  <a:lnTo>
                    <a:pt x="629422" y="0"/>
                  </a:lnTo>
                  <a:lnTo>
                    <a:pt x="673292" y="75464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Per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hem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 </a:t>
            </a:r>
            <a:r>
              <a:rPr sz="2800" spc="-40" dirty="0"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32133" y="6347011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27466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PEIX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40880" y="5182330"/>
            <a:ext cx="4693920" cy="900430"/>
          </a:xfrm>
          <a:custGeom>
            <a:avLst/>
            <a:gdLst/>
            <a:ahLst/>
            <a:cxnLst/>
            <a:rect l="l" t="t" r="r" b="b"/>
            <a:pathLst>
              <a:path w="4693920" h="900429">
                <a:moveTo>
                  <a:pt x="0" y="0"/>
                </a:moveTo>
                <a:lnTo>
                  <a:pt x="4693919" y="0"/>
                </a:lnTo>
                <a:lnTo>
                  <a:pt x="469391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0307" y="5208150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79714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461864" y="4856122"/>
            <a:ext cx="3273425" cy="1884680"/>
            <a:chOff x="8461864" y="4856122"/>
            <a:chExt cx="3273425" cy="1884680"/>
          </a:xfrm>
        </p:grpSpPr>
        <p:sp>
          <p:nvSpPr>
            <p:cNvPr id="7" name="object 7"/>
            <p:cNvSpPr/>
            <p:nvPr/>
          </p:nvSpPr>
          <p:spPr>
            <a:xfrm>
              <a:off x="8468214" y="486247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68214" y="486247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8399" y="6333864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57852" y="1189368"/>
            <a:ext cx="3689985" cy="3231515"/>
            <a:chOff x="4157852" y="1189368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57852" y="1189368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22120" y="1823954"/>
              <a:ext cx="825500" cy="607695"/>
            </a:xfrm>
            <a:custGeom>
              <a:avLst/>
              <a:gdLst/>
              <a:ahLst/>
              <a:cxnLst/>
              <a:rect l="l" t="t" r="r" b="b"/>
              <a:pathLst>
                <a:path w="825500" h="607694">
                  <a:moveTo>
                    <a:pt x="658199" y="607245"/>
                  </a:moveTo>
                  <a:lnTo>
                    <a:pt x="691411" y="556916"/>
                  </a:lnTo>
                  <a:lnTo>
                    <a:pt x="0" y="100658"/>
                  </a:lnTo>
                  <a:lnTo>
                    <a:pt x="66424" y="0"/>
                  </a:lnTo>
                  <a:lnTo>
                    <a:pt x="757836" y="456257"/>
                  </a:lnTo>
                  <a:lnTo>
                    <a:pt x="791047" y="405928"/>
                  </a:lnTo>
                  <a:lnTo>
                    <a:pt x="825282" y="573010"/>
                  </a:lnTo>
                  <a:lnTo>
                    <a:pt x="658199" y="60724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22120" y="1823954"/>
              <a:ext cx="825500" cy="607695"/>
            </a:xfrm>
            <a:custGeom>
              <a:avLst/>
              <a:gdLst/>
              <a:ahLst/>
              <a:cxnLst/>
              <a:rect l="l" t="t" r="r" b="b"/>
              <a:pathLst>
                <a:path w="825500" h="607694">
                  <a:moveTo>
                    <a:pt x="66424" y="0"/>
                  </a:moveTo>
                  <a:lnTo>
                    <a:pt x="757836" y="456257"/>
                  </a:lnTo>
                  <a:lnTo>
                    <a:pt x="791047" y="405928"/>
                  </a:lnTo>
                  <a:lnTo>
                    <a:pt x="825282" y="573010"/>
                  </a:lnTo>
                  <a:lnTo>
                    <a:pt x="658199" y="607245"/>
                  </a:lnTo>
                  <a:lnTo>
                    <a:pt x="691411" y="556916"/>
                  </a:lnTo>
                  <a:lnTo>
                    <a:pt x="0" y="100658"/>
                  </a:lnTo>
                  <a:lnTo>
                    <a:pt x="66424" y="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40978" y="5201596"/>
            <a:ext cx="3704590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154305" algn="ctr">
              <a:lnSpc>
                <a:spcPct val="100000"/>
              </a:lnSpc>
              <a:spcBef>
                <a:spcPts val="85"/>
              </a:spcBef>
            </a:pPr>
            <a:r>
              <a:rPr sz="5400" spc="-5" dirty="0">
                <a:latin typeface="Calibri"/>
                <a:cs typeface="Calibri"/>
              </a:rPr>
              <a:t>OUS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373" y="5201596"/>
            <a:ext cx="4293235" cy="900430"/>
          </a:xfrm>
          <a:custGeom>
            <a:avLst/>
            <a:gdLst/>
            <a:ahLst/>
            <a:cxnLst/>
            <a:rect l="l" t="t" r="r" b="b"/>
            <a:pathLst>
              <a:path w="4293235" h="900429">
                <a:moveTo>
                  <a:pt x="0" y="0"/>
                </a:moveTo>
                <a:lnTo>
                  <a:pt x="4292640" y="0"/>
                </a:lnTo>
                <a:lnTo>
                  <a:pt x="4292640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9686" y="5199984"/>
            <a:ext cx="39509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" dirty="0">
                <a:latin typeface="Calibri"/>
                <a:cs typeface="Calibri"/>
              </a:rPr>
              <a:t>MAGDALENES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0874" y="3697311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55496" y="4863929"/>
            <a:ext cx="3315970" cy="1746885"/>
            <a:chOff x="255496" y="4863929"/>
            <a:chExt cx="3315970" cy="1746885"/>
          </a:xfrm>
        </p:grpSpPr>
        <p:sp>
          <p:nvSpPr>
            <p:cNvPr id="7" name="object 7"/>
            <p:cNvSpPr/>
            <p:nvPr/>
          </p:nvSpPr>
          <p:spPr>
            <a:xfrm>
              <a:off x="1979082" y="48702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79082" y="4870279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1" y="1585962"/>
                  </a:lnTo>
                  <a:lnTo>
                    <a:pt x="0" y="1469118"/>
                  </a:lnTo>
                  <a:lnTo>
                    <a:pt x="675971" y="792980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496" y="6347012"/>
              <a:ext cx="1135671" cy="26376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251019" y="1094928"/>
            <a:ext cx="3689985" cy="3231515"/>
            <a:chOff x="4251019" y="1094928"/>
            <a:chExt cx="3689985" cy="323151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019" y="1094928"/>
              <a:ext cx="3689958" cy="32315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26008" y="1649053"/>
              <a:ext cx="1409700" cy="904875"/>
            </a:xfrm>
            <a:custGeom>
              <a:avLst/>
              <a:gdLst/>
              <a:ahLst/>
              <a:cxnLst/>
              <a:rect l="l" t="t" r="r" b="b"/>
              <a:pathLst>
                <a:path w="1409700" h="904875">
                  <a:moveTo>
                    <a:pt x="180432" y="904787"/>
                  </a:moveTo>
                  <a:lnTo>
                    <a:pt x="0" y="857016"/>
                  </a:lnTo>
                  <a:lnTo>
                    <a:pt x="47770" y="676583"/>
                  </a:lnTo>
                  <a:lnTo>
                    <a:pt x="80936" y="733634"/>
                  </a:lnTo>
                  <a:lnTo>
                    <a:pt x="1342933" y="0"/>
                  </a:lnTo>
                  <a:lnTo>
                    <a:pt x="1409263" y="114101"/>
                  </a:lnTo>
                  <a:lnTo>
                    <a:pt x="147266" y="847736"/>
                  </a:lnTo>
                  <a:lnTo>
                    <a:pt x="180432" y="90478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26008" y="1649053"/>
              <a:ext cx="1409700" cy="904875"/>
            </a:xfrm>
            <a:custGeom>
              <a:avLst/>
              <a:gdLst/>
              <a:ahLst/>
              <a:cxnLst/>
              <a:rect l="l" t="t" r="r" b="b"/>
              <a:pathLst>
                <a:path w="1409700" h="904875">
                  <a:moveTo>
                    <a:pt x="1409263" y="114101"/>
                  </a:moveTo>
                  <a:lnTo>
                    <a:pt x="147266" y="847736"/>
                  </a:lnTo>
                  <a:lnTo>
                    <a:pt x="180432" y="904787"/>
                  </a:lnTo>
                  <a:lnTo>
                    <a:pt x="0" y="857016"/>
                  </a:lnTo>
                  <a:lnTo>
                    <a:pt x="47770" y="676583"/>
                  </a:lnTo>
                  <a:lnTo>
                    <a:pt x="80936" y="733634"/>
                  </a:lnTo>
                  <a:lnTo>
                    <a:pt x="1342933" y="0"/>
                  </a:lnTo>
                  <a:lnTo>
                    <a:pt x="1409263" y="114101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8909" y="1237962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38926" y="6262353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286331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5400" spc="-15" dirty="0">
                <a:latin typeface="Calibri"/>
                <a:cs typeface="Calibri"/>
              </a:rPr>
              <a:t>LLEGUMS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40880" y="5240163"/>
            <a:ext cx="4693920" cy="900430"/>
          </a:xfrm>
          <a:custGeom>
            <a:avLst/>
            <a:gdLst/>
            <a:ahLst/>
            <a:cxnLst/>
            <a:rect l="l" t="t" r="r" b="b"/>
            <a:pathLst>
              <a:path w="4693920" h="900429">
                <a:moveTo>
                  <a:pt x="0" y="0"/>
                </a:moveTo>
                <a:lnTo>
                  <a:pt x="4693919" y="0"/>
                </a:lnTo>
                <a:lnTo>
                  <a:pt x="469391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0307" y="5265983"/>
            <a:ext cx="44729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LLAMINADURES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1947" y="384904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500236" y="4948663"/>
            <a:ext cx="3261360" cy="1733550"/>
            <a:chOff x="8500236" y="4948663"/>
            <a:chExt cx="3261360" cy="1733550"/>
          </a:xfrm>
        </p:grpSpPr>
        <p:sp>
          <p:nvSpPr>
            <p:cNvPr id="7" name="object 7"/>
            <p:cNvSpPr/>
            <p:nvPr/>
          </p:nvSpPr>
          <p:spPr>
            <a:xfrm>
              <a:off x="8506586" y="495501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06586" y="4955013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2" y="0"/>
                  </a:lnTo>
                  <a:lnTo>
                    <a:pt x="792814" y="676108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8" y="792981"/>
                  </a:lnTo>
                  <a:lnTo>
                    <a:pt x="1585629" y="1469118"/>
                  </a:lnTo>
                  <a:lnTo>
                    <a:pt x="1468757" y="1585962"/>
                  </a:lnTo>
                  <a:lnTo>
                    <a:pt x="792814" y="909852"/>
                  </a:lnTo>
                  <a:lnTo>
                    <a:pt x="116872" y="1585962"/>
                  </a:lnTo>
                  <a:lnTo>
                    <a:pt x="0" y="1469118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4722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196223" y="1187658"/>
            <a:ext cx="3689985" cy="3231515"/>
            <a:chOff x="4196223" y="1187658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96223" y="1187658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28726" y="1613263"/>
              <a:ext cx="1191260" cy="751840"/>
            </a:xfrm>
            <a:custGeom>
              <a:avLst/>
              <a:gdLst/>
              <a:ahLst/>
              <a:cxnLst/>
              <a:rect l="l" t="t" r="r" b="b"/>
              <a:pathLst>
                <a:path w="1191259" h="751839">
                  <a:moveTo>
                    <a:pt x="157149" y="751781"/>
                  </a:moveTo>
                  <a:lnTo>
                    <a:pt x="0" y="708229"/>
                  </a:lnTo>
                  <a:lnTo>
                    <a:pt x="43551" y="551080"/>
                  </a:lnTo>
                  <a:lnTo>
                    <a:pt x="71950" y="601256"/>
                  </a:lnTo>
                  <a:lnTo>
                    <a:pt x="1134239" y="0"/>
                  </a:lnTo>
                  <a:lnTo>
                    <a:pt x="1191037" y="100350"/>
                  </a:lnTo>
                  <a:lnTo>
                    <a:pt x="128749" y="701606"/>
                  </a:lnTo>
                  <a:lnTo>
                    <a:pt x="157149" y="75178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28726" y="1613263"/>
              <a:ext cx="1191260" cy="751840"/>
            </a:xfrm>
            <a:custGeom>
              <a:avLst/>
              <a:gdLst/>
              <a:ahLst/>
              <a:cxnLst/>
              <a:rect l="l" t="t" r="r" b="b"/>
              <a:pathLst>
                <a:path w="1191259" h="751839">
                  <a:moveTo>
                    <a:pt x="1191037" y="100350"/>
                  </a:moveTo>
                  <a:lnTo>
                    <a:pt x="128749" y="701606"/>
                  </a:lnTo>
                  <a:lnTo>
                    <a:pt x="157149" y="751781"/>
                  </a:lnTo>
                  <a:lnTo>
                    <a:pt x="0" y="708229"/>
                  </a:lnTo>
                  <a:lnTo>
                    <a:pt x="43551" y="551080"/>
                  </a:lnTo>
                  <a:lnTo>
                    <a:pt x="71950" y="601256"/>
                  </a:lnTo>
                  <a:lnTo>
                    <a:pt x="1134239" y="0"/>
                  </a:lnTo>
                  <a:lnTo>
                    <a:pt x="1191037" y="100350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5802" y="121346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096" y="5237034"/>
            <a:ext cx="3780154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322580">
              <a:lnSpc>
                <a:spcPct val="100000"/>
              </a:lnSpc>
              <a:spcBef>
                <a:spcPts val="85"/>
              </a:spcBef>
            </a:pPr>
            <a:r>
              <a:rPr sz="5400" spc="-10" dirty="0">
                <a:latin typeface="Calibri"/>
                <a:cs typeface="Calibri"/>
              </a:rPr>
              <a:t>POLLASTRE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5226094"/>
            <a:ext cx="3462020" cy="900430"/>
          </a:xfrm>
          <a:custGeom>
            <a:avLst/>
            <a:gdLst/>
            <a:ahLst/>
            <a:cxnLst/>
            <a:rect l="l" t="t" r="r" b="b"/>
            <a:pathLst>
              <a:path w="3462020" h="900429">
                <a:moveTo>
                  <a:pt x="0" y="0"/>
                </a:moveTo>
                <a:lnTo>
                  <a:pt x="3461749" y="0"/>
                </a:lnTo>
                <a:lnTo>
                  <a:pt x="3461749" y="899999"/>
                </a:lnTo>
                <a:lnTo>
                  <a:pt x="0" y="899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898" y="5251915"/>
            <a:ext cx="24301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DONU</a:t>
            </a:r>
            <a:r>
              <a:rPr sz="5400" spc="-25" dirty="0">
                <a:latin typeface="Calibri"/>
                <a:cs typeface="Calibri"/>
              </a:rPr>
              <a:t>T</a:t>
            </a:r>
            <a:r>
              <a:rPr sz="5400" dirty="0">
                <a:latin typeface="Calibri"/>
                <a:cs typeface="Calibri"/>
              </a:rPr>
              <a:t>S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4365" y="3784253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04759" y="4934594"/>
            <a:ext cx="2561590" cy="1747520"/>
            <a:chOff x="9204759" y="4934594"/>
            <a:chExt cx="2561590" cy="1747520"/>
          </a:xfrm>
        </p:grpSpPr>
        <p:sp>
          <p:nvSpPr>
            <p:cNvPr id="7" name="object 7"/>
            <p:cNvSpPr/>
            <p:nvPr/>
          </p:nvSpPr>
          <p:spPr>
            <a:xfrm>
              <a:off x="9211109" y="494094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4940944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1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1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9913" y="6275696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743224" y="1181871"/>
            <a:ext cx="3689985" cy="3231515"/>
            <a:chOff x="4743224" y="1181871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43224" y="1181871"/>
              <a:ext cx="3689959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29809" y="1942059"/>
              <a:ext cx="765810" cy="504825"/>
            </a:xfrm>
            <a:custGeom>
              <a:avLst/>
              <a:gdLst/>
              <a:ahLst/>
              <a:cxnLst/>
              <a:rect l="l" t="t" r="r" b="b"/>
              <a:pathLst>
                <a:path w="765809" h="504825">
                  <a:moveTo>
                    <a:pt x="144694" y="504732"/>
                  </a:moveTo>
                  <a:lnTo>
                    <a:pt x="0" y="464632"/>
                  </a:lnTo>
                  <a:lnTo>
                    <a:pt x="40100" y="319937"/>
                  </a:lnTo>
                  <a:lnTo>
                    <a:pt x="66248" y="366136"/>
                  </a:lnTo>
                  <a:lnTo>
                    <a:pt x="713132" y="0"/>
                  </a:lnTo>
                  <a:lnTo>
                    <a:pt x="765429" y="92397"/>
                  </a:lnTo>
                  <a:lnTo>
                    <a:pt x="118545" y="458534"/>
                  </a:lnTo>
                  <a:lnTo>
                    <a:pt x="144694" y="50473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29809" y="1942059"/>
              <a:ext cx="765810" cy="504825"/>
            </a:xfrm>
            <a:custGeom>
              <a:avLst/>
              <a:gdLst/>
              <a:ahLst/>
              <a:cxnLst/>
              <a:rect l="l" t="t" r="r" b="b"/>
              <a:pathLst>
                <a:path w="765809" h="504825">
                  <a:moveTo>
                    <a:pt x="765429" y="92397"/>
                  </a:moveTo>
                  <a:lnTo>
                    <a:pt x="118545" y="458534"/>
                  </a:lnTo>
                  <a:lnTo>
                    <a:pt x="144694" y="504732"/>
                  </a:lnTo>
                  <a:lnTo>
                    <a:pt x="0" y="464632"/>
                  </a:lnTo>
                  <a:lnTo>
                    <a:pt x="40100" y="319937"/>
                  </a:lnTo>
                  <a:lnTo>
                    <a:pt x="66248" y="366136"/>
                  </a:lnTo>
                  <a:lnTo>
                    <a:pt x="713132" y="0"/>
                  </a:lnTo>
                  <a:lnTo>
                    <a:pt x="765429" y="92397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5618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25" dirty="0">
                <a:solidFill>
                  <a:srgbClr val="000000"/>
                </a:solidFill>
                <a:latin typeface="Calibri"/>
                <a:cs typeface="Calibri"/>
              </a:rPr>
              <a:t>Per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dinar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per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sopar</a:t>
            </a:r>
            <a:r>
              <a:rPr sz="2800" b="1" i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hem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2800" i="0" spc="-40" dirty="0">
                <a:solidFill>
                  <a:srgbClr val="000000"/>
                </a:solidFill>
                <a:latin typeface="Calibri"/>
                <a:cs typeface="Calibri"/>
              </a:rPr>
              <a:t>menjar...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4925" y="1445982"/>
            <a:ext cx="8817610" cy="3555365"/>
            <a:chOff x="1574925" y="1445982"/>
            <a:chExt cx="8817610" cy="3555365"/>
          </a:xfrm>
        </p:grpSpPr>
        <p:sp>
          <p:nvSpPr>
            <p:cNvPr id="3" name="object 3"/>
            <p:cNvSpPr/>
            <p:nvPr/>
          </p:nvSpPr>
          <p:spPr>
            <a:xfrm>
              <a:off x="1581275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8213963" y="3542334"/>
                  </a:move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1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1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1275" y="1452332"/>
              <a:ext cx="8804910" cy="3542665"/>
            </a:xfrm>
            <a:custGeom>
              <a:avLst/>
              <a:gdLst/>
              <a:ahLst/>
              <a:cxnLst/>
              <a:rect l="l" t="t" r="r" b="b"/>
              <a:pathLst>
                <a:path w="8804910" h="3542665">
                  <a:moveTo>
                    <a:pt x="0" y="590400"/>
                  </a:moveTo>
                  <a:lnTo>
                    <a:pt x="1957" y="541978"/>
                  </a:lnTo>
                  <a:lnTo>
                    <a:pt x="7727" y="494634"/>
                  </a:lnTo>
                  <a:lnTo>
                    <a:pt x="17158" y="448520"/>
                  </a:lnTo>
                  <a:lnTo>
                    <a:pt x="30099" y="403788"/>
                  </a:lnTo>
                  <a:lnTo>
                    <a:pt x="46396" y="360590"/>
                  </a:lnTo>
                  <a:lnTo>
                    <a:pt x="65899" y="319077"/>
                  </a:lnTo>
                  <a:lnTo>
                    <a:pt x="88455" y="279402"/>
                  </a:lnTo>
                  <a:lnTo>
                    <a:pt x="113913" y="241717"/>
                  </a:lnTo>
                  <a:lnTo>
                    <a:pt x="142120" y="206174"/>
                  </a:lnTo>
                  <a:lnTo>
                    <a:pt x="172924" y="172924"/>
                  </a:lnTo>
                  <a:lnTo>
                    <a:pt x="206174" y="142120"/>
                  </a:lnTo>
                  <a:lnTo>
                    <a:pt x="241717" y="113913"/>
                  </a:lnTo>
                  <a:lnTo>
                    <a:pt x="279402" y="88455"/>
                  </a:lnTo>
                  <a:lnTo>
                    <a:pt x="319077" y="65899"/>
                  </a:lnTo>
                  <a:lnTo>
                    <a:pt x="360590" y="46396"/>
                  </a:lnTo>
                  <a:lnTo>
                    <a:pt x="403788" y="30099"/>
                  </a:lnTo>
                  <a:lnTo>
                    <a:pt x="448520" y="17158"/>
                  </a:lnTo>
                  <a:lnTo>
                    <a:pt x="494634" y="7727"/>
                  </a:lnTo>
                  <a:lnTo>
                    <a:pt x="541978" y="1957"/>
                  </a:lnTo>
                  <a:lnTo>
                    <a:pt x="590400" y="0"/>
                  </a:lnTo>
                  <a:lnTo>
                    <a:pt x="8213963" y="0"/>
                  </a:lnTo>
                  <a:lnTo>
                    <a:pt x="8265875" y="2285"/>
                  </a:lnTo>
                  <a:lnTo>
                    <a:pt x="8317040" y="9065"/>
                  </a:lnTo>
                  <a:lnTo>
                    <a:pt x="8367186" y="20227"/>
                  </a:lnTo>
                  <a:lnTo>
                    <a:pt x="8416041" y="35659"/>
                  </a:lnTo>
                  <a:lnTo>
                    <a:pt x="8463334" y="55248"/>
                  </a:lnTo>
                  <a:lnTo>
                    <a:pt x="8508792" y="78882"/>
                  </a:lnTo>
                  <a:lnTo>
                    <a:pt x="8552144" y="106448"/>
                  </a:lnTo>
                  <a:lnTo>
                    <a:pt x="8593117" y="137832"/>
                  </a:lnTo>
                  <a:lnTo>
                    <a:pt x="8631440" y="172924"/>
                  </a:lnTo>
                  <a:lnTo>
                    <a:pt x="8666531" y="211247"/>
                  </a:lnTo>
                  <a:lnTo>
                    <a:pt x="8697916" y="252220"/>
                  </a:lnTo>
                  <a:lnTo>
                    <a:pt x="8725482" y="295572"/>
                  </a:lnTo>
                  <a:lnTo>
                    <a:pt x="8749115" y="341030"/>
                  </a:lnTo>
                  <a:lnTo>
                    <a:pt x="8768705" y="388322"/>
                  </a:lnTo>
                  <a:lnTo>
                    <a:pt x="8784137" y="437178"/>
                  </a:lnTo>
                  <a:lnTo>
                    <a:pt x="8795299" y="487324"/>
                  </a:lnTo>
                  <a:lnTo>
                    <a:pt x="8802079" y="538489"/>
                  </a:lnTo>
                  <a:lnTo>
                    <a:pt x="8804364" y="590400"/>
                  </a:lnTo>
                  <a:lnTo>
                    <a:pt x="8804364" y="2951934"/>
                  </a:lnTo>
                  <a:lnTo>
                    <a:pt x="8802407" y="3000356"/>
                  </a:lnTo>
                  <a:lnTo>
                    <a:pt x="8796637" y="3047700"/>
                  </a:lnTo>
                  <a:lnTo>
                    <a:pt x="8787205" y="3093814"/>
                  </a:lnTo>
                  <a:lnTo>
                    <a:pt x="8774265" y="3138546"/>
                  </a:lnTo>
                  <a:lnTo>
                    <a:pt x="8757967" y="3181744"/>
                  </a:lnTo>
                  <a:lnTo>
                    <a:pt x="8738465" y="3223257"/>
                  </a:lnTo>
                  <a:lnTo>
                    <a:pt x="8715908" y="3262932"/>
                  </a:lnTo>
                  <a:lnTo>
                    <a:pt x="8690451" y="3300617"/>
                  </a:lnTo>
                  <a:lnTo>
                    <a:pt x="8662244" y="3336160"/>
                  </a:lnTo>
                  <a:lnTo>
                    <a:pt x="8631440" y="3369410"/>
                  </a:lnTo>
                  <a:lnTo>
                    <a:pt x="8598190" y="3400214"/>
                  </a:lnTo>
                  <a:lnTo>
                    <a:pt x="8562646" y="3428421"/>
                  </a:lnTo>
                  <a:lnTo>
                    <a:pt x="8524961" y="3453879"/>
                  </a:lnTo>
                  <a:lnTo>
                    <a:pt x="8485287" y="3476435"/>
                  </a:lnTo>
                  <a:lnTo>
                    <a:pt x="8443774" y="3495938"/>
                  </a:lnTo>
                  <a:lnTo>
                    <a:pt x="8400576" y="3512235"/>
                  </a:lnTo>
                  <a:lnTo>
                    <a:pt x="8355844" y="3525176"/>
                  </a:lnTo>
                  <a:lnTo>
                    <a:pt x="8309730" y="3534607"/>
                  </a:lnTo>
                  <a:lnTo>
                    <a:pt x="8262386" y="3540377"/>
                  </a:lnTo>
                  <a:lnTo>
                    <a:pt x="8213963" y="3542334"/>
                  </a:lnTo>
                  <a:lnTo>
                    <a:pt x="590400" y="3542334"/>
                  </a:lnTo>
                  <a:lnTo>
                    <a:pt x="541978" y="3540377"/>
                  </a:lnTo>
                  <a:lnTo>
                    <a:pt x="494634" y="3534607"/>
                  </a:lnTo>
                  <a:lnTo>
                    <a:pt x="448520" y="3525176"/>
                  </a:lnTo>
                  <a:lnTo>
                    <a:pt x="403788" y="3512235"/>
                  </a:lnTo>
                  <a:lnTo>
                    <a:pt x="360590" y="3495938"/>
                  </a:lnTo>
                  <a:lnTo>
                    <a:pt x="319077" y="3476435"/>
                  </a:lnTo>
                  <a:lnTo>
                    <a:pt x="279402" y="3453879"/>
                  </a:lnTo>
                  <a:lnTo>
                    <a:pt x="241717" y="3428421"/>
                  </a:lnTo>
                  <a:lnTo>
                    <a:pt x="206174" y="3400214"/>
                  </a:lnTo>
                  <a:lnTo>
                    <a:pt x="172924" y="3369410"/>
                  </a:lnTo>
                  <a:lnTo>
                    <a:pt x="142120" y="3336160"/>
                  </a:lnTo>
                  <a:lnTo>
                    <a:pt x="113913" y="3300617"/>
                  </a:lnTo>
                  <a:lnTo>
                    <a:pt x="88455" y="3262932"/>
                  </a:lnTo>
                  <a:lnTo>
                    <a:pt x="65899" y="3223257"/>
                  </a:lnTo>
                  <a:lnTo>
                    <a:pt x="46396" y="3181744"/>
                  </a:lnTo>
                  <a:lnTo>
                    <a:pt x="30099" y="3138546"/>
                  </a:lnTo>
                  <a:lnTo>
                    <a:pt x="17158" y="3093814"/>
                  </a:lnTo>
                  <a:lnTo>
                    <a:pt x="7727" y="3047700"/>
                  </a:lnTo>
                  <a:lnTo>
                    <a:pt x="1957" y="3000356"/>
                  </a:lnTo>
                  <a:lnTo>
                    <a:pt x="0" y="2951934"/>
                  </a:lnTo>
                  <a:lnTo>
                    <a:pt x="0" y="590400"/>
                  </a:lnTo>
                  <a:close/>
                </a:path>
              </a:pathLst>
            </a:custGeom>
            <a:ln w="12699">
              <a:solidFill>
                <a:srgbClr val="427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7160" marR="5080" indent="-2331720">
              <a:lnSpc>
                <a:spcPct val="107000"/>
              </a:lnSpc>
              <a:spcBef>
                <a:spcPts val="100"/>
              </a:spcBef>
            </a:pPr>
            <a:r>
              <a:rPr spc="-5" dirty="0"/>
              <a:t>MENJARS DE </a:t>
            </a:r>
            <a:r>
              <a:rPr spc="-95" dirty="0"/>
              <a:t>TANT </a:t>
            </a:r>
            <a:r>
              <a:rPr spc="-10" dirty="0"/>
              <a:t>EN </a:t>
            </a:r>
            <a:r>
              <a:rPr spc="-1320" dirty="0"/>
              <a:t> </a:t>
            </a:r>
            <a:r>
              <a:rPr spc="-120" dirty="0"/>
              <a:t>TANT...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26460" y="5955242"/>
            <a:ext cx="5713095" cy="34417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38250" marR="5080" indent="-1226185">
              <a:lnSpc>
                <a:spcPct val="107000"/>
              </a:lnSpc>
              <a:spcBef>
                <a:spcPts val="35"/>
              </a:spcBef>
            </a:pPr>
            <a:r>
              <a:rPr sz="1000" spc="-5" dirty="0">
                <a:latin typeface="Tahoma"/>
                <a:cs typeface="Tahoma"/>
              </a:rPr>
              <a:t>Autor</a:t>
            </a:r>
            <a:r>
              <a:rPr sz="1000" spc="-1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pictogrames: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Sergio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Palao Procedència: ARASAAC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(http://arasaac.org)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Licència: CC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(BY-NC-SA) </a:t>
            </a:r>
            <a:r>
              <a:rPr sz="100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Propietat: Gobierno de Aragón</a:t>
            </a:r>
            <a:r>
              <a:rPr sz="1000" spc="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Editat:</a:t>
            </a:r>
            <a:r>
              <a:rPr sz="1000" spc="-10" dirty="0">
                <a:latin typeface="Tahoma"/>
                <a:cs typeface="Tahoma"/>
              </a:rPr>
              <a:t> </a:t>
            </a:r>
            <a:r>
              <a:rPr sz="1000" spc="-5" dirty="0">
                <a:latin typeface="Tahoma"/>
                <a:cs typeface="Tahoma"/>
              </a:rPr>
              <a:t>Fundación ADIMIR.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909" y="5286328"/>
            <a:ext cx="3780154" cy="92392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5400" spc="-25" dirty="0">
                <a:latin typeface="Calibri"/>
                <a:cs typeface="Calibri"/>
              </a:rPr>
              <a:t>EMBOTIT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73050" y="5240163"/>
            <a:ext cx="3462020" cy="1016000"/>
          </a:xfrm>
          <a:custGeom>
            <a:avLst/>
            <a:gdLst/>
            <a:ahLst/>
            <a:cxnLst/>
            <a:rect l="l" t="t" r="r" b="b"/>
            <a:pathLst>
              <a:path w="3462020" h="1016000">
                <a:moveTo>
                  <a:pt x="0" y="0"/>
                </a:moveTo>
                <a:lnTo>
                  <a:pt x="3461749" y="0"/>
                </a:lnTo>
                <a:lnTo>
                  <a:pt x="3461749" y="1015663"/>
                </a:lnTo>
                <a:lnTo>
                  <a:pt x="0" y="101566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96427" y="5323814"/>
            <a:ext cx="1612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alibri"/>
                <a:cs typeface="Calibri"/>
              </a:rPr>
              <a:t>BOCA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7661" y="3797149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204759" y="5040502"/>
            <a:ext cx="2574925" cy="1713230"/>
            <a:chOff x="9204759" y="5040502"/>
            <a:chExt cx="2574925" cy="1713230"/>
          </a:xfrm>
        </p:grpSpPr>
        <p:sp>
          <p:nvSpPr>
            <p:cNvPr id="7" name="object 7"/>
            <p:cNvSpPr/>
            <p:nvPr/>
          </p:nvSpPr>
          <p:spPr>
            <a:xfrm>
              <a:off x="9211109" y="50468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6" y="1585961"/>
                  </a:move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211109" y="5046852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2"/>
                  </a:moveTo>
                  <a:lnTo>
                    <a:pt x="116871" y="0"/>
                  </a:lnTo>
                  <a:lnTo>
                    <a:pt x="792814" y="676108"/>
                  </a:lnTo>
                  <a:lnTo>
                    <a:pt x="1468756" y="0"/>
                  </a:lnTo>
                  <a:lnTo>
                    <a:pt x="1585629" y="116842"/>
                  </a:lnTo>
                  <a:lnTo>
                    <a:pt x="909657" y="792980"/>
                  </a:lnTo>
                  <a:lnTo>
                    <a:pt x="1585629" y="1469118"/>
                  </a:lnTo>
                  <a:lnTo>
                    <a:pt x="1468756" y="1585961"/>
                  </a:lnTo>
                  <a:lnTo>
                    <a:pt x="792814" y="909852"/>
                  </a:lnTo>
                  <a:lnTo>
                    <a:pt x="116871" y="1585961"/>
                  </a:lnTo>
                  <a:lnTo>
                    <a:pt x="0" y="1469118"/>
                  </a:lnTo>
                  <a:lnTo>
                    <a:pt x="675970" y="792980"/>
                  </a:lnTo>
                  <a:lnTo>
                    <a:pt x="0" y="116842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72770" y="6347012"/>
              <a:ext cx="406399" cy="40639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4583090" y="1124457"/>
            <a:ext cx="3689985" cy="3231515"/>
            <a:chOff x="4583090" y="1124457"/>
            <a:chExt cx="3689985" cy="32315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3090" y="1124457"/>
              <a:ext cx="3689958" cy="323150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50600" y="1340902"/>
              <a:ext cx="765175" cy="504190"/>
            </a:xfrm>
            <a:custGeom>
              <a:avLst/>
              <a:gdLst/>
              <a:ahLst/>
              <a:cxnLst/>
              <a:rect l="l" t="t" r="r" b="b"/>
              <a:pathLst>
                <a:path w="765175" h="504189">
                  <a:moveTo>
                    <a:pt x="142764" y="503581"/>
                  </a:moveTo>
                  <a:lnTo>
                    <a:pt x="0" y="464016"/>
                  </a:lnTo>
                  <a:lnTo>
                    <a:pt x="39565" y="321251"/>
                  </a:lnTo>
                  <a:lnTo>
                    <a:pt x="65364" y="366834"/>
                  </a:lnTo>
                  <a:lnTo>
                    <a:pt x="713481" y="0"/>
                  </a:lnTo>
                  <a:lnTo>
                    <a:pt x="765080" y="91165"/>
                  </a:lnTo>
                  <a:lnTo>
                    <a:pt x="116964" y="457999"/>
                  </a:lnTo>
                  <a:lnTo>
                    <a:pt x="142764" y="50358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50600" y="1340902"/>
              <a:ext cx="765175" cy="504190"/>
            </a:xfrm>
            <a:custGeom>
              <a:avLst/>
              <a:gdLst/>
              <a:ahLst/>
              <a:cxnLst/>
              <a:rect l="l" t="t" r="r" b="b"/>
              <a:pathLst>
                <a:path w="765175" h="504189">
                  <a:moveTo>
                    <a:pt x="765080" y="91165"/>
                  </a:moveTo>
                  <a:lnTo>
                    <a:pt x="116964" y="457999"/>
                  </a:lnTo>
                  <a:lnTo>
                    <a:pt x="142764" y="503581"/>
                  </a:lnTo>
                  <a:lnTo>
                    <a:pt x="0" y="464016"/>
                  </a:lnTo>
                  <a:lnTo>
                    <a:pt x="39565" y="321251"/>
                  </a:lnTo>
                  <a:lnTo>
                    <a:pt x="65364" y="366834"/>
                  </a:lnTo>
                  <a:lnTo>
                    <a:pt x="713481" y="0"/>
                  </a:lnTo>
                  <a:lnTo>
                    <a:pt x="765080" y="91165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77978" y="453950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Menjars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4952" y="1115959"/>
            <a:ext cx="1587080" cy="15870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74855" y="5018713"/>
            <a:ext cx="3599179" cy="90043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17830">
              <a:lnSpc>
                <a:spcPct val="100000"/>
              </a:lnSpc>
              <a:spcBef>
                <a:spcPts val="85"/>
              </a:spcBef>
            </a:pPr>
            <a:r>
              <a:rPr sz="5400" spc="-55" dirty="0">
                <a:latin typeface="Calibri"/>
                <a:cs typeface="Calibri"/>
              </a:rPr>
              <a:t>PASTISSOS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073" y="5007051"/>
            <a:ext cx="3257550" cy="923925"/>
          </a:xfrm>
          <a:custGeom>
            <a:avLst/>
            <a:gdLst/>
            <a:ahLst/>
            <a:cxnLst/>
            <a:rect l="l" t="t" r="r" b="b"/>
            <a:pathLst>
              <a:path w="3257550" h="923925">
                <a:moveTo>
                  <a:pt x="0" y="0"/>
                </a:moveTo>
                <a:lnTo>
                  <a:pt x="3257397" y="0"/>
                </a:lnTo>
                <a:lnTo>
                  <a:pt x="3257397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46072" y="5017103"/>
            <a:ext cx="18484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/>
                <a:cs typeface="Calibri"/>
              </a:rPr>
              <a:t>AIG</a:t>
            </a:r>
            <a:r>
              <a:rPr sz="5400" spc="-120" dirty="0">
                <a:latin typeface="Calibri"/>
                <a:cs typeface="Calibri"/>
              </a:rPr>
              <a:t>U</a:t>
            </a:r>
            <a:r>
              <a:rPr sz="5400" dirty="0">
                <a:latin typeface="Calibri"/>
                <a:cs typeface="Calibri"/>
              </a:rPr>
              <a:t>A</a:t>
            </a:r>
            <a:endParaRPr sz="5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6174" y="3437694"/>
            <a:ext cx="1328830" cy="126238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71608" y="4681047"/>
            <a:ext cx="1598930" cy="1598930"/>
            <a:chOff x="1671608" y="4681047"/>
            <a:chExt cx="1598930" cy="1598930"/>
          </a:xfrm>
        </p:grpSpPr>
        <p:sp>
          <p:nvSpPr>
            <p:cNvPr id="7" name="object 7"/>
            <p:cNvSpPr/>
            <p:nvPr/>
          </p:nvSpPr>
          <p:spPr>
            <a:xfrm>
              <a:off x="1677958" y="46873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1468757" y="1585962"/>
                  </a:move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7958" y="4687397"/>
              <a:ext cx="1586230" cy="1586230"/>
            </a:xfrm>
            <a:custGeom>
              <a:avLst/>
              <a:gdLst/>
              <a:ahLst/>
              <a:cxnLst/>
              <a:rect l="l" t="t" r="r" b="b"/>
              <a:pathLst>
                <a:path w="1586229" h="1586229">
                  <a:moveTo>
                    <a:pt x="0" y="116843"/>
                  </a:moveTo>
                  <a:lnTo>
                    <a:pt x="116871" y="0"/>
                  </a:lnTo>
                  <a:lnTo>
                    <a:pt x="792814" y="676109"/>
                  </a:lnTo>
                  <a:lnTo>
                    <a:pt x="1468757" y="0"/>
                  </a:lnTo>
                  <a:lnTo>
                    <a:pt x="1585629" y="116843"/>
                  </a:lnTo>
                  <a:lnTo>
                    <a:pt x="909657" y="792981"/>
                  </a:lnTo>
                  <a:lnTo>
                    <a:pt x="1585629" y="1469119"/>
                  </a:lnTo>
                  <a:lnTo>
                    <a:pt x="1468757" y="1585962"/>
                  </a:lnTo>
                  <a:lnTo>
                    <a:pt x="792814" y="909853"/>
                  </a:lnTo>
                  <a:lnTo>
                    <a:pt x="116871" y="1585962"/>
                  </a:lnTo>
                  <a:lnTo>
                    <a:pt x="0" y="1469119"/>
                  </a:lnTo>
                  <a:lnTo>
                    <a:pt x="675971" y="792981"/>
                  </a:lnTo>
                  <a:lnTo>
                    <a:pt x="0" y="116843"/>
                  </a:lnTo>
                  <a:close/>
                </a:path>
              </a:pathLst>
            </a:custGeom>
            <a:ln w="126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496" y="6347012"/>
            <a:ext cx="1135671" cy="26376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43943" y="90755"/>
            <a:ext cx="895431" cy="50091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30433" y="1101446"/>
            <a:ext cx="3889375" cy="3406140"/>
            <a:chOff x="4530433" y="1101446"/>
            <a:chExt cx="3889375" cy="34061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0433" y="1101446"/>
              <a:ext cx="3889129" cy="34059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82655" y="1300021"/>
              <a:ext cx="537210" cy="324485"/>
            </a:xfrm>
            <a:custGeom>
              <a:avLst/>
              <a:gdLst/>
              <a:ahLst/>
              <a:cxnLst/>
              <a:rect l="l" t="t" r="r" b="b"/>
              <a:pathLst>
                <a:path w="537209" h="324484">
                  <a:moveTo>
                    <a:pt x="137213" y="324388"/>
                  </a:moveTo>
                  <a:lnTo>
                    <a:pt x="0" y="269635"/>
                  </a:lnTo>
                  <a:lnTo>
                    <a:pt x="54751" y="132421"/>
                  </a:lnTo>
                  <a:lnTo>
                    <a:pt x="75367" y="180412"/>
                  </a:lnTo>
                  <a:lnTo>
                    <a:pt x="495361" y="0"/>
                  </a:lnTo>
                  <a:lnTo>
                    <a:pt x="536592" y="95983"/>
                  </a:lnTo>
                  <a:lnTo>
                    <a:pt x="116599" y="276396"/>
                  </a:lnTo>
                  <a:lnTo>
                    <a:pt x="137213" y="324388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82655" y="1300021"/>
              <a:ext cx="537210" cy="324485"/>
            </a:xfrm>
            <a:custGeom>
              <a:avLst/>
              <a:gdLst/>
              <a:ahLst/>
              <a:cxnLst/>
              <a:rect l="l" t="t" r="r" b="b"/>
              <a:pathLst>
                <a:path w="537209" h="324484">
                  <a:moveTo>
                    <a:pt x="536592" y="95983"/>
                  </a:moveTo>
                  <a:lnTo>
                    <a:pt x="116599" y="276396"/>
                  </a:lnTo>
                  <a:lnTo>
                    <a:pt x="137213" y="324388"/>
                  </a:lnTo>
                  <a:lnTo>
                    <a:pt x="0" y="269635"/>
                  </a:lnTo>
                  <a:lnTo>
                    <a:pt x="54751" y="132421"/>
                  </a:lnTo>
                  <a:lnTo>
                    <a:pt x="75367" y="180412"/>
                  </a:lnTo>
                  <a:lnTo>
                    <a:pt x="495361" y="0"/>
                  </a:lnTo>
                  <a:lnTo>
                    <a:pt x="536592" y="95983"/>
                  </a:lnTo>
                  <a:close/>
                </a:path>
              </a:pathLst>
            </a:custGeom>
            <a:ln w="12699">
              <a:solidFill>
                <a:srgbClr val="3755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5650" y="352388"/>
            <a:ext cx="37414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0" spc="-15" dirty="0">
                <a:solidFill>
                  <a:srgbClr val="000000"/>
                </a:solidFill>
                <a:latin typeface="Calibri"/>
                <a:cs typeface="Calibri"/>
              </a:rPr>
              <a:t>Menjars</a:t>
            </a:r>
            <a:r>
              <a:rPr sz="2800" i="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i="0" spc="-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i="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i="0" u="heavy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 </a:t>
            </a:r>
            <a:r>
              <a:rPr sz="2800"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800" b="1" i="0" u="heavy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b="1" i="0" u="heavy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tant</a:t>
            </a:r>
            <a:r>
              <a:rPr sz="2800" i="0" spc="-10" dirty="0">
                <a:solidFill>
                  <a:srgbClr val="000000"/>
                </a:solidFill>
                <a:latin typeface="Calibri"/>
                <a:cs typeface="Calibri"/>
              </a:rPr>
              <a:t>...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5496" y="1137401"/>
            <a:ext cx="1516915" cy="1516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267439" y="6143812"/>
            <a:ext cx="406399" cy="4063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1670</Words>
  <Application>Microsoft Office PowerPoint</Application>
  <PresentationFormat>Panorámica</PresentationFormat>
  <Paragraphs>393</Paragraphs>
  <Slides>144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144</vt:i4>
      </vt:variant>
    </vt:vector>
  </HeadingPairs>
  <TitlesOfParts>
    <vt:vector size="149" baseType="lpstr">
      <vt:lpstr>Arial</vt:lpstr>
      <vt:lpstr>Arial MT</vt:lpstr>
      <vt:lpstr>Calibri</vt:lpstr>
      <vt:lpstr>Tahoma</vt:lpstr>
      <vt:lpstr>Office Theme</vt:lpstr>
      <vt:lpstr>MEDI</vt:lpstr>
      <vt:lpstr>ALIMENTS CUINATS</vt:lpstr>
      <vt:lpstr>Presentación de PowerPoint</vt:lpstr>
      <vt:lpstr>Presentación de PowerPoint</vt:lpstr>
      <vt:lpstr>Presentación de PowerPoint</vt:lpstr>
      <vt:lpstr>Com es cuinen els aliments?</vt:lpstr>
      <vt:lpstr>D’ON VENEN ELS  ALIMENTS?</vt:lpstr>
      <vt:lpstr>Aliments que venen dels animals:</vt:lpstr>
      <vt:lpstr>Aliments que venen dels animals:</vt:lpstr>
      <vt:lpstr>Aliments que venen de les plantes:</vt:lpstr>
      <vt:lpstr>Aliments que venen de les plantes:</vt:lpstr>
      <vt:lpstr>ALIMENTS DE TOTA MENA</vt:lpstr>
      <vt:lpstr>La piràmide dels aliments</vt:lpstr>
      <vt:lpstr>La piràmide dels aliments</vt:lpstr>
      <vt:lpstr>La piràmide dels aliments</vt:lpstr>
      <vt:lpstr>LES DENTS</vt:lpstr>
      <vt:lpstr>DENTS</vt:lpstr>
      <vt:lpstr>DENTS</vt:lpstr>
      <vt:lpstr>DENTS</vt:lpstr>
      <vt:lpstr>LA FUNCIÓ DE LES DENTS</vt:lpstr>
      <vt:lpstr>LA FUNCIÓ DE LES DENTS</vt:lpstr>
      <vt:lpstr>LA FUNCIÓ DE LES DENTS</vt:lpstr>
      <vt:lpstr>LA DIGESTIÓ</vt:lpstr>
      <vt:lpstr>MASTEGUEM ELS ALIMENTS AMB LES DENTS</vt:lpstr>
      <vt:lpstr>1- MASTEGUEM ELS ALIMENTS A LA BOCA.</vt:lpstr>
      <vt:lpstr>2- EMPASSEM I PASSEN PER L’ESÒFAG.</vt:lpstr>
      <vt:lpstr>3- FINS A L’ESTÓMAC.</vt:lpstr>
      <vt:lpstr>4- DESPRÉS PASSEN PER L’INTESTÍ.</vt:lpstr>
      <vt:lpstr>5- FINS QUE L’ANUS EXPULSA EL QUE NO VOL EL COS.</vt:lpstr>
      <vt:lpstr>LA DIETA</vt:lpstr>
      <vt:lpstr>LA DIETA: són els aliments que mengem cada dia.</vt:lpstr>
      <vt:lpstr>Les persones mengem 5 vegades al dia.</vt:lpstr>
      <vt:lpstr>Les persones mengem 5 vegades al dia.</vt:lpstr>
      <vt:lpstr>Les persones mengem 5 vegades al dia.</vt:lpstr>
      <vt:lpstr>Les persones mengem 5 vegades al dia.</vt:lpstr>
      <vt:lpstr>Les persones mengem 5 vegades al dia.</vt:lpstr>
      <vt:lpstr>Les persones mengem 5 vegades al dia.</vt:lpstr>
      <vt:lpstr>ACTIVITATS</vt:lpstr>
      <vt:lpstr>ALIMENTS CUINATS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BULLIT</vt:lpstr>
      <vt:lpstr>Presentación de PowerPoint</vt:lpstr>
      <vt:lpstr>Presentación de PowerPoint</vt:lpstr>
      <vt:lpstr>D’ON VENEN ELS  ALIMENTS?</vt:lpstr>
      <vt:lpstr>ALIMNETS QUE VENEN  DELS ANIMALS</vt:lpstr>
      <vt:lpstr>D’on prové el formatge?</vt:lpstr>
      <vt:lpstr>D’on prové la llet?</vt:lpstr>
      <vt:lpstr>D’on prové el peix?</vt:lpstr>
      <vt:lpstr>D’on prové el peix?</vt:lpstr>
      <vt:lpstr>D’on prové l’ou?</vt:lpstr>
      <vt:lpstr>D’on prové el pernil salat?</vt:lpstr>
      <vt:lpstr>D’on prové el formatge?</vt:lpstr>
      <vt:lpstr>D’on prové la llet?</vt:lpstr>
      <vt:lpstr>D’on prové la llauna de tonyina?</vt:lpstr>
      <vt:lpstr>D’on prové el peix?</vt:lpstr>
      <vt:lpstr>D’on prové l’ou?</vt:lpstr>
      <vt:lpstr>D’on prové el pernil salat?</vt:lpstr>
      <vt:lpstr>ALIMENTS QUE DE LES  PLANTES</vt:lpstr>
      <vt:lpstr>D’on prové l’amanida?</vt:lpstr>
      <vt:lpstr>D’on prové les patates fregides?</vt:lpstr>
      <vt:lpstr>Presentación de PowerPoint</vt:lpstr>
      <vt:lpstr>D’on prové el suc de taronja?</vt:lpstr>
      <vt:lpstr>D’on prové l’hummus?</vt:lpstr>
      <vt:lpstr>D’on prové aquest plat?</vt:lpstr>
      <vt:lpstr>D’on prové l’amanida?</vt:lpstr>
      <vt:lpstr>D’on prové les patates fregides?</vt:lpstr>
      <vt:lpstr>D’on prové el puré de carabassa?</vt:lpstr>
      <vt:lpstr>D’on prové el suc de taronja?</vt:lpstr>
      <vt:lpstr>D’on prové l’hummus?</vt:lpstr>
      <vt:lpstr>D’on prové aquest plat?</vt:lpstr>
      <vt:lpstr>ALIMENTS QUE S’HAN DE  MENJAR CADA DIA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Aliments que s’han de prendre cada dia:</vt:lpstr>
      <vt:lpstr>PER DINAR I SOPAR HEM  DE MENJAR...</vt:lpstr>
      <vt:lpstr>Per dinar o per sopar hem de menjar...</vt:lpstr>
      <vt:lpstr>Per dinar o per sopar hem de menjar...</vt:lpstr>
      <vt:lpstr>Per dinar o per sopar hem de menjar...</vt:lpstr>
      <vt:lpstr>Presentación de PowerPoint</vt:lpstr>
      <vt:lpstr>Per dinar o per sopar hem de menjar...</vt:lpstr>
      <vt:lpstr>Per dinar o per sopar hem de menjar...</vt:lpstr>
      <vt:lpstr>Per dinar o per sopar hem de menjar...</vt:lpstr>
      <vt:lpstr>Per dinar o per sopar hem de menjar...</vt:lpstr>
      <vt:lpstr>MENJARS DE TANT EN  TANT...</vt:lpstr>
      <vt:lpstr>Menjars de tant en tant...</vt:lpstr>
      <vt:lpstr>Menjars de tant en tant...</vt:lpstr>
      <vt:lpstr>Menjars de tant en tant...</vt:lpstr>
      <vt:lpstr>Presentación de PowerPoint</vt:lpstr>
      <vt:lpstr>Presentación de PowerPoint</vt:lpstr>
      <vt:lpstr>Menjars de tant en tant...</vt:lpstr>
      <vt:lpstr>Presentación de PowerPoint</vt:lpstr>
      <vt:lpstr>Menjars de tant en tant...</vt:lpstr>
      <vt:lpstr>LES DENTS</vt:lpstr>
      <vt:lpstr>Com es diuen aquestes dents?</vt:lpstr>
      <vt:lpstr>Com es diuen aquestes dents?</vt:lpstr>
      <vt:lpstr>Com es diuen aquestes dents?</vt:lpstr>
      <vt:lpstr>Com es diuen aquestes dents?</vt:lpstr>
      <vt:lpstr>Presentación de PowerPoint</vt:lpstr>
      <vt:lpstr>Com es diuen aquestes dents?</vt:lpstr>
      <vt:lpstr>LA FUNCIÓ DE LES DENTS</vt:lpstr>
      <vt:lpstr>Quina funció tenen les INCISIVES?</vt:lpstr>
      <vt:lpstr>Quina funció tenen els ULLALS?</vt:lpstr>
      <vt:lpstr>Presentación de PowerPoint</vt:lpstr>
      <vt:lpstr>Presentación de PowerPoint</vt:lpstr>
      <vt:lpstr>Quina funció tenen els ULLALS?</vt:lpstr>
      <vt:lpstr>Quina funció tenen els QUEIXALS?</vt:lpstr>
      <vt:lpstr>LES DENTS</vt:lpstr>
      <vt:lpstr>A on masteguem els aliments?</vt:lpstr>
      <vt:lpstr>Presentación de PowerPoint</vt:lpstr>
      <vt:lpstr>Presentación de PowerPoint</vt:lpstr>
      <vt:lpstr>Presentación de PowerPoint</vt:lpstr>
      <vt:lpstr>Per on passen els aliments?</vt:lpstr>
      <vt:lpstr>Per on expulsem els aliments?</vt:lpstr>
      <vt:lpstr>A on masteguem els aliments?</vt:lpstr>
      <vt:lpstr>Que utilitzem per mastegar?</vt:lpstr>
      <vt:lpstr>Presentación de PowerPoint</vt:lpstr>
      <vt:lpstr>On van els aliments, després de menjar?</vt:lpstr>
      <vt:lpstr>Presentación de PowerPoint</vt:lpstr>
      <vt:lpstr>Per on expulsem els aliments?</vt:lpstr>
      <vt:lpstr>LA DIETA</vt:lpstr>
      <vt:lpstr>Quantes vegades mengem al dia?</vt:lpstr>
      <vt:lpstr>Quin és el primer menjar del dia?</vt:lpstr>
      <vt:lpstr>Quin és el segon menjar del dia?</vt:lpstr>
      <vt:lpstr>Quin és el tercer menjar del dia?</vt:lpstr>
      <vt:lpstr>Quin és el quart menjar del dia?</vt:lpstr>
      <vt:lpstr>Quin és el cinquè menjar del dia?</vt:lpstr>
      <vt:lpstr>Quin és el primer menjar del dia?</vt:lpstr>
      <vt:lpstr>Quin és el segon menjar del dia?</vt:lpstr>
      <vt:lpstr>Quin és el tercer menjar del dia?</vt:lpstr>
      <vt:lpstr>Quin és el quart menjar del dia?</vt:lpstr>
      <vt:lpstr>Quin és el cinquè menjar del dia?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 ALIMENTEM.pptx</dc:title>
  <dc:creator>HP</dc:creator>
  <cp:lastModifiedBy>FRANCISCO JAVIER VACA ROMAN</cp:lastModifiedBy>
  <cp:revision>3</cp:revision>
  <dcterms:created xsi:type="dcterms:W3CDTF">2022-02-15T15:34:30Z</dcterms:created>
  <dcterms:modified xsi:type="dcterms:W3CDTF">2026-02-18T06:56:34Z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