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embeddedFontLst>
    <p:embeddedFont>
      <p:font typeface="Tahoma" panose="020B0604030504040204" pitchFamily="34" charset="0"/>
      <p:regular r:id="rId37"/>
      <p:bold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modifyVerifier cryptProviderType="rsaAES" cryptAlgorithmClass="hash" cryptAlgorithmType="typeAny" cryptAlgorithmSid="14" spinCount="100000" saltData="tXcz4mCLvpupW31TGdjFTw==" hashData="zs/J11ZiU7gRtU0hcNxXwl0d0ShtE8F2BYia09QO3161IrAlk67gr106gV5SxNfkgZK6mG49gYHfh98a+iwxTw=="/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3" roundtripDataSignature="AMtx7mj4SJDFNxAeIr1jLvJeGB1v8avQ7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4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3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8.png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9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3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4.jp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4.jp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8.png"/><Relationship Id="rId4" Type="http://schemas.openxmlformats.org/officeDocument/2006/relationships/image" Target="../media/image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0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gif"/><Relationship Id="rId5" Type="http://schemas.openxmlformats.org/officeDocument/2006/relationships/image" Target="../media/image26.jpg"/><Relationship Id="rId10" Type="http://schemas.openxmlformats.org/officeDocument/2006/relationships/image" Target="../media/image7.png"/><Relationship Id="rId4" Type="http://schemas.openxmlformats.org/officeDocument/2006/relationships/image" Target="../media/image25.jp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4.jp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496" y="6347012"/>
            <a:ext cx="1142998" cy="263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43943" y="90755"/>
            <a:ext cx="895432" cy="500916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/>
          <p:nvPr/>
        </p:nvSpPr>
        <p:spPr>
          <a:xfrm>
            <a:off x="1693815" y="1241318"/>
            <a:ext cx="8804365" cy="354233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i="1" dirty="0">
                <a:solidFill>
                  <a:srgbClr val="FFFFFF"/>
                </a:solidFill>
              </a:rPr>
              <a:t>MEDI</a:t>
            </a:r>
            <a:endParaRPr lang="es-ES" sz="4800" b="0" i="1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i="1" dirty="0">
                <a:solidFill>
                  <a:srgbClr val="FFFF00"/>
                </a:solidFill>
                <a:ea typeface="Calibri"/>
              </a:rPr>
              <a:t>ELS OFICIS</a:t>
            </a:r>
            <a:endParaRPr sz="1400" b="0" i="0" u="none" strike="noStrike" cap="none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"/>
          <p:cNvSpPr txBox="1"/>
          <p:nvPr/>
        </p:nvSpPr>
        <p:spPr>
          <a:xfrm>
            <a:off x="2947984" y="5937437"/>
            <a:ext cx="6296025" cy="4095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 b="1" i="1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Autor pictogram</a:t>
            </a:r>
            <a:r>
              <a:rPr lang="es-ES" sz="1000" b="1" i="1">
                <a:latin typeface="Tahoma"/>
                <a:ea typeface="Tahoma"/>
                <a:cs typeface="Tahoma"/>
                <a:sym typeface="Tahoma"/>
              </a:rPr>
              <a:t>e</a:t>
            </a:r>
            <a:r>
              <a:rPr lang="es-ES" sz="1000" b="1" i="1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s:</a:t>
            </a:r>
            <a:r>
              <a:rPr lang="es-ES" sz="1000" b="0" i="1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 Sergio Palao </a:t>
            </a:r>
            <a:r>
              <a:rPr lang="es-ES" sz="1000" b="1" i="1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Proced</a:t>
            </a:r>
            <a:r>
              <a:rPr lang="es-ES" sz="1000" b="1" i="1">
                <a:latin typeface="Tahoma"/>
                <a:ea typeface="Tahoma"/>
                <a:cs typeface="Tahoma"/>
                <a:sym typeface="Tahoma"/>
              </a:rPr>
              <a:t>è</a:t>
            </a:r>
            <a:r>
              <a:rPr lang="es-ES" sz="1000" b="1" i="1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ncia:</a:t>
            </a:r>
            <a:r>
              <a:rPr lang="es-ES" sz="1000" b="0" i="1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 ARASAAC (http://arasaac.org) </a:t>
            </a:r>
            <a:r>
              <a:rPr lang="es-ES" sz="1000" b="1" i="1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Lic</a:t>
            </a:r>
            <a:r>
              <a:rPr lang="es-ES" sz="1000" b="1" i="1">
                <a:latin typeface="Tahoma"/>
                <a:ea typeface="Tahoma"/>
                <a:cs typeface="Tahoma"/>
                <a:sym typeface="Tahoma"/>
              </a:rPr>
              <a:t>è</a:t>
            </a:r>
            <a:r>
              <a:rPr lang="es-ES" sz="1000" b="1" i="1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ncia:</a:t>
            </a:r>
            <a:r>
              <a:rPr lang="es-ES" sz="1000" b="0" i="1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 CC (BY-NC-SA)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 b="1" i="1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Propie</a:t>
            </a:r>
            <a:r>
              <a:rPr lang="es-ES" sz="1000" b="1" i="1">
                <a:latin typeface="Tahoma"/>
                <a:ea typeface="Tahoma"/>
                <a:cs typeface="Tahoma"/>
                <a:sym typeface="Tahoma"/>
              </a:rPr>
              <a:t>tat</a:t>
            </a:r>
            <a:r>
              <a:rPr lang="es-ES" sz="1000" b="1" i="1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:</a:t>
            </a:r>
            <a:r>
              <a:rPr lang="es-ES" sz="1000" b="0" i="1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 Gobierno de Aragón </a:t>
            </a:r>
            <a:r>
              <a:rPr lang="es-ES" sz="1000" b="1" i="1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Edita</a:t>
            </a:r>
            <a:r>
              <a:rPr lang="es-ES" sz="1000" b="1" i="1">
                <a:latin typeface="Tahoma"/>
                <a:ea typeface="Tahoma"/>
                <a:cs typeface="Tahoma"/>
                <a:sym typeface="Tahoma"/>
              </a:rPr>
              <a:t>t</a:t>
            </a:r>
            <a:r>
              <a:rPr lang="es-ES" sz="1000" b="0" i="1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: Fundación ADIMIR.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30885" y="2048532"/>
            <a:ext cx="2835581" cy="1697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897" y="4052689"/>
            <a:ext cx="2759288" cy="182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72698" y="2452563"/>
            <a:ext cx="3881765" cy="2587843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0"/>
          <p:cNvSpPr txBox="1"/>
          <p:nvPr/>
        </p:nvSpPr>
        <p:spPr>
          <a:xfrm>
            <a:off x="2333926" y="216131"/>
            <a:ext cx="622950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7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CUINER</a:t>
            </a:r>
            <a:endParaRPr sz="7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" name="Google Shape;180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07716" y="274499"/>
            <a:ext cx="999744" cy="499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0328" y="2120893"/>
            <a:ext cx="3641813" cy="3641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2309" y="6372458"/>
            <a:ext cx="1292464" cy="298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alibri"/>
              <a:buNone/>
            </a:pPr>
            <a:r>
              <a:rPr lang="es-ES" sz="7200" b="1">
                <a:latin typeface="Calibri"/>
                <a:ea typeface="Calibri"/>
                <a:cs typeface="Calibri"/>
                <a:sym typeface="Calibri"/>
              </a:rPr>
              <a:t>MESTRA</a:t>
            </a:r>
            <a:endParaRPr sz="72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11" descr="http://www.eldiariony.com/apps/pbcsi.dll/storyimage/IM/20130905/LOCALES/130909676/AR/0/AR-130909676.jpg?ExactW=640&amp;ExactH=450&amp;imageversion=Artic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15209" y="2220384"/>
            <a:ext cx="4825878" cy="339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07716" y="274499"/>
            <a:ext cx="999744" cy="499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1432625" y="1784817"/>
            <a:ext cx="4351338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2309" y="6372458"/>
            <a:ext cx="1292464" cy="298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alibri"/>
              <a:buNone/>
            </a:pPr>
            <a:r>
              <a:rPr lang="es-ES" sz="7200" b="1">
                <a:latin typeface="Calibri"/>
                <a:ea typeface="Calibri"/>
                <a:cs typeface="Calibri"/>
                <a:sym typeface="Calibri"/>
              </a:rPr>
              <a:t>P A L E T A</a:t>
            </a:r>
            <a:endParaRPr sz="72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" name="Google Shape;19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03011" y="2378235"/>
            <a:ext cx="2672141" cy="165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9911" y="2679407"/>
            <a:ext cx="3779683" cy="2267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50930" y="4514407"/>
            <a:ext cx="2747770" cy="2236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07716" y="274499"/>
            <a:ext cx="999744" cy="499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7">
            <a:alphaModFix/>
          </a:blip>
          <a:srcRect t="8918" r="10587"/>
          <a:stretch/>
        </p:blipFill>
        <p:spPr>
          <a:xfrm>
            <a:off x="463976" y="2216403"/>
            <a:ext cx="3564599" cy="3631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2309" y="6372458"/>
            <a:ext cx="1292464" cy="298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alibri"/>
              <a:buNone/>
            </a:pPr>
            <a:r>
              <a:rPr lang="es-ES" sz="7200" b="1">
                <a:latin typeface="Calibri"/>
                <a:ea typeface="Calibri"/>
                <a:cs typeface="Calibri"/>
                <a:sym typeface="Calibri"/>
              </a:rPr>
              <a:t>F U S T E R</a:t>
            </a:r>
            <a:endParaRPr sz="72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75313" y="2371939"/>
            <a:ext cx="4935369" cy="3289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07716" y="274499"/>
            <a:ext cx="999744" cy="499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2267" y="3038610"/>
            <a:ext cx="2895602" cy="2895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2717" y="1654402"/>
            <a:ext cx="2241176" cy="224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08094" y="3475640"/>
            <a:ext cx="2021543" cy="2021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2309" y="6372458"/>
            <a:ext cx="1292464" cy="298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alibri"/>
              <a:buNone/>
            </a:pPr>
            <a:r>
              <a:rPr lang="es-ES" sz="7200" b="1">
                <a:latin typeface="Calibri"/>
                <a:ea typeface="Calibri"/>
                <a:cs typeface="Calibri"/>
                <a:sym typeface="Calibri"/>
              </a:rPr>
              <a:t>P E I X A T E R A</a:t>
            </a:r>
            <a:endParaRPr sz="72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21952" y="4084044"/>
            <a:ext cx="5644902" cy="2226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21952" y="1959628"/>
            <a:ext cx="2695710" cy="2026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44403" y="1884772"/>
            <a:ext cx="2799083" cy="2101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07716" y="274499"/>
            <a:ext cx="999744" cy="499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7">
            <a:alphaModFix/>
          </a:blip>
          <a:srcRect/>
          <a:stretch/>
        </p:blipFill>
        <p:spPr>
          <a:xfrm>
            <a:off x="838200" y="2507605"/>
            <a:ext cx="3495506" cy="3495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2309" y="6372458"/>
            <a:ext cx="1292464" cy="298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alibri"/>
              <a:buNone/>
            </a:pPr>
            <a:r>
              <a:rPr lang="es-ES" sz="7200" b="1">
                <a:latin typeface="Calibri"/>
                <a:ea typeface="Calibri"/>
                <a:cs typeface="Calibri"/>
                <a:sym typeface="Calibri"/>
              </a:rPr>
              <a:t>F R U I T E R</a:t>
            </a:r>
            <a:endParaRPr sz="72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Google Shape;23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4942677"/>
            <a:ext cx="4851760" cy="1333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85411" y="2086606"/>
            <a:ext cx="6226749" cy="4670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07716" y="274499"/>
            <a:ext cx="999744" cy="499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1384554" y="1601620"/>
            <a:ext cx="3354504" cy="3354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2309" y="6372458"/>
            <a:ext cx="1292464" cy="298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alibri"/>
              <a:buNone/>
            </a:pPr>
            <a:r>
              <a:rPr lang="es-ES" sz="7200" b="1">
                <a:latin typeface="Calibri"/>
                <a:ea typeface="Calibri"/>
                <a:cs typeface="Calibri"/>
                <a:sym typeface="Calibri"/>
              </a:rPr>
              <a:t>P A G E S</a:t>
            </a:r>
            <a:endParaRPr sz="72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0" name="Google Shape;24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30354" y="1707127"/>
            <a:ext cx="3343988" cy="2456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4434376"/>
            <a:ext cx="3104959" cy="2061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07716" y="274499"/>
            <a:ext cx="999744" cy="499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70239" y="2100023"/>
            <a:ext cx="3769660" cy="3769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2309" y="6372458"/>
            <a:ext cx="1292464" cy="298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alibri"/>
              <a:buNone/>
            </a:pPr>
            <a:r>
              <a:rPr lang="es-ES" sz="7200" b="1">
                <a:latin typeface="Calibri"/>
                <a:ea typeface="Calibri"/>
                <a:cs typeface="Calibri"/>
                <a:sym typeface="Calibri"/>
              </a:rPr>
              <a:t>CARNISSER</a:t>
            </a:r>
            <a:endParaRPr sz="72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0" name="Google Shape;250;p1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805239" y="1535684"/>
            <a:ext cx="4690904" cy="4690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07716" y="274499"/>
            <a:ext cx="999744" cy="499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3669" y="2036647"/>
            <a:ext cx="3688978" cy="3688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2309" y="6372458"/>
            <a:ext cx="1292464" cy="298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496" y="6347012"/>
            <a:ext cx="1142998" cy="263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43943" y="90755"/>
            <a:ext cx="895432" cy="500916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8"/>
          <p:cNvSpPr/>
          <p:nvPr/>
        </p:nvSpPr>
        <p:spPr>
          <a:xfrm>
            <a:off x="1693815" y="1241318"/>
            <a:ext cx="8804365" cy="354233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ACTIVITATS</a:t>
            </a:r>
            <a:endParaRPr sz="14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8"/>
          <p:cNvSpPr txBox="1"/>
          <p:nvPr/>
        </p:nvSpPr>
        <p:spPr>
          <a:xfrm>
            <a:off x="2947984" y="5937437"/>
            <a:ext cx="6296025" cy="4095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 b="1" i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Autor pictogram</a:t>
            </a:r>
            <a:r>
              <a:rPr lang="es-ES" sz="1000" b="1" i="1">
                <a:latin typeface="Tahoma"/>
                <a:ea typeface="Tahoma"/>
                <a:cs typeface="Tahoma"/>
                <a:sym typeface="Tahoma"/>
              </a:rPr>
              <a:t>e</a:t>
            </a:r>
            <a:r>
              <a:rPr lang="es-ES" sz="1000" b="1" i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s:</a:t>
            </a:r>
            <a:r>
              <a:rPr lang="es-ES" sz="1000" i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 Sergio Palao </a:t>
            </a:r>
            <a:r>
              <a:rPr lang="es-ES" sz="1000" b="1" i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Proced</a:t>
            </a:r>
            <a:r>
              <a:rPr lang="es-ES" sz="1000" b="1" i="1">
                <a:latin typeface="Tahoma"/>
                <a:ea typeface="Tahoma"/>
                <a:cs typeface="Tahoma"/>
                <a:sym typeface="Tahoma"/>
              </a:rPr>
              <a:t>è</a:t>
            </a:r>
            <a:r>
              <a:rPr lang="es-ES" sz="1000" b="1" i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ncia:</a:t>
            </a:r>
            <a:r>
              <a:rPr lang="es-ES" sz="1000" i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 ARASAAC (http://arasaac.org) </a:t>
            </a:r>
            <a:r>
              <a:rPr lang="es-ES" sz="1000" b="1" i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Lic</a:t>
            </a:r>
            <a:r>
              <a:rPr lang="es-ES" sz="1000" b="1" i="1">
                <a:latin typeface="Tahoma"/>
                <a:ea typeface="Tahoma"/>
                <a:cs typeface="Tahoma"/>
                <a:sym typeface="Tahoma"/>
              </a:rPr>
              <a:t>è</a:t>
            </a:r>
            <a:r>
              <a:rPr lang="es-ES" sz="1000" b="1" i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ncia:</a:t>
            </a:r>
            <a:r>
              <a:rPr lang="es-ES" sz="1000" i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 CC (BY-NC-SA)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 b="1" i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Propie</a:t>
            </a:r>
            <a:r>
              <a:rPr lang="es-ES" sz="1000" b="1" i="1">
                <a:latin typeface="Tahoma"/>
                <a:ea typeface="Tahoma"/>
                <a:cs typeface="Tahoma"/>
                <a:sym typeface="Tahoma"/>
              </a:rPr>
              <a:t>tat</a:t>
            </a:r>
            <a:r>
              <a:rPr lang="es-ES" sz="1000" b="1" i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:</a:t>
            </a:r>
            <a:r>
              <a:rPr lang="es-ES" sz="1000" i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 Gobierno de Aragón </a:t>
            </a:r>
            <a:r>
              <a:rPr lang="es-ES" sz="1000" b="1" i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Edita</a:t>
            </a:r>
            <a:r>
              <a:rPr lang="es-ES" sz="1000" b="1" i="1">
                <a:latin typeface="Tahoma"/>
                <a:ea typeface="Tahoma"/>
                <a:cs typeface="Tahoma"/>
                <a:sym typeface="Tahoma"/>
              </a:rPr>
              <a:t>t</a:t>
            </a:r>
            <a:r>
              <a:rPr lang="es-ES" sz="1000" i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: Fundación ADIMIR.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9"/>
          <p:cNvSpPr txBox="1"/>
          <p:nvPr/>
        </p:nvSpPr>
        <p:spPr>
          <a:xfrm>
            <a:off x="421653" y="5210483"/>
            <a:ext cx="3780000" cy="92333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FORNER</a:t>
            </a: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19"/>
          <p:cNvSpPr txBox="1"/>
          <p:nvPr/>
        </p:nvSpPr>
        <p:spPr>
          <a:xfrm>
            <a:off x="7842074" y="5210484"/>
            <a:ext cx="3780000" cy="92333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PAGES</a:t>
            </a: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Google Shape;26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0623" y="3873243"/>
            <a:ext cx="1130420" cy="113042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9"/>
          <p:cNvSpPr/>
          <p:nvPr/>
        </p:nvSpPr>
        <p:spPr>
          <a:xfrm>
            <a:off x="8317507" y="4246917"/>
            <a:ext cx="2826436" cy="2827132"/>
          </a:xfrm>
          <a:prstGeom prst="mathMultiply">
            <a:avLst>
              <a:gd name="adj1" fmla="val 584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0" name="Google Shape;27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496" y="6347012"/>
            <a:ext cx="1142998" cy="263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43943" y="90755"/>
            <a:ext cx="895432" cy="500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18993" y="1357902"/>
            <a:ext cx="2365178" cy="2365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/>
          <p:nvPr/>
        </p:nvSpPr>
        <p:spPr>
          <a:xfrm>
            <a:off x="3186228" y="306938"/>
            <a:ext cx="487411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7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 O R N E R</a:t>
            </a:r>
            <a:endParaRPr sz="7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Google Shape;93;p2" descr="http://www.abc.es/Media/201310/16/espana-cola-consumo-pan--644x362.JPG"/>
          <p:cNvPicPr preferRelativeResize="0"/>
          <p:nvPr/>
        </p:nvPicPr>
        <p:blipFill rotWithShape="1">
          <a:blip r:embed="rId3">
            <a:alphaModFix/>
          </a:blip>
          <a:srcRect l="12910" r="14891"/>
          <a:stretch/>
        </p:blipFill>
        <p:spPr>
          <a:xfrm>
            <a:off x="6823529" y="2006143"/>
            <a:ext cx="4683782" cy="3646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07716" y="274499"/>
            <a:ext cx="999744" cy="499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4440698" y="3067432"/>
            <a:ext cx="2365178" cy="2365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15034" y="3067432"/>
            <a:ext cx="2242627" cy="2242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2309" y="6372458"/>
            <a:ext cx="1292464" cy="298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0"/>
          <p:cNvSpPr txBox="1"/>
          <p:nvPr/>
        </p:nvSpPr>
        <p:spPr>
          <a:xfrm>
            <a:off x="8018210" y="4764721"/>
            <a:ext cx="3780000" cy="101566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BOMBER</a:t>
            </a: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20"/>
          <p:cNvSpPr txBox="1"/>
          <p:nvPr/>
        </p:nvSpPr>
        <p:spPr>
          <a:xfrm>
            <a:off x="445892" y="4821053"/>
            <a:ext cx="3780000" cy="92333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POLICIA</a:t>
            </a: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" name="Google Shape;27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59463" y="3365831"/>
            <a:ext cx="1251283" cy="1251283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0"/>
          <p:cNvSpPr/>
          <p:nvPr/>
        </p:nvSpPr>
        <p:spPr>
          <a:xfrm>
            <a:off x="810732" y="3991473"/>
            <a:ext cx="2826436" cy="2827132"/>
          </a:xfrm>
          <a:prstGeom prst="mathMultiply">
            <a:avLst>
              <a:gd name="adj1" fmla="val 584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1" name="Google Shape;281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496" y="6347012"/>
            <a:ext cx="1142998" cy="263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43943" y="90755"/>
            <a:ext cx="895432" cy="500916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0"/>
          <p:cNvSpPr/>
          <p:nvPr/>
        </p:nvSpPr>
        <p:spPr>
          <a:xfrm>
            <a:off x="9228147" y="1052945"/>
            <a:ext cx="345343" cy="36021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4" name="Google Shape;284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88932" y="866689"/>
            <a:ext cx="2695210" cy="26952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1"/>
          <p:cNvSpPr txBox="1"/>
          <p:nvPr/>
        </p:nvSpPr>
        <p:spPr>
          <a:xfrm>
            <a:off x="8018210" y="4841665"/>
            <a:ext cx="3780000" cy="86177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ELECTRICISTA</a:t>
            </a:r>
            <a:endParaRPr sz="5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21"/>
          <p:cNvSpPr txBox="1"/>
          <p:nvPr/>
        </p:nvSpPr>
        <p:spPr>
          <a:xfrm>
            <a:off x="445892" y="4821053"/>
            <a:ext cx="3780000" cy="92333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FRUITER</a:t>
            </a: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1" name="Google Shape;29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59463" y="3365831"/>
            <a:ext cx="1251283" cy="1251283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1"/>
          <p:cNvSpPr/>
          <p:nvPr/>
        </p:nvSpPr>
        <p:spPr>
          <a:xfrm>
            <a:off x="810732" y="3991473"/>
            <a:ext cx="2826436" cy="2827132"/>
          </a:xfrm>
          <a:prstGeom prst="mathMultiply">
            <a:avLst>
              <a:gd name="adj1" fmla="val 584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3" name="Google Shape;293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496" y="6347012"/>
            <a:ext cx="1142998" cy="263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43943" y="90755"/>
            <a:ext cx="895432" cy="500916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1"/>
          <p:cNvSpPr/>
          <p:nvPr/>
        </p:nvSpPr>
        <p:spPr>
          <a:xfrm>
            <a:off x="9228147" y="1052945"/>
            <a:ext cx="345343" cy="36021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" name="Google Shape;296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40253" y="801458"/>
            <a:ext cx="2564373" cy="2564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2"/>
          <p:cNvSpPr txBox="1"/>
          <p:nvPr/>
        </p:nvSpPr>
        <p:spPr>
          <a:xfrm>
            <a:off x="8018210" y="4803193"/>
            <a:ext cx="3780000" cy="939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FONTANER</a:t>
            </a:r>
            <a:endParaRPr sz="5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22"/>
          <p:cNvSpPr txBox="1"/>
          <p:nvPr/>
        </p:nvSpPr>
        <p:spPr>
          <a:xfrm>
            <a:off x="445892" y="4821053"/>
            <a:ext cx="3780000" cy="92333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MESTRE</a:t>
            </a: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3" name="Google Shape;303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59463" y="3365831"/>
            <a:ext cx="1251283" cy="1251283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2"/>
          <p:cNvSpPr/>
          <p:nvPr/>
        </p:nvSpPr>
        <p:spPr>
          <a:xfrm>
            <a:off x="810732" y="3991473"/>
            <a:ext cx="2826436" cy="2827132"/>
          </a:xfrm>
          <a:prstGeom prst="mathMultiply">
            <a:avLst>
              <a:gd name="adj1" fmla="val 584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5" name="Google Shape;305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496" y="6347012"/>
            <a:ext cx="1142998" cy="263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43943" y="90755"/>
            <a:ext cx="895432" cy="500916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22"/>
          <p:cNvSpPr/>
          <p:nvPr/>
        </p:nvSpPr>
        <p:spPr>
          <a:xfrm>
            <a:off x="9228147" y="1052945"/>
            <a:ext cx="345343" cy="36021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8" name="Google Shape;308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05615" y="591671"/>
            <a:ext cx="2774160" cy="2774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3"/>
          <p:cNvSpPr txBox="1"/>
          <p:nvPr/>
        </p:nvSpPr>
        <p:spPr>
          <a:xfrm>
            <a:off x="421653" y="5210483"/>
            <a:ext cx="3780000" cy="92333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CARTER</a:t>
            </a: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23"/>
          <p:cNvSpPr txBox="1"/>
          <p:nvPr/>
        </p:nvSpPr>
        <p:spPr>
          <a:xfrm>
            <a:off x="7842074" y="5210484"/>
            <a:ext cx="3780000" cy="92333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PAGES</a:t>
            </a: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5" name="Google Shape;31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0623" y="3873243"/>
            <a:ext cx="1130420" cy="113042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23"/>
          <p:cNvSpPr/>
          <p:nvPr/>
        </p:nvSpPr>
        <p:spPr>
          <a:xfrm>
            <a:off x="8317507" y="4246917"/>
            <a:ext cx="2826436" cy="2827132"/>
          </a:xfrm>
          <a:prstGeom prst="mathMultiply">
            <a:avLst>
              <a:gd name="adj1" fmla="val 584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7" name="Google Shape;31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496" y="6347012"/>
            <a:ext cx="1142998" cy="263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43943" y="90755"/>
            <a:ext cx="895432" cy="500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23909" y="591671"/>
            <a:ext cx="3021108" cy="3021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4"/>
          <p:cNvSpPr txBox="1"/>
          <p:nvPr/>
        </p:nvSpPr>
        <p:spPr>
          <a:xfrm>
            <a:off x="421653" y="5210483"/>
            <a:ext cx="3780000" cy="86177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PERRUQUERA</a:t>
            </a:r>
            <a:endParaRPr sz="5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24"/>
          <p:cNvSpPr txBox="1"/>
          <p:nvPr/>
        </p:nvSpPr>
        <p:spPr>
          <a:xfrm>
            <a:off x="7842074" y="5210484"/>
            <a:ext cx="3780000" cy="92333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METGE</a:t>
            </a: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6" name="Google Shape;32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0623" y="3873243"/>
            <a:ext cx="1130420" cy="113042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4"/>
          <p:cNvSpPr/>
          <p:nvPr/>
        </p:nvSpPr>
        <p:spPr>
          <a:xfrm>
            <a:off x="8317507" y="4246917"/>
            <a:ext cx="2826436" cy="2827132"/>
          </a:xfrm>
          <a:prstGeom prst="mathMultiply">
            <a:avLst>
              <a:gd name="adj1" fmla="val 584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8" name="Google Shape;328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496" y="6347012"/>
            <a:ext cx="1142998" cy="263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43943" y="90755"/>
            <a:ext cx="895432" cy="500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42124" y="798347"/>
            <a:ext cx="3074896" cy="3074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5"/>
          <p:cNvSpPr txBox="1"/>
          <p:nvPr/>
        </p:nvSpPr>
        <p:spPr>
          <a:xfrm>
            <a:off x="8018210" y="4764721"/>
            <a:ext cx="3780000" cy="101566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METGE</a:t>
            </a: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25"/>
          <p:cNvSpPr txBox="1"/>
          <p:nvPr/>
        </p:nvSpPr>
        <p:spPr>
          <a:xfrm>
            <a:off x="445892" y="4821053"/>
            <a:ext cx="3780000" cy="92333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BOMBER</a:t>
            </a: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7" name="Google Shape;33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59463" y="3365831"/>
            <a:ext cx="1251283" cy="1251283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25"/>
          <p:cNvSpPr/>
          <p:nvPr/>
        </p:nvSpPr>
        <p:spPr>
          <a:xfrm>
            <a:off x="810732" y="3991473"/>
            <a:ext cx="2826436" cy="2827132"/>
          </a:xfrm>
          <a:prstGeom prst="mathMultiply">
            <a:avLst>
              <a:gd name="adj1" fmla="val 584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9" name="Google Shape;339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496" y="6347012"/>
            <a:ext cx="1142998" cy="263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43943" y="90755"/>
            <a:ext cx="895432" cy="500916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25"/>
          <p:cNvSpPr/>
          <p:nvPr/>
        </p:nvSpPr>
        <p:spPr>
          <a:xfrm>
            <a:off x="9228147" y="1052945"/>
            <a:ext cx="345343" cy="36021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2" name="Google Shape;342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15124" y="636785"/>
            <a:ext cx="2895602" cy="2895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6"/>
          <p:cNvSpPr txBox="1"/>
          <p:nvPr/>
        </p:nvSpPr>
        <p:spPr>
          <a:xfrm>
            <a:off x="421653" y="5210483"/>
            <a:ext cx="3780000" cy="92333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POLICIA</a:t>
            </a: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26"/>
          <p:cNvSpPr txBox="1"/>
          <p:nvPr/>
        </p:nvSpPr>
        <p:spPr>
          <a:xfrm>
            <a:off x="7842074" y="5210484"/>
            <a:ext cx="3780000" cy="101566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CARTER</a:t>
            </a: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9" name="Google Shape;34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0623" y="3873243"/>
            <a:ext cx="1130420" cy="113042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26"/>
          <p:cNvSpPr/>
          <p:nvPr/>
        </p:nvSpPr>
        <p:spPr>
          <a:xfrm>
            <a:off x="8317507" y="4246917"/>
            <a:ext cx="2826436" cy="2827132"/>
          </a:xfrm>
          <a:prstGeom prst="mathMultiply">
            <a:avLst>
              <a:gd name="adj1" fmla="val 584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1" name="Google Shape;351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496" y="6347012"/>
            <a:ext cx="1142998" cy="263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43943" y="90755"/>
            <a:ext cx="895432" cy="500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01653" y="591671"/>
            <a:ext cx="3299014" cy="32990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7"/>
          <p:cNvSpPr txBox="1"/>
          <p:nvPr/>
        </p:nvSpPr>
        <p:spPr>
          <a:xfrm>
            <a:off x="8018210" y="4803193"/>
            <a:ext cx="3780000" cy="93871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CUINER</a:t>
            </a:r>
            <a:endParaRPr sz="5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27"/>
          <p:cNvSpPr txBox="1"/>
          <p:nvPr/>
        </p:nvSpPr>
        <p:spPr>
          <a:xfrm>
            <a:off x="445892" y="4821053"/>
            <a:ext cx="3780000" cy="92333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PAGES</a:t>
            </a: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0" name="Google Shape;360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59463" y="3365831"/>
            <a:ext cx="1251283" cy="1251283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27"/>
          <p:cNvSpPr/>
          <p:nvPr/>
        </p:nvSpPr>
        <p:spPr>
          <a:xfrm>
            <a:off x="810732" y="3991473"/>
            <a:ext cx="2826436" cy="2827132"/>
          </a:xfrm>
          <a:prstGeom prst="mathMultiply">
            <a:avLst>
              <a:gd name="adj1" fmla="val 584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2" name="Google Shape;362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496" y="6347012"/>
            <a:ext cx="1142998" cy="263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43943" y="90755"/>
            <a:ext cx="895432" cy="500916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27"/>
          <p:cNvSpPr/>
          <p:nvPr/>
        </p:nvSpPr>
        <p:spPr>
          <a:xfrm>
            <a:off x="9228147" y="1052945"/>
            <a:ext cx="345343" cy="36021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5" name="Google Shape;365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61321" y="639380"/>
            <a:ext cx="2726451" cy="2726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8"/>
          <p:cNvSpPr txBox="1"/>
          <p:nvPr/>
        </p:nvSpPr>
        <p:spPr>
          <a:xfrm>
            <a:off x="8018210" y="4764721"/>
            <a:ext cx="3780000" cy="101566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MESTRE</a:t>
            </a: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28"/>
          <p:cNvSpPr txBox="1"/>
          <p:nvPr/>
        </p:nvSpPr>
        <p:spPr>
          <a:xfrm>
            <a:off x="445892" y="4821053"/>
            <a:ext cx="3780000" cy="92333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POLICIA</a:t>
            </a: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2" name="Google Shape;372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59463" y="3365831"/>
            <a:ext cx="1251283" cy="1251283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28"/>
          <p:cNvSpPr/>
          <p:nvPr/>
        </p:nvSpPr>
        <p:spPr>
          <a:xfrm>
            <a:off x="810732" y="3991473"/>
            <a:ext cx="2826436" cy="2827132"/>
          </a:xfrm>
          <a:prstGeom prst="mathMultiply">
            <a:avLst>
              <a:gd name="adj1" fmla="val 584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4" name="Google Shape;37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496" y="6347012"/>
            <a:ext cx="1142998" cy="263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43943" y="90755"/>
            <a:ext cx="895432" cy="500916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28"/>
          <p:cNvSpPr/>
          <p:nvPr/>
        </p:nvSpPr>
        <p:spPr>
          <a:xfrm>
            <a:off x="9228147" y="1052945"/>
            <a:ext cx="345343" cy="36021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7" name="Google Shape;377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93539" y="591671"/>
            <a:ext cx="2870159" cy="28701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9"/>
          <p:cNvSpPr txBox="1"/>
          <p:nvPr/>
        </p:nvSpPr>
        <p:spPr>
          <a:xfrm>
            <a:off x="421653" y="5210483"/>
            <a:ext cx="3780000" cy="92333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PALETA</a:t>
            </a: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29"/>
          <p:cNvSpPr txBox="1"/>
          <p:nvPr/>
        </p:nvSpPr>
        <p:spPr>
          <a:xfrm>
            <a:off x="7842074" y="5210484"/>
            <a:ext cx="3780000" cy="101566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CARTER</a:t>
            </a: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4" name="Google Shape;38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0623" y="3873243"/>
            <a:ext cx="1130420" cy="113042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29"/>
          <p:cNvSpPr/>
          <p:nvPr/>
        </p:nvSpPr>
        <p:spPr>
          <a:xfrm>
            <a:off x="8317507" y="4246917"/>
            <a:ext cx="2826436" cy="2827132"/>
          </a:xfrm>
          <a:prstGeom prst="mathMultiply">
            <a:avLst>
              <a:gd name="adj1" fmla="val 584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6" name="Google Shape;386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496" y="6347012"/>
            <a:ext cx="1142998" cy="263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43943" y="90755"/>
            <a:ext cx="895432" cy="500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29"/>
          <p:cNvPicPr preferRelativeResize="0"/>
          <p:nvPr/>
        </p:nvPicPr>
        <p:blipFill rotWithShape="1">
          <a:blip r:embed="rId6">
            <a:alphaModFix/>
          </a:blip>
          <a:srcRect t="8918" r="10587"/>
          <a:stretch/>
        </p:blipFill>
        <p:spPr>
          <a:xfrm>
            <a:off x="3937118" y="341213"/>
            <a:ext cx="3564599" cy="3631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/>
          <p:cNvSpPr txBox="1">
            <a:spLocks noGrp="1"/>
          </p:cNvSpPr>
          <p:nvPr>
            <p:ph type="title"/>
          </p:nvPr>
        </p:nvSpPr>
        <p:spPr>
          <a:xfrm>
            <a:off x="3459296" y="552412"/>
            <a:ext cx="5369394" cy="868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alibri"/>
              <a:buNone/>
            </a:pPr>
            <a:r>
              <a:rPr lang="es-ES" sz="7200" b="1">
                <a:latin typeface="Calibri"/>
                <a:ea typeface="Calibri"/>
                <a:cs typeface="Calibri"/>
                <a:sym typeface="Calibri"/>
              </a:rPr>
              <a:t>B O M B E R S</a:t>
            </a:r>
            <a:endParaRPr sz="72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" name="Google Shape;103;p3"/>
          <p:cNvPicPr preferRelativeResize="0"/>
          <p:nvPr/>
        </p:nvPicPr>
        <p:blipFill rotWithShape="1">
          <a:blip r:embed="rId3">
            <a:alphaModFix/>
          </a:blip>
          <a:srcRect l="3973" t="13184" r="18162" b="9355"/>
          <a:stretch/>
        </p:blipFill>
        <p:spPr>
          <a:xfrm>
            <a:off x="6753340" y="2497747"/>
            <a:ext cx="4515295" cy="2994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07716" y="274499"/>
            <a:ext cx="999744" cy="499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0990" y="2797089"/>
            <a:ext cx="2695210" cy="2695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98192" y="3078517"/>
            <a:ext cx="2308478" cy="2308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2309" y="6372458"/>
            <a:ext cx="1292464" cy="298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0"/>
          <p:cNvSpPr txBox="1"/>
          <p:nvPr/>
        </p:nvSpPr>
        <p:spPr>
          <a:xfrm>
            <a:off x="8018210" y="4764721"/>
            <a:ext cx="3780000" cy="101566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FUSTER</a:t>
            </a: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30"/>
          <p:cNvSpPr txBox="1"/>
          <p:nvPr/>
        </p:nvSpPr>
        <p:spPr>
          <a:xfrm>
            <a:off x="445892" y="4821053"/>
            <a:ext cx="3780000" cy="92333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BOMBER</a:t>
            </a: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5" name="Google Shape;39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59463" y="3365831"/>
            <a:ext cx="1251283" cy="1251283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30"/>
          <p:cNvSpPr/>
          <p:nvPr/>
        </p:nvSpPr>
        <p:spPr>
          <a:xfrm>
            <a:off x="810732" y="3991473"/>
            <a:ext cx="2826436" cy="2827132"/>
          </a:xfrm>
          <a:prstGeom prst="mathMultiply">
            <a:avLst>
              <a:gd name="adj1" fmla="val 584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7" name="Google Shape;397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496" y="6347012"/>
            <a:ext cx="1142998" cy="263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43943" y="90755"/>
            <a:ext cx="895432" cy="500916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0"/>
          <p:cNvSpPr/>
          <p:nvPr/>
        </p:nvSpPr>
        <p:spPr>
          <a:xfrm>
            <a:off x="9228147" y="1052945"/>
            <a:ext cx="345343" cy="36021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0" name="Google Shape;400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69010" y="701810"/>
            <a:ext cx="2895602" cy="2895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1"/>
          <p:cNvSpPr txBox="1"/>
          <p:nvPr/>
        </p:nvSpPr>
        <p:spPr>
          <a:xfrm>
            <a:off x="421653" y="5210483"/>
            <a:ext cx="3780000" cy="92333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PEIXATER</a:t>
            </a: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31"/>
          <p:cNvSpPr txBox="1"/>
          <p:nvPr/>
        </p:nvSpPr>
        <p:spPr>
          <a:xfrm>
            <a:off x="7842074" y="5210484"/>
            <a:ext cx="3780000" cy="101566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CARTER</a:t>
            </a: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7" name="Google Shape;407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0623" y="3873243"/>
            <a:ext cx="1130420" cy="113042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31"/>
          <p:cNvSpPr/>
          <p:nvPr/>
        </p:nvSpPr>
        <p:spPr>
          <a:xfrm>
            <a:off x="8317507" y="4246917"/>
            <a:ext cx="2826436" cy="2827132"/>
          </a:xfrm>
          <a:prstGeom prst="mathMultiply">
            <a:avLst>
              <a:gd name="adj1" fmla="val 584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" name="Google Shape;409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496" y="6347012"/>
            <a:ext cx="1142998" cy="263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43943" y="90755"/>
            <a:ext cx="895432" cy="500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60372" y="377737"/>
            <a:ext cx="3495506" cy="3495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2"/>
          <p:cNvSpPr txBox="1"/>
          <p:nvPr/>
        </p:nvSpPr>
        <p:spPr>
          <a:xfrm>
            <a:off x="8018210" y="4764721"/>
            <a:ext cx="3780000" cy="101566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PAGÈS</a:t>
            </a: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32"/>
          <p:cNvSpPr txBox="1"/>
          <p:nvPr/>
        </p:nvSpPr>
        <p:spPr>
          <a:xfrm>
            <a:off x="445892" y="4821053"/>
            <a:ext cx="3780000" cy="92333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BOMBER</a:t>
            </a: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8" name="Google Shape;418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59463" y="3365831"/>
            <a:ext cx="1251283" cy="1251283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32"/>
          <p:cNvSpPr/>
          <p:nvPr/>
        </p:nvSpPr>
        <p:spPr>
          <a:xfrm>
            <a:off x="810732" y="3991473"/>
            <a:ext cx="2826436" cy="2827132"/>
          </a:xfrm>
          <a:prstGeom prst="mathMultiply">
            <a:avLst>
              <a:gd name="adj1" fmla="val 584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0" name="Google Shape;420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496" y="6347012"/>
            <a:ext cx="1142998" cy="263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43943" y="90755"/>
            <a:ext cx="895432" cy="500916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32"/>
          <p:cNvSpPr/>
          <p:nvPr/>
        </p:nvSpPr>
        <p:spPr>
          <a:xfrm>
            <a:off x="9228147" y="1052945"/>
            <a:ext cx="345343" cy="36021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3" name="Google Shape;423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7944" y="697079"/>
            <a:ext cx="2842924" cy="2842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3"/>
          <p:cNvSpPr txBox="1"/>
          <p:nvPr/>
        </p:nvSpPr>
        <p:spPr>
          <a:xfrm>
            <a:off x="421653" y="5210483"/>
            <a:ext cx="3780000" cy="92333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FRUITER</a:t>
            </a: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33"/>
          <p:cNvSpPr txBox="1"/>
          <p:nvPr/>
        </p:nvSpPr>
        <p:spPr>
          <a:xfrm>
            <a:off x="7842074" y="5210484"/>
            <a:ext cx="3780000" cy="101566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PEIXATERA</a:t>
            </a: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0" name="Google Shape;43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0623" y="3873243"/>
            <a:ext cx="1130420" cy="113042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33"/>
          <p:cNvSpPr/>
          <p:nvPr/>
        </p:nvSpPr>
        <p:spPr>
          <a:xfrm>
            <a:off x="8317507" y="4246917"/>
            <a:ext cx="2826436" cy="2827132"/>
          </a:xfrm>
          <a:prstGeom prst="mathMultiply">
            <a:avLst>
              <a:gd name="adj1" fmla="val 584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2" name="Google Shape;432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496" y="6347012"/>
            <a:ext cx="1142998" cy="263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43943" y="90755"/>
            <a:ext cx="895432" cy="500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01653" y="730763"/>
            <a:ext cx="3354504" cy="3354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4"/>
          <p:cNvSpPr txBox="1"/>
          <p:nvPr/>
        </p:nvSpPr>
        <p:spPr>
          <a:xfrm>
            <a:off x="421653" y="5210483"/>
            <a:ext cx="3780000" cy="92333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CARNISSER</a:t>
            </a: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34"/>
          <p:cNvSpPr txBox="1"/>
          <p:nvPr/>
        </p:nvSpPr>
        <p:spPr>
          <a:xfrm>
            <a:off x="7842074" y="5210484"/>
            <a:ext cx="3780000" cy="101566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FRUITER</a:t>
            </a: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1" name="Google Shape;441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0623" y="3873243"/>
            <a:ext cx="1130420" cy="1130420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4"/>
          <p:cNvSpPr/>
          <p:nvPr/>
        </p:nvSpPr>
        <p:spPr>
          <a:xfrm>
            <a:off x="8317507" y="4246917"/>
            <a:ext cx="2826436" cy="2827132"/>
          </a:xfrm>
          <a:prstGeom prst="mathMultiply">
            <a:avLst>
              <a:gd name="adj1" fmla="val 584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3" name="Google Shape;443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496" y="6347012"/>
            <a:ext cx="1142998" cy="263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43943" y="90755"/>
            <a:ext cx="895432" cy="500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01653" y="557939"/>
            <a:ext cx="3688978" cy="3688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alibri"/>
              <a:buNone/>
            </a:pPr>
            <a:r>
              <a:rPr lang="es-ES" sz="7200" b="1">
                <a:latin typeface="Calibri"/>
                <a:ea typeface="Calibri"/>
                <a:cs typeface="Calibri"/>
                <a:sym typeface="Calibri"/>
              </a:rPr>
              <a:t>M E </a:t>
            </a:r>
            <a:r>
              <a:rPr lang="es-ES" sz="7200" b="1"/>
              <a:t>T G</a:t>
            </a:r>
            <a:r>
              <a:rPr lang="es-ES" sz="7200" b="1">
                <a:latin typeface="Calibri"/>
                <a:ea typeface="Calibri"/>
                <a:cs typeface="Calibri"/>
                <a:sym typeface="Calibri"/>
              </a:rPr>
              <a:t> E</a:t>
            </a:r>
            <a:endParaRPr sz="72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55729" y="2651829"/>
            <a:ext cx="4756117" cy="3170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07716" y="274499"/>
            <a:ext cx="999744" cy="499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3375754" y="2699415"/>
            <a:ext cx="3415011" cy="3415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0152" y="3218824"/>
            <a:ext cx="2895602" cy="2895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2309" y="6372458"/>
            <a:ext cx="1292464" cy="298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 txBox="1">
            <a:spLocks noGrp="1"/>
          </p:cNvSpPr>
          <p:nvPr>
            <p:ph type="ctrTitle"/>
          </p:nvPr>
        </p:nvSpPr>
        <p:spPr>
          <a:xfrm>
            <a:off x="1379011" y="463966"/>
            <a:ext cx="9144000" cy="1059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alibri"/>
              <a:buNone/>
            </a:pPr>
            <a:r>
              <a:rPr lang="es-ES" sz="7200" b="1">
                <a:latin typeface="Calibri"/>
                <a:ea typeface="Calibri"/>
                <a:cs typeface="Calibri"/>
                <a:sym typeface="Calibri"/>
              </a:rPr>
              <a:t>P O L I C I A</a:t>
            </a:r>
            <a:endParaRPr sz="72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Google Shape;123;p5"/>
          <p:cNvPicPr preferRelativeResize="0"/>
          <p:nvPr/>
        </p:nvPicPr>
        <p:blipFill rotWithShape="1">
          <a:blip r:embed="rId3">
            <a:alphaModFix/>
          </a:blip>
          <a:srcRect b="5570"/>
          <a:stretch/>
        </p:blipFill>
        <p:spPr>
          <a:xfrm>
            <a:off x="5951011" y="2697580"/>
            <a:ext cx="4900125" cy="3081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07716" y="274499"/>
            <a:ext cx="999744" cy="499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8480" y="2576557"/>
            <a:ext cx="3299014" cy="3299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2309" y="6372458"/>
            <a:ext cx="1292464" cy="298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25853" y="3889727"/>
            <a:ext cx="2411396" cy="2025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6"/>
          <p:cNvPicPr preferRelativeResize="0"/>
          <p:nvPr/>
        </p:nvPicPr>
        <p:blipFill rotWithShape="1">
          <a:blip r:embed="rId4">
            <a:alphaModFix/>
          </a:blip>
          <a:srcRect l="-1" r="23324" b="12800"/>
          <a:stretch/>
        </p:blipFill>
        <p:spPr>
          <a:xfrm>
            <a:off x="5239300" y="2206839"/>
            <a:ext cx="2411396" cy="1682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37249" y="2735027"/>
            <a:ext cx="3995735" cy="2836972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6"/>
          <p:cNvSpPr txBox="1"/>
          <p:nvPr/>
        </p:nvSpPr>
        <p:spPr>
          <a:xfrm>
            <a:off x="2993560" y="311892"/>
            <a:ext cx="593660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7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ELECTRICISTA</a:t>
            </a:r>
            <a:endParaRPr sz="7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Google Shape;135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07716" y="274499"/>
            <a:ext cx="999744" cy="499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1674" y="2267954"/>
            <a:ext cx="3647345" cy="3647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2309" y="6372458"/>
            <a:ext cx="1292464" cy="298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alibri"/>
              <a:buNone/>
            </a:pPr>
            <a:r>
              <a:rPr lang="es-ES" sz="7200" b="1"/>
              <a:t>FONTANER</a:t>
            </a:r>
            <a:endParaRPr sz="72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Google Shape;14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17299" y="2059896"/>
            <a:ext cx="2051100" cy="2187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7"/>
          <p:cNvPicPr preferRelativeResize="0"/>
          <p:nvPr/>
        </p:nvPicPr>
        <p:blipFill rotWithShape="1">
          <a:blip r:embed="rId4">
            <a:alphaModFix/>
          </a:blip>
          <a:srcRect l="27849" t="3799" r="-336" b="-3798"/>
          <a:stretch/>
        </p:blipFill>
        <p:spPr>
          <a:xfrm>
            <a:off x="7309497" y="2059896"/>
            <a:ext cx="4538547" cy="2303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68399" y="4363432"/>
            <a:ext cx="2155921" cy="1974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07716" y="274499"/>
            <a:ext cx="999744" cy="499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19955" y="2187832"/>
            <a:ext cx="3424720" cy="342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2309" y="6372458"/>
            <a:ext cx="1292464" cy="298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7166" y="1507469"/>
            <a:ext cx="3598009" cy="269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042" y="4496876"/>
            <a:ext cx="2252526" cy="1723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23007" y="4496876"/>
            <a:ext cx="2063403" cy="1560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83685" y="4496876"/>
            <a:ext cx="2039322" cy="1534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8"/>
          <p:cNvPicPr preferRelativeResize="0"/>
          <p:nvPr/>
        </p:nvPicPr>
        <p:blipFill rotWithShape="1">
          <a:blip r:embed="rId7">
            <a:alphaModFix/>
          </a:blip>
          <a:srcRect l="4687"/>
          <a:stretch/>
        </p:blipFill>
        <p:spPr>
          <a:xfrm>
            <a:off x="443042" y="1630915"/>
            <a:ext cx="3015382" cy="258663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8"/>
          <p:cNvSpPr txBox="1"/>
          <p:nvPr/>
        </p:nvSpPr>
        <p:spPr>
          <a:xfrm>
            <a:off x="3458424" y="160636"/>
            <a:ext cx="502601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7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 A R T E R </a:t>
            </a:r>
            <a:endParaRPr sz="7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9" name="Google Shape;159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907716" y="274499"/>
            <a:ext cx="999744" cy="499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49852" y="2034986"/>
            <a:ext cx="3021108" cy="3021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32309" y="6372458"/>
            <a:ext cx="1292464" cy="298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62054" y="4129554"/>
            <a:ext cx="3347131" cy="2233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9600" y="1563782"/>
            <a:ext cx="3844171" cy="2160058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9"/>
          <p:cNvSpPr txBox="1"/>
          <p:nvPr/>
        </p:nvSpPr>
        <p:spPr>
          <a:xfrm>
            <a:off x="2994277" y="269323"/>
            <a:ext cx="571145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7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PERRUQUERA</a:t>
            </a:r>
            <a:endParaRPr sz="7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" name="Google Shape;169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07716" y="274499"/>
            <a:ext cx="999744" cy="499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98582" y="2319299"/>
            <a:ext cx="3074896" cy="3074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2309" y="6372458"/>
            <a:ext cx="1292464" cy="298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176</Words>
  <Application>Microsoft Office PowerPoint</Application>
  <PresentationFormat>Panorámica</PresentationFormat>
  <Paragraphs>57</Paragraphs>
  <Slides>34</Slides>
  <Notes>34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8" baseType="lpstr">
      <vt:lpstr>Arial</vt:lpstr>
      <vt:lpstr>Calibri</vt:lpstr>
      <vt:lpstr>Tahoma</vt:lpstr>
      <vt:lpstr>Tema de Office</vt:lpstr>
      <vt:lpstr>Presentación de PowerPoint</vt:lpstr>
      <vt:lpstr>Presentación de PowerPoint</vt:lpstr>
      <vt:lpstr>B O M B E R S</vt:lpstr>
      <vt:lpstr>M E T G E</vt:lpstr>
      <vt:lpstr>P O L I C I A</vt:lpstr>
      <vt:lpstr>Presentación de PowerPoint</vt:lpstr>
      <vt:lpstr>FONTANER</vt:lpstr>
      <vt:lpstr>Presentación de PowerPoint</vt:lpstr>
      <vt:lpstr>Presentación de PowerPoint</vt:lpstr>
      <vt:lpstr>Presentación de PowerPoint</vt:lpstr>
      <vt:lpstr>MESTRA</vt:lpstr>
      <vt:lpstr>P A L E T A</vt:lpstr>
      <vt:lpstr>F U S T E R</vt:lpstr>
      <vt:lpstr>P E I X A T E R A</vt:lpstr>
      <vt:lpstr>F R U I T E R</vt:lpstr>
      <vt:lpstr>P A G E S</vt:lpstr>
      <vt:lpstr>CARNISSER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FRANCISCO JAVIER VACA ROMAN</dc:creator>
  <cp:lastModifiedBy>FRANCISCO JAVIER VACA ROMAN</cp:lastModifiedBy>
  <cp:revision>2</cp:revision>
  <dcterms:created xsi:type="dcterms:W3CDTF">2015-01-18T10:17:42Z</dcterms:created>
  <dcterms:modified xsi:type="dcterms:W3CDTF">2026-02-18T06:58:59Z</dcterms:modified>
</cp:coreProperties>
</file>