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12192000" cy="6858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modifyVerifier cryptProviderType="rsaAES" cryptAlgorithmClass="hash" cryptAlgorithmType="typeAny" cryptAlgorithmSid="14" spinCount="100000" saltData="IPNoEZJczieiGmBJswv0dQ==" hashData="y+doj/8YZAZHeaFxiT6GNxyxRORKxX/Kb7kECvI539AvKP0o5OYMpol6EAoGwmXJqhZisTHtR9Ri5i6cx2V5Cw=="/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874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5496" y="6347012"/>
            <a:ext cx="1135671" cy="263768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1143943" y="90755"/>
            <a:ext cx="895431" cy="500915"/>
          </a:xfrm>
          <a:prstGeom prst="rect">
            <a:avLst/>
          </a:prstGeom>
        </p:spPr>
      </p:pic>
      <p:sp>
        <p:nvSpPr>
          <p:cNvPr id="18" name="bg object 18"/>
          <p:cNvSpPr/>
          <p:nvPr/>
        </p:nvSpPr>
        <p:spPr>
          <a:xfrm>
            <a:off x="1693815" y="1241318"/>
            <a:ext cx="8804910" cy="3542665"/>
          </a:xfrm>
          <a:custGeom>
            <a:avLst/>
            <a:gdLst/>
            <a:ahLst/>
            <a:cxnLst/>
            <a:rect l="l" t="t" r="r" b="b"/>
            <a:pathLst>
              <a:path w="8804910" h="3542665">
                <a:moveTo>
                  <a:pt x="8213963" y="3542334"/>
                </a:moveTo>
                <a:lnTo>
                  <a:pt x="590400" y="3542334"/>
                </a:lnTo>
                <a:lnTo>
                  <a:pt x="541978" y="3540377"/>
                </a:lnTo>
                <a:lnTo>
                  <a:pt x="494634" y="3534607"/>
                </a:lnTo>
                <a:lnTo>
                  <a:pt x="448520" y="3525176"/>
                </a:lnTo>
                <a:lnTo>
                  <a:pt x="403788" y="3512235"/>
                </a:lnTo>
                <a:lnTo>
                  <a:pt x="360590" y="3495938"/>
                </a:lnTo>
                <a:lnTo>
                  <a:pt x="319077" y="3476435"/>
                </a:lnTo>
                <a:lnTo>
                  <a:pt x="279402" y="3453879"/>
                </a:lnTo>
                <a:lnTo>
                  <a:pt x="241717" y="3428421"/>
                </a:lnTo>
                <a:lnTo>
                  <a:pt x="206174" y="3400214"/>
                </a:lnTo>
                <a:lnTo>
                  <a:pt x="172924" y="3369410"/>
                </a:lnTo>
                <a:lnTo>
                  <a:pt x="142120" y="3336160"/>
                </a:lnTo>
                <a:lnTo>
                  <a:pt x="113913" y="3300617"/>
                </a:lnTo>
                <a:lnTo>
                  <a:pt x="88455" y="3262932"/>
                </a:lnTo>
                <a:lnTo>
                  <a:pt x="65899" y="3223257"/>
                </a:lnTo>
                <a:lnTo>
                  <a:pt x="46396" y="3181744"/>
                </a:lnTo>
                <a:lnTo>
                  <a:pt x="30099" y="3138546"/>
                </a:lnTo>
                <a:lnTo>
                  <a:pt x="17158" y="3093814"/>
                </a:lnTo>
                <a:lnTo>
                  <a:pt x="7727" y="3047700"/>
                </a:lnTo>
                <a:lnTo>
                  <a:pt x="1957" y="3000356"/>
                </a:lnTo>
                <a:lnTo>
                  <a:pt x="0" y="2951933"/>
                </a:lnTo>
                <a:lnTo>
                  <a:pt x="0" y="590400"/>
                </a:lnTo>
                <a:lnTo>
                  <a:pt x="1957" y="541978"/>
                </a:lnTo>
                <a:lnTo>
                  <a:pt x="7727" y="494634"/>
                </a:lnTo>
                <a:lnTo>
                  <a:pt x="17158" y="448520"/>
                </a:lnTo>
                <a:lnTo>
                  <a:pt x="30099" y="403788"/>
                </a:lnTo>
                <a:lnTo>
                  <a:pt x="46396" y="360590"/>
                </a:lnTo>
                <a:lnTo>
                  <a:pt x="65899" y="319077"/>
                </a:lnTo>
                <a:lnTo>
                  <a:pt x="88455" y="279402"/>
                </a:lnTo>
                <a:lnTo>
                  <a:pt x="113913" y="241717"/>
                </a:lnTo>
                <a:lnTo>
                  <a:pt x="142120" y="206174"/>
                </a:lnTo>
                <a:lnTo>
                  <a:pt x="172924" y="172924"/>
                </a:lnTo>
                <a:lnTo>
                  <a:pt x="206174" y="142120"/>
                </a:lnTo>
                <a:lnTo>
                  <a:pt x="241717" y="113913"/>
                </a:lnTo>
                <a:lnTo>
                  <a:pt x="279402" y="88455"/>
                </a:lnTo>
                <a:lnTo>
                  <a:pt x="319077" y="65899"/>
                </a:lnTo>
                <a:lnTo>
                  <a:pt x="360590" y="46396"/>
                </a:lnTo>
                <a:lnTo>
                  <a:pt x="403788" y="30099"/>
                </a:lnTo>
                <a:lnTo>
                  <a:pt x="448520" y="17158"/>
                </a:lnTo>
                <a:lnTo>
                  <a:pt x="494634" y="7727"/>
                </a:lnTo>
                <a:lnTo>
                  <a:pt x="541978" y="1957"/>
                </a:lnTo>
                <a:lnTo>
                  <a:pt x="590400" y="0"/>
                </a:lnTo>
                <a:lnTo>
                  <a:pt x="8213963" y="0"/>
                </a:lnTo>
                <a:lnTo>
                  <a:pt x="8265875" y="2285"/>
                </a:lnTo>
                <a:lnTo>
                  <a:pt x="8317040" y="9065"/>
                </a:lnTo>
                <a:lnTo>
                  <a:pt x="8367186" y="20227"/>
                </a:lnTo>
                <a:lnTo>
                  <a:pt x="8416041" y="35659"/>
                </a:lnTo>
                <a:lnTo>
                  <a:pt x="8463334" y="55248"/>
                </a:lnTo>
                <a:lnTo>
                  <a:pt x="8508792" y="78882"/>
                </a:lnTo>
                <a:lnTo>
                  <a:pt x="8552144" y="106448"/>
                </a:lnTo>
                <a:lnTo>
                  <a:pt x="8593117" y="137833"/>
                </a:lnTo>
                <a:lnTo>
                  <a:pt x="8631440" y="172924"/>
                </a:lnTo>
                <a:lnTo>
                  <a:pt x="8666531" y="211247"/>
                </a:lnTo>
                <a:lnTo>
                  <a:pt x="8697916" y="252220"/>
                </a:lnTo>
                <a:lnTo>
                  <a:pt x="8725482" y="295572"/>
                </a:lnTo>
                <a:lnTo>
                  <a:pt x="8749116" y="341030"/>
                </a:lnTo>
                <a:lnTo>
                  <a:pt x="8768705" y="388322"/>
                </a:lnTo>
                <a:lnTo>
                  <a:pt x="8784137" y="437178"/>
                </a:lnTo>
                <a:lnTo>
                  <a:pt x="8795299" y="487324"/>
                </a:lnTo>
                <a:lnTo>
                  <a:pt x="8802079" y="538489"/>
                </a:lnTo>
                <a:lnTo>
                  <a:pt x="8804364" y="590400"/>
                </a:lnTo>
                <a:lnTo>
                  <a:pt x="8804364" y="2951933"/>
                </a:lnTo>
                <a:lnTo>
                  <a:pt x="8802407" y="3000356"/>
                </a:lnTo>
                <a:lnTo>
                  <a:pt x="8796637" y="3047700"/>
                </a:lnTo>
                <a:lnTo>
                  <a:pt x="8787206" y="3093814"/>
                </a:lnTo>
                <a:lnTo>
                  <a:pt x="8774265" y="3138546"/>
                </a:lnTo>
                <a:lnTo>
                  <a:pt x="8757968" y="3181744"/>
                </a:lnTo>
                <a:lnTo>
                  <a:pt x="8738465" y="3223257"/>
                </a:lnTo>
                <a:lnTo>
                  <a:pt x="8715909" y="3262932"/>
                </a:lnTo>
                <a:lnTo>
                  <a:pt x="8690451" y="3300617"/>
                </a:lnTo>
                <a:lnTo>
                  <a:pt x="8662244" y="3336160"/>
                </a:lnTo>
                <a:lnTo>
                  <a:pt x="8631440" y="3369410"/>
                </a:lnTo>
                <a:lnTo>
                  <a:pt x="8598190" y="3400214"/>
                </a:lnTo>
                <a:lnTo>
                  <a:pt x="8562647" y="3428421"/>
                </a:lnTo>
                <a:lnTo>
                  <a:pt x="8524962" y="3453879"/>
                </a:lnTo>
                <a:lnTo>
                  <a:pt x="8485287" y="3476435"/>
                </a:lnTo>
                <a:lnTo>
                  <a:pt x="8443774" y="3495938"/>
                </a:lnTo>
                <a:lnTo>
                  <a:pt x="8400576" y="3512235"/>
                </a:lnTo>
                <a:lnTo>
                  <a:pt x="8355844" y="3525176"/>
                </a:lnTo>
                <a:lnTo>
                  <a:pt x="8309730" y="3534607"/>
                </a:lnTo>
                <a:lnTo>
                  <a:pt x="8262386" y="3540377"/>
                </a:lnTo>
                <a:lnTo>
                  <a:pt x="8213963" y="3542334"/>
                </a:lnTo>
                <a:close/>
              </a:path>
            </a:pathLst>
          </a:custGeom>
          <a:solidFill>
            <a:srgbClr val="92D0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1693815" y="1241318"/>
            <a:ext cx="8804910" cy="3542665"/>
          </a:xfrm>
          <a:custGeom>
            <a:avLst/>
            <a:gdLst/>
            <a:ahLst/>
            <a:cxnLst/>
            <a:rect l="l" t="t" r="r" b="b"/>
            <a:pathLst>
              <a:path w="8804910" h="3542665">
                <a:moveTo>
                  <a:pt x="0" y="590400"/>
                </a:moveTo>
                <a:lnTo>
                  <a:pt x="1957" y="541978"/>
                </a:lnTo>
                <a:lnTo>
                  <a:pt x="7727" y="494634"/>
                </a:lnTo>
                <a:lnTo>
                  <a:pt x="17158" y="448520"/>
                </a:lnTo>
                <a:lnTo>
                  <a:pt x="30099" y="403788"/>
                </a:lnTo>
                <a:lnTo>
                  <a:pt x="46396" y="360590"/>
                </a:lnTo>
                <a:lnTo>
                  <a:pt x="65899" y="319077"/>
                </a:lnTo>
                <a:lnTo>
                  <a:pt x="88455" y="279402"/>
                </a:lnTo>
                <a:lnTo>
                  <a:pt x="113913" y="241717"/>
                </a:lnTo>
                <a:lnTo>
                  <a:pt x="142120" y="206174"/>
                </a:lnTo>
                <a:lnTo>
                  <a:pt x="172924" y="172924"/>
                </a:lnTo>
                <a:lnTo>
                  <a:pt x="206174" y="142120"/>
                </a:lnTo>
                <a:lnTo>
                  <a:pt x="241717" y="113913"/>
                </a:lnTo>
                <a:lnTo>
                  <a:pt x="279402" y="88455"/>
                </a:lnTo>
                <a:lnTo>
                  <a:pt x="319077" y="65899"/>
                </a:lnTo>
                <a:lnTo>
                  <a:pt x="360590" y="46396"/>
                </a:lnTo>
                <a:lnTo>
                  <a:pt x="403788" y="30099"/>
                </a:lnTo>
                <a:lnTo>
                  <a:pt x="448520" y="17158"/>
                </a:lnTo>
                <a:lnTo>
                  <a:pt x="494634" y="7727"/>
                </a:lnTo>
                <a:lnTo>
                  <a:pt x="541978" y="1957"/>
                </a:lnTo>
                <a:lnTo>
                  <a:pt x="590400" y="0"/>
                </a:lnTo>
                <a:lnTo>
                  <a:pt x="8213963" y="0"/>
                </a:lnTo>
                <a:lnTo>
                  <a:pt x="8265875" y="2285"/>
                </a:lnTo>
                <a:lnTo>
                  <a:pt x="8317040" y="9065"/>
                </a:lnTo>
                <a:lnTo>
                  <a:pt x="8367186" y="20227"/>
                </a:lnTo>
                <a:lnTo>
                  <a:pt x="8416041" y="35659"/>
                </a:lnTo>
                <a:lnTo>
                  <a:pt x="8463334" y="55248"/>
                </a:lnTo>
                <a:lnTo>
                  <a:pt x="8508792" y="78882"/>
                </a:lnTo>
                <a:lnTo>
                  <a:pt x="8552144" y="106448"/>
                </a:lnTo>
                <a:lnTo>
                  <a:pt x="8593117" y="137833"/>
                </a:lnTo>
                <a:lnTo>
                  <a:pt x="8631440" y="172924"/>
                </a:lnTo>
                <a:lnTo>
                  <a:pt x="8666532" y="211247"/>
                </a:lnTo>
                <a:lnTo>
                  <a:pt x="8697916" y="252220"/>
                </a:lnTo>
                <a:lnTo>
                  <a:pt x="8725482" y="295572"/>
                </a:lnTo>
                <a:lnTo>
                  <a:pt x="8749116" y="341030"/>
                </a:lnTo>
                <a:lnTo>
                  <a:pt x="8768705" y="388322"/>
                </a:lnTo>
                <a:lnTo>
                  <a:pt x="8784137" y="437178"/>
                </a:lnTo>
                <a:lnTo>
                  <a:pt x="8795299" y="487324"/>
                </a:lnTo>
                <a:lnTo>
                  <a:pt x="8802079" y="538489"/>
                </a:lnTo>
                <a:lnTo>
                  <a:pt x="8804364" y="590400"/>
                </a:lnTo>
                <a:lnTo>
                  <a:pt x="8804364" y="2951933"/>
                </a:lnTo>
                <a:lnTo>
                  <a:pt x="8802407" y="3000356"/>
                </a:lnTo>
                <a:lnTo>
                  <a:pt x="8796637" y="3047700"/>
                </a:lnTo>
                <a:lnTo>
                  <a:pt x="8787206" y="3093814"/>
                </a:lnTo>
                <a:lnTo>
                  <a:pt x="8774265" y="3138546"/>
                </a:lnTo>
                <a:lnTo>
                  <a:pt x="8757968" y="3181744"/>
                </a:lnTo>
                <a:lnTo>
                  <a:pt x="8738465" y="3223257"/>
                </a:lnTo>
                <a:lnTo>
                  <a:pt x="8715909" y="3262932"/>
                </a:lnTo>
                <a:lnTo>
                  <a:pt x="8690451" y="3300617"/>
                </a:lnTo>
                <a:lnTo>
                  <a:pt x="8662244" y="3336160"/>
                </a:lnTo>
                <a:lnTo>
                  <a:pt x="8631440" y="3369410"/>
                </a:lnTo>
                <a:lnTo>
                  <a:pt x="8598190" y="3400214"/>
                </a:lnTo>
                <a:lnTo>
                  <a:pt x="8562647" y="3428421"/>
                </a:lnTo>
                <a:lnTo>
                  <a:pt x="8524962" y="3453879"/>
                </a:lnTo>
                <a:lnTo>
                  <a:pt x="8485287" y="3476435"/>
                </a:lnTo>
                <a:lnTo>
                  <a:pt x="8443774" y="3495938"/>
                </a:lnTo>
                <a:lnTo>
                  <a:pt x="8400576" y="3512235"/>
                </a:lnTo>
                <a:lnTo>
                  <a:pt x="8355844" y="3525176"/>
                </a:lnTo>
                <a:lnTo>
                  <a:pt x="8309730" y="3534607"/>
                </a:lnTo>
                <a:lnTo>
                  <a:pt x="8262386" y="3540377"/>
                </a:lnTo>
                <a:lnTo>
                  <a:pt x="8213963" y="3542334"/>
                </a:lnTo>
                <a:lnTo>
                  <a:pt x="590400" y="3542334"/>
                </a:lnTo>
                <a:lnTo>
                  <a:pt x="541978" y="3540377"/>
                </a:lnTo>
                <a:lnTo>
                  <a:pt x="494634" y="3534607"/>
                </a:lnTo>
                <a:lnTo>
                  <a:pt x="448520" y="3525176"/>
                </a:lnTo>
                <a:lnTo>
                  <a:pt x="403788" y="3512235"/>
                </a:lnTo>
                <a:lnTo>
                  <a:pt x="360590" y="3495938"/>
                </a:lnTo>
                <a:lnTo>
                  <a:pt x="319077" y="3476435"/>
                </a:lnTo>
                <a:lnTo>
                  <a:pt x="279402" y="3453879"/>
                </a:lnTo>
                <a:lnTo>
                  <a:pt x="241717" y="3428421"/>
                </a:lnTo>
                <a:lnTo>
                  <a:pt x="206174" y="3400214"/>
                </a:lnTo>
                <a:lnTo>
                  <a:pt x="172924" y="3369410"/>
                </a:lnTo>
                <a:lnTo>
                  <a:pt x="142120" y="3336160"/>
                </a:lnTo>
                <a:lnTo>
                  <a:pt x="113913" y="3300617"/>
                </a:lnTo>
                <a:lnTo>
                  <a:pt x="88455" y="3262932"/>
                </a:lnTo>
                <a:lnTo>
                  <a:pt x="65899" y="3223257"/>
                </a:lnTo>
                <a:lnTo>
                  <a:pt x="46396" y="3181744"/>
                </a:lnTo>
                <a:lnTo>
                  <a:pt x="30099" y="3138546"/>
                </a:lnTo>
                <a:lnTo>
                  <a:pt x="17158" y="3093814"/>
                </a:lnTo>
                <a:lnTo>
                  <a:pt x="7727" y="3047700"/>
                </a:lnTo>
                <a:lnTo>
                  <a:pt x="1957" y="3000356"/>
                </a:lnTo>
                <a:lnTo>
                  <a:pt x="0" y="2951933"/>
                </a:lnTo>
                <a:lnTo>
                  <a:pt x="0" y="590400"/>
                </a:lnTo>
                <a:close/>
              </a:path>
            </a:pathLst>
          </a:custGeom>
          <a:ln w="12699">
            <a:solidFill>
              <a:srgbClr val="42719B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784770" y="655059"/>
            <a:ext cx="2091055" cy="6959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89873" y="2109337"/>
            <a:ext cx="11612252" cy="23152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2/18/2026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‹Nº›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g"/><Relationship Id="rId3" Type="http://schemas.openxmlformats.org/officeDocument/2006/relationships/image" Target="../media/image4.jpg"/><Relationship Id="rId7" Type="http://schemas.openxmlformats.org/officeDocument/2006/relationships/image" Target="../media/image8.jp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g"/><Relationship Id="rId5" Type="http://schemas.openxmlformats.org/officeDocument/2006/relationships/image" Target="../media/image6.jpg"/><Relationship Id="rId10" Type="http://schemas.openxmlformats.org/officeDocument/2006/relationships/image" Target="../media/image11.jpg"/><Relationship Id="rId4" Type="http://schemas.openxmlformats.org/officeDocument/2006/relationships/image" Target="../media/image5.jpg"/><Relationship Id="rId9" Type="http://schemas.openxmlformats.org/officeDocument/2006/relationships/image" Target="../media/image10.jp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13.jpg"/><Relationship Id="rId7" Type="http://schemas.openxmlformats.org/officeDocument/2006/relationships/image" Target="../media/image17.jpg"/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jpg"/><Relationship Id="rId5" Type="http://schemas.openxmlformats.org/officeDocument/2006/relationships/image" Target="../media/image15.jpg"/><Relationship Id="rId4" Type="http://schemas.openxmlformats.org/officeDocument/2006/relationships/image" Target="../media/image14.jpg"/><Relationship Id="rId9" Type="http://schemas.openxmlformats.org/officeDocument/2006/relationships/image" Target="../media/image11.jp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g"/><Relationship Id="rId3" Type="http://schemas.openxmlformats.org/officeDocument/2006/relationships/image" Target="../media/image19.jpg"/><Relationship Id="rId7" Type="http://schemas.openxmlformats.org/officeDocument/2006/relationships/image" Target="../media/image10.jpg"/><Relationship Id="rId2" Type="http://schemas.openxmlformats.org/officeDocument/2006/relationships/image" Target="../media/image18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2.jpg"/><Relationship Id="rId5" Type="http://schemas.openxmlformats.org/officeDocument/2006/relationships/image" Target="../media/image21.jpg"/><Relationship Id="rId4" Type="http://schemas.openxmlformats.org/officeDocument/2006/relationships/image" Target="../media/image20.jp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g"/><Relationship Id="rId3" Type="http://schemas.openxmlformats.org/officeDocument/2006/relationships/image" Target="../media/image24.jpg"/><Relationship Id="rId7" Type="http://schemas.openxmlformats.org/officeDocument/2006/relationships/image" Target="../media/image28.png"/><Relationship Id="rId2" Type="http://schemas.openxmlformats.org/officeDocument/2006/relationships/image" Target="../media/image23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7.jpg"/><Relationship Id="rId5" Type="http://schemas.openxmlformats.org/officeDocument/2006/relationships/image" Target="../media/image26.jpg"/><Relationship Id="rId4" Type="http://schemas.openxmlformats.org/officeDocument/2006/relationships/image" Target="../media/image25.jpg"/><Relationship Id="rId9" Type="http://schemas.openxmlformats.org/officeDocument/2006/relationships/image" Target="../media/image11.jp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png"/><Relationship Id="rId3" Type="http://schemas.openxmlformats.org/officeDocument/2006/relationships/image" Target="../media/image30.jpg"/><Relationship Id="rId7" Type="http://schemas.openxmlformats.org/officeDocument/2006/relationships/image" Target="../media/image34.png"/><Relationship Id="rId2" Type="http://schemas.openxmlformats.org/officeDocument/2006/relationships/image" Target="../media/image29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3.jpg"/><Relationship Id="rId5" Type="http://schemas.openxmlformats.org/officeDocument/2006/relationships/image" Target="../media/image32.jpg"/><Relationship Id="rId10" Type="http://schemas.openxmlformats.org/officeDocument/2006/relationships/image" Target="../media/image11.jpg"/><Relationship Id="rId4" Type="http://schemas.openxmlformats.org/officeDocument/2006/relationships/image" Target="../media/image31.jpg"/><Relationship Id="rId9" Type="http://schemas.openxmlformats.org/officeDocument/2006/relationships/image" Target="../media/image10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7.jpg"/><Relationship Id="rId7" Type="http://schemas.openxmlformats.org/officeDocument/2006/relationships/image" Target="../media/image11.jpg"/><Relationship Id="rId2" Type="http://schemas.openxmlformats.org/officeDocument/2006/relationships/image" Target="../media/image3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0.jpg"/><Relationship Id="rId5" Type="http://schemas.openxmlformats.org/officeDocument/2006/relationships/image" Target="../media/image22.jpg"/><Relationship Id="rId4" Type="http://schemas.openxmlformats.org/officeDocument/2006/relationships/image" Target="../media/image3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35433" y="3050540"/>
            <a:ext cx="39128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800" b="0" i="1" spc="-10" dirty="0">
                <a:solidFill>
                  <a:srgbClr val="FFFF00"/>
                </a:solidFill>
                <a:latin typeface="Arial"/>
                <a:cs typeface="Arial"/>
              </a:rPr>
              <a:t>ELS</a:t>
            </a:r>
            <a:r>
              <a:rPr sz="4800" b="0" i="1" spc="-100" dirty="0">
                <a:solidFill>
                  <a:srgbClr val="FFFF00"/>
                </a:solidFill>
                <a:latin typeface="Arial"/>
                <a:cs typeface="Arial"/>
              </a:rPr>
              <a:t> </a:t>
            </a:r>
            <a:r>
              <a:rPr sz="4800" b="0" i="1" spc="-5" dirty="0">
                <a:solidFill>
                  <a:srgbClr val="FFFF00"/>
                </a:solidFill>
                <a:latin typeface="Arial"/>
                <a:cs typeface="Arial"/>
              </a:rPr>
              <a:t>SENTITS</a:t>
            </a:r>
            <a:endParaRPr sz="4800" dirty="0">
              <a:solidFill>
                <a:srgbClr val="FFFF00"/>
              </a:solidFill>
              <a:latin typeface="Arial"/>
              <a:cs typeface="Arial"/>
            </a:endParaRPr>
          </a:p>
        </p:txBody>
      </p:sp>
      <p:sp>
        <p:nvSpPr>
          <p:cNvPr id="4" name="Cuadro de texto 273">
            <a:extLst>
              <a:ext uri="{FF2B5EF4-FFF2-40B4-BE49-F238E27FC236}">
                <a16:creationId xmlns:a16="http://schemas.microsoft.com/office/drawing/2014/main" id="{011DD49D-10BE-4E7E-A351-E625E399EF04}"/>
              </a:ext>
            </a:extLst>
          </p:cNvPr>
          <p:cNvSpPr txBox="1"/>
          <p:nvPr/>
        </p:nvSpPr>
        <p:spPr>
          <a:xfrm>
            <a:off x="2943856" y="5791200"/>
            <a:ext cx="6296025" cy="409575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defPPr>
              <a:defRPr lang="es-E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Autor pictogrames: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Sergio </a:t>
            </a:r>
            <a:r>
              <a:rPr lang="ca-ES" sz="1000" i="1" dirty="0" err="1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Palao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Procedència: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ARASAAC (http://arasaac.org) 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Llicencia: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CC (BY-NC-SA)</a:t>
            </a:r>
            <a:endParaRPr lang="ca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Propietat: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Govern d’Aragó </a:t>
            </a:r>
            <a:r>
              <a:rPr lang="ca-ES" sz="1000" b="1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Editat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Fund</a:t>
            </a:r>
            <a:r>
              <a:rPr lang="ca-ES" sz="1000" i="1" dirty="0">
                <a:solidFill>
                  <a:srgbClr val="000000"/>
                </a:solidFill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ació</a:t>
            </a:r>
            <a:r>
              <a:rPr lang="ca-ES" sz="1000" i="1" dirty="0">
                <a:solidFill>
                  <a:srgbClr val="000000"/>
                </a:solidFill>
                <a:effectLst/>
                <a:latin typeface="Tahoma" panose="020B060403050404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ADIMIR.</a:t>
            </a:r>
            <a:endParaRPr lang="ca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a-ES" sz="1100" i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s-ES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object 2">
            <a:extLst>
              <a:ext uri="{FF2B5EF4-FFF2-40B4-BE49-F238E27FC236}">
                <a16:creationId xmlns:a16="http://schemas.microsoft.com/office/drawing/2014/main" id="{CFE1666B-BB7B-DC62-2A77-19E6C56CE7AF}"/>
              </a:ext>
            </a:extLst>
          </p:cNvPr>
          <p:cNvSpPr txBox="1">
            <a:spLocks/>
          </p:cNvSpPr>
          <p:nvPr/>
        </p:nvSpPr>
        <p:spPr>
          <a:xfrm>
            <a:off x="4135433" y="2286000"/>
            <a:ext cx="3912870" cy="7569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>
            <a:lvl1pPr>
              <a:defRPr sz="4400" b="1" i="0">
                <a:solidFill>
                  <a:schemeClr val="tx1"/>
                </a:solidFill>
                <a:latin typeface="Calibri"/>
                <a:ea typeface="+mj-ea"/>
                <a:cs typeface="Calibri"/>
              </a:defRPr>
            </a:lvl1pPr>
          </a:lstStyle>
          <a:p>
            <a:pPr marL="12700" algn="ctr">
              <a:spcBef>
                <a:spcPts val="100"/>
              </a:spcBef>
            </a:pPr>
            <a:r>
              <a:rPr lang="es-ES" sz="4800" b="0" i="1" kern="0" spc="-10" dirty="0">
                <a:solidFill>
                  <a:srgbClr val="FFFFFF"/>
                </a:solidFill>
                <a:latin typeface="Arial"/>
                <a:cs typeface="Arial"/>
              </a:rPr>
              <a:t>MEDI</a:t>
            </a:r>
            <a:endParaRPr lang="es-ES" sz="4800" kern="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003110" y="855534"/>
            <a:ext cx="3905250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398270" algn="l"/>
              </a:tabLst>
            </a:pPr>
            <a:r>
              <a:rPr sz="6000" b="0" spc="-5" dirty="0">
                <a:latin typeface="Calibri"/>
                <a:cs typeface="Calibri"/>
              </a:rPr>
              <a:t>EL</a:t>
            </a:r>
            <a:r>
              <a:rPr sz="6000" b="0" dirty="0">
                <a:latin typeface="Calibri"/>
                <a:cs typeface="Calibri"/>
              </a:rPr>
              <a:t>S	</a:t>
            </a:r>
            <a:r>
              <a:rPr sz="6000" b="0" spc="-5" dirty="0">
                <a:latin typeface="Calibri"/>
                <a:cs typeface="Calibri"/>
              </a:rPr>
              <a:t>SENTI</a:t>
            </a:r>
            <a:r>
              <a:rPr sz="6000" b="0" spc="-30" dirty="0">
                <a:latin typeface="Calibri"/>
                <a:cs typeface="Calibri"/>
              </a:rPr>
              <a:t>T</a:t>
            </a:r>
            <a:r>
              <a:rPr sz="6000" b="0" dirty="0">
                <a:latin typeface="Calibri"/>
                <a:cs typeface="Calibri"/>
              </a:rPr>
              <a:t>S</a:t>
            </a:r>
            <a:endParaRPr sz="6000">
              <a:latin typeface="Calibri"/>
              <a:cs typeface="Calibri"/>
            </a:endParaRPr>
          </a:p>
        </p:txBody>
      </p:sp>
      <p:sp>
        <p:nvSpPr>
          <p:cNvPr id="3" name="object 3"/>
          <p:cNvSpPr/>
          <p:nvPr/>
        </p:nvSpPr>
        <p:spPr>
          <a:xfrm>
            <a:off x="4015810" y="1679765"/>
            <a:ext cx="3882390" cy="68580"/>
          </a:xfrm>
          <a:custGeom>
            <a:avLst/>
            <a:gdLst/>
            <a:ahLst/>
            <a:cxnLst/>
            <a:rect l="l" t="t" r="r" b="b"/>
            <a:pathLst>
              <a:path w="3882390" h="68580">
                <a:moveTo>
                  <a:pt x="3882181" y="68580"/>
                </a:moveTo>
                <a:lnTo>
                  <a:pt x="0" y="68580"/>
                </a:lnTo>
                <a:lnTo>
                  <a:pt x="0" y="0"/>
                </a:lnTo>
                <a:lnTo>
                  <a:pt x="3882181" y="0"/>
                </a:lnTo>
                <a:lnTo>
                  <a:pt x="3882181" y="68580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4" name="object 4"/>
          <p:cNvGrpSpPr/>
          <p:nvPr/>
        </p:nvGrpSpPr>
        <p:grpSpPr>
          <a:xfrm>
            <a:off x="7178300" y="4626004"/>
            <a:ext cx="487680" cy="487680"/>
            <a:chOff x="7178300" y="4626004"/>
            <a:chExt cx="487680" cy="487680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7224275" y="4638704"/>
              <a:ext cx="399294" cy="461683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184650" y="4632354"/>
              <a:ext cx="474980" cy="474980"/>
            </a:xfrm>
            <a:custGeom>
              <a:avLst/>
              <a:gdLst/>
              <a:ahLst/>
              <a:cxnLst/>
              <a:rect l="l" t="t" r="r" b="b"/>
              <a:pathLst>
                <a:path w="474979" h="474979">
                  <a:moveTo>
                    <a:pt x="0" y="0"/>
                  </a:moveTo>
                  <a:lnTo>
                    <a:pt x="474384" y="0"/>
                  </a:lnTo>
                  <a:lnTo>
                    <a:pt x="474384" y="474383"/>
                  </a:lnTo>
                  <a:lnTo>
                    <a:pt x="0" y="474383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2585132" y="4559065"/>
            <a:ext cx="500380" cy="500380"/>
            <a:chOff x="2585132" y="4559065"/>
            <a:chExt cx="500380" cy="50038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604182" y="4578115"/>
              <a:ext cx="461682" cy="461682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2594657" y="4568590"/>
              <a:ext cx="481330" cy="481330"/>
            </a:xfrm>
            <a:custGeom>
              <a:avLst/>
              <a:gdLst/>
              <a:ahLst/>
              <a:cxnLst/>
              <a:rect l="l" t="t" r="r" b="b"/>
              <a:pathLst>
                <a:path w="481330" h="481329">
                  <a:moveTo>
                    <a:pt x="0" y="0"/>
                  </a:moveTo>
                  <a:lnTo>
                    <a:pt x="480732" y="0"/>
                  </a:lnTo>
                  <a:lnTo>
                    <a:pt x="480732" y="480732"/>
                  </a:lnTo>
                  <a:lnTo>
                    <a:pt x="0" y="480732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8856857" y="4632567"/>
            <a:ext cx="504825" cy="504825"/>
            <a:chOff x="8856857" y="4632567"/>
            <a:chExt cx="504825" cy="504825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942531" y="4645267"/>
              <a:ext cx="328378" cy="478885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863207" y="4638917"/>
              <a:ext cx="492125" cy="492125"/>
            </a:xfrm>
            <a:custGeom>
              <a:avLst/>
              <a:gdLst/>
              <a:ahLst/>
              <a:cxnLst/>
              <a:rect l="l" t="t" r="r" b="b"/>
              <a:pathLst>
                <a:path w="492125" h="492125">
                  <a:moveTo>
                    <a:pt x="0" y="0"/>
                  </a:moveTo>
                  <a:lnTo>
                    <a:pt x="491586" y="0"/>
                  </a:lnTo>
                  <a:lnTo>
                    <a:pt x="491586" y="491585"/>
                  </a:lnTo>
                  <a:lnTo>
                    <a:pt x="0" y="491585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4123928" y="4593311"/>
            <a:ext cx="506095" cy="506095"/>
            <a:chOff x="4123928" y="4593311"/>
            <a:chExt cx="506095" cy="506095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4142978" y="4711712"/>
              <a:ext cx="463639" cy="264936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4133453" y="4602836"/>
              <a:ext cx="487045" cy="487045"/>
            </a:xfrm>
            <a:custGeom>
              <a:avLst/>
              <a:gdLst/>
              <a:ahLst/>
              <a:cxnLst/>
              <a:rect l="l" t="t" r="r" b="b"/>
              <a:pathLst>
                <a:path w="487045" h="487045">
                  <a:moveTo>
                    <a:pt x="0" y="0"/>
                  </a:moveTo>
                  <a:lnTo>
                    <a:pt x="486828" y="0"/>
                  </a:lnTo>
                  <a:lnTo>
                    <a:pt x="486828" y="486828"/>
                  </a:lnTo>
                  <a:lnTo>
                    <a:pt x="0" y="486828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5622411" y="4614719"/>
            <a:ext cx="478155" cy="478155"/>
            <a:chOff x="5622411" y="4614719"/>
            <a:chExt cx="478155" cy="478155"/>
          </a:xfrm>
        </p:grpSpPr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734793" y="4627420"/>
              <a:ext cx="299044" cy="452719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5628761" y="4621069"/>
              <a:ext cx="465455" cy="465455"/>
            </a:xfrm>
            <a:custGeom>
              <a:avLst/>
              <a:gdLst/>
              <a:ahLst/>
              <a:cxnLst/>
              <a:rect l="l" t="t" r="r" b="b"/>
              <a:pathLst>
                <a:path w="465454" h="465454">
                  <a:moveTo>
                    <a:pt x="0" y="0"/>
                  </a:moveTo>
                  <a:lnTo>
                    <a:pt x="465419" y="0"/>
                  </a:lnTo>
                  <a:lnTo>
                    <a:pt x="465419" y="465419"/>
                  </a:lnTo>
                  <a:lnTo>
                    <a:pt x="0" y="46541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9" name="object 19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42663" y="2289653"/>
            <a:ext cx="1524002" cy="1337136"/>
          </a:xfrm>
          <a:prstGeom prst="rect">
            <a:avLst/>
          </a:prstGeom>
        </p:spPr>
      </p:pic>
      <p:pic>
        <p:nvPicPr>
          <p:cNvPr id="20" name="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9393993" y="2289653"/>
            <a:ext cx="1524002" cy="1337136"/>
          </a:xfrm>
          <a:prstGeom prst="rect">
            <a:avLst/>
          </a:prstGeom>
        </p:spPr>
      </p:pic>
      <p:graphicFrame>
        <p:nvGraphicFramePr>
          <p:cNvPr id="21" name="object 21"/>
          <p:cNvGraphicFramePr>
            <a:graphicFrameLocks noGrp="1"/>
          </p:cNvGraphicFramePr>
          <p:nvPr/>
        </p:nvGraphicFramePr>
        <p:xfrm>
          <a:off x="2518194" y="5185966"/>
          <a:ext cx="5187950" cy="8890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110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493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8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678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56136">
                <a:tc>
                  <a:txBody>
                    <a:bodyPr/>
                    <a:lstStyle/>
                    <a:p>
                      <a:pPr marR="460375" algn="ctr">
                        <a:lnSpc>
                          <a:spcPts val="1760"/>
                        </a:lnSpc>
                      </a:pPr>
                      <a:r>
                        <a:rPr sz="1800" spc="-35" dirty="0">
                          <a:latin typeface="Calibri"/>
                          <a:cs typeface="Calibri"/>
                        </a:rPr>
                        <a:t>TACTE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92075" algn="ctr">
                        <a:lnSpc>
                          <a:spcPts val="1795"/>
                        </a:lnSpc>
                      </a:pPr>
                      <a:r>
                        <a:rPr sz="1800" spc="-35" dirty="0">
                          <a:latin typeface="Calibri"/>
                          <a:cs typeface="Calibri"/>
                        </a:rPr>
                        <a:t>VISTA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R="33655" algn="ctr">
                        <a:lnSpc>
                          <a:spcPts val="1710"/>
                        </a:lnSpc>
                      </a:pPr>
                      <a:r>
                        <a:rPr sz="1800" spc="-20" dirty="0">
                          <a:latin typeface="Calibri"/>
                          <a:cs typeface="Calibri"/>
                        </a:rPr>
                        <a:t>OLFACTE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417830" algn="ctr">
                        <a:lnSpc>
                          <a:spcPts val="1900"/>
                        </a:lnSpc>
                      </a:pPr>
                      <a:r>
                        <a:rPr sz="1800" spc="-10" dirty="0">
                          <a:latin typeface="Calibri"/>
                          <a:cs typeface="Calibri"/>
                        </a:rPr>
                        <a:t>GUST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2364">
                <a:tc>
                  <a:txBody>
                    <a:bodyPr/>
                    <a:lstStyle/>
                    <a:p>
                      <a:pPr marR="407670" algn="ctr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sz="3200" b="1" dirty="0">
                          <a:solidFill>
                            <a:srgbClr val="00B0F0"/>
                          </a:solidFill>
                          <a:latin typeface="Calibri"/>
                          <a:cs typeface="Calibri"/>
                        </a:rPr>
                        <a:t>1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24130" marB="0"/>
                </a:tc>
                <a:tc>
                  <a:txBody>
                    <a:bodyPr/>
                    <a:lstStyle/>
                    <a:p>
                      <a:pPr marL="92075" algn="ctr">
                        <a:lnSpc>
                          <a:spcPct val="100000"/>
                        </a:lnSpc>
                        <a:spcBef>
                          <a:spcPts val="35"/>
                        </a:spcBef>
                      </a:pPr>
                      <a:r>
                        <a:rPr sz="3200" b="1" dirty="0">
                          <a:solidFill>
                            <a:srgbClr val="00B0F0"/>
                          </a:solidFill>
                          <a:latin typeface="Calibri"/>
                          <a:cs typeface="Calibri"/>
                        </a:rPr>
                        <a:t>2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4445" marB="0"/>
                </a:tc>
                <a:tc>
                  <a:txBody>
                    <a:bodyPr/>
                    <a:lstStyle/>
                    <a:p>
                      <a:pPr marR="33020" algn="ctr">
                        <a:lnSpc>
                          <a:spcPct val="100000"/>
                        </a:lnSpc>
                        <a:spcBef>
                          <a:spcPts val="10"/>
                        </a:spcBef>
                      </a:pPr>
                      <a:r>
                        <a:rPr sz="3200" b="1" dirty="0">
                          <a:solidFill>
                            <a:srgbClr val="00B0F0"/>
                          </a:solidFill>
                          <a:latin typeface="Calibri"/>
                          <a:cs typeface="Calibri"/>
                        </a:rPr>
                        <a:t>3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1270" marB="0"/>
                </a:tc>
                <a:tc>
                  <a:txBody>
                    <a:bodyPr/>
                    <a:lstStyle/>
                    <a:p>
                      <a:pPr marL="418465" algn="ctr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sz="3200" b="1" dirty="0">
                          <a:solidFill>
                            <a:srgbClr val="00B0F0"/>
                          </a:solidFill>
                          <a:latin typeface="Calibri"/>
                          <a:cs typeface="Calibri"/>
                        </a:rPr>
                        <a:t>4</a:t>
                      </a:r>
                      <a:endParaRPr sz="3200">
                        <a:latin typeface="Calibri"/>
                        <a:cs typeface="Calibri"/>
                      </a:endParaRPr>
                    </a:p>
                  </a:txBody>
                  <a:tcPr marL="0" marR="0" marT="8255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2" name="object 22"/>
          <p:cNvSpPr txBox="1"/>
          <p:nvPr/>
        </p:nvSpPr>
        <p:spPr>
          <a:xfrm>
            <a:off x="8878473" y="5165978"/>
            <a:ext cx="50419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-5" dirty="0">
                <a:latin typeface="Calibri"/>
                <a:cs typeface="Calibri"/>
              </a:rPr>
              <a:t>OÏ</a:t>
            </a:r>
            <a:r>
              <a:rPr sz="1800" spc="-30" dirty="0">
                <a:latin typeface="Calibri"/>
                <a:cs typeface="Calibri"/>
              </a:rPr>
              <a:t>D</a:t>
            </a:r>
            <a:r>
              <a:rPr sz="1800" dirty="0">
                <a:latin typeface="Calibri"/>
                <a:cs typeface="Calibri"/>
              </a:rPr>
              <a:t>A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8983687" y="5553769"/>
            <a:ext cx="231775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b="1" dirty="0">
                <a:solidFill>
                  <a:srgbClr val="00B0F0"/>
                </a:solidFill>
                <a:latin typeface="Calibri"/>
                <a:cs typeface="Calibri"/>
              </a:rPr>
              <a:t>5</a:t>
            </a:r>
            <a:endParaRPr sz="3200">
              <a:latin typeface="Calibri"/>
              <a:cs typeface="Calibri"/>
            </a:endParaRPr>
          </a:p>
        </p:txBody>
      </p:sp>
      <p:pic>
        <p:nvPicPr>
          <p:cNvPr id="24" name="object 2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232309" y="6372458"/>
            <a:ext cx="1274174" cy="298729"/>
          </a:xfrm>
          <a:prstGeom prst="rect">
            <a:avLst/>
          </a:prstGeom>
        </p:spPr>
      </p:pic>
      <p:pic>
        <p:nvPicPr>
          <p:cNvPr id="25" name="object 25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610934" y="249327"/>
            <a:ext cx="1162612" cy="630818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25602" y="558170"/>
            <a:ext cx="20707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EL</a:t>
            </a:r>
            <a:r>
              <a:rPr spc="-95" dirty="0"/>
              <a:t> </a:t>
            </a:r>
            <a:r>
              <a:rPr spc="-80" dirty="0"/>
              <a:t>TACTE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3904103" y="1816499"/>
            <a:ext cx="4694555" cy="14744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latin typeface="Calibri"/>
                <a:cs typeface="Calibri"/>
              </a:rPr>
              <a:t>EL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i="1" u="heavy" spc="-60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TACTE</a:t>
            </a:r>
            <a:r>
              <a:rPr sz="2800" i="1" spc="-15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ENS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PERMET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dirty="0">
                <a:latin typeface="Calibri"/>
                <a:cs typeface="Calibri"/>
              </a:rPr>
              <a:t>SENTIR</a:t>
            </a:r>
            <a:r>
              <a:rPr sz="2800" dirty="0">
                <a:latin typeface="Arial MT"/>
                <a:cs typeface="Arial MT"/>
              </a:rPr>
              <a:t>…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4050">
              <a:latin typeface="Arial MT"/>
              <a:cs typeface="Arial MT"/>
            </a:endParaRPr>
          </a:p>
          <a:p>
            <a:pPr marL="334010">
              <a:lnSpc>
                <a:spcPct val="100000"/>
              </a:lnSpc>
            </a:pPr>
            <a:r>
              <a:rPr sz="2800" i="1" spc="-25" dirty="0">
                <a:solidFill>
                  <a:srgbClr val="FF0000"/>
                </a:solidFill>
                <a:latin typeface="Calibri"/>
                <a:cs typeface="Calibri"/>
              </a:rPr>
              <a:t>1-TEMPERATURA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4225565" y="4371739"/>
            <a:ext cx="344551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i="1" spc="-10" dirty="0">
                <a:solidFill>
                  <a:srgbClr val="FF0000"/>
                </a:solidFill>
                <a:latin typeface="Calibri"/>
                <a:cs typeface="Calibri"/>
              </a:rPr>
              <a:t>2-FORMA</a:t>
            </a:r>
            <a:r>
              <a:rPr sz="2800" i="1" spc="-1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DE</a:t>
            </a:r>
            <a:r>
              <a:rPr sz="2800" spc="-2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LES</a:t>
            </a:r>
            <a:r>
              <a:rPr sz="28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COSES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225565" y="5904882"/>
            <a:ext cx="181356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3-</a:t>
            </a:r>
            <a:r>
              <a:rPr sz="28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EL</a:t>
            </a:r>
            <a:r>
              <a:rPr sz="2800" spc="-2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i="1" spc="-25" dirty="0">
                <a:solidFill>
                  <a:srgbClr val="FF0000"/>
                </a:solidFill>
                <a:latin typeface="Calibri"/>
                <a:cs typeface="Calibri"/>
              </a:rPr>
              <a:t>DOLOR</a:t>
            </a:r>
            <a:endParaRPr sz="2800">
              <a:latin typeface="Calibri"/>
              <a:cs typeface="Calibri"/>
            </a:endParaRPr>
          </a:p>
        </p:txBody>
      </p:sp>
      <p:grpSp>
        <p:nvGrpSpPr>
          <p:cNvPr id="6" name="object 6"/>
          <p:cNvGrpSpPr/>
          <p:nvPr/>
        </p:nvGrpSpPr>
        <p:grpSpPr>
          <a:xfrm>
            <a:off x="2656645" y="460778"/>
            <a:ext cx="975994" cy="975994"/>
            <a:chOff x="2656645" y="460778"/>
            <a:chExt cx="975994" cy="975994"/>
          </a:xfrm>
        </p:grpSpPr>
        <p:pic>
          <p:nvPicPr>
            <p:cNvPr id="7" name="object 7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669345" y="473479"/>
              <a:ext cx="950278" cy="937608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2662995" y="467128"/>
              <a:ext cx="963294" cy="963294"/>
            </a:xfrm>
            <a:custGeom>
              <a:avLst/>
              <a:gdLst/>
              <a:ahLst/>
              <a:cxnLst/>
              <a:rect l="l" t="t" r="r" b="b"/>
              <a:pathLst>
                <a:path w="963295" h="963294">
                  <a:moveTo>
                    <a:pt x="0" y="0"/>
                  </a:moveTo>
                  <a:lnTo>
                    <a:pt x="962978" y="0"/>
                  </a:lnTo>
                  <a:lnTo>
                    <a:pt x="962978" y="962978"/>
                  </a:lnTo>
                  <a:lnTo>
                    <a:pt x="0" y="962978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9" name="object 9"/>
          <p:cNvGrpSpPr/>
          <p:nvPr/>
        </p:nvGrpSpPr>
        <p:grpSpPr>
          <a:xfrm>
            <a:off x="6139910" y="5718030"/>
            <a:ext cx="777875" cy="777875"/>
            <a:chOff x="6139910" y="5718030"/>
            <a:chExt cx="777875" cy="777875"/>
          </a:xfrm>
        </p:grpSpPr>
        <p:pic>
          <p:nvPicPr>
            <p:cNvPr id="10" name="object 1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158960" y="5737080"/>
              <a:ext cx="735179" cy="735180"/>
            </a:xfrm>
            <a:prstGeom prst="rect">
              <a:avLst/>
            </a:prstGeom>
          </p:spPr>
        </p:pic>
        <p:sp>
          <p:nvSpPr>
            <p:cNvPr id="11" name="object 11"/>
            <p:cNvSpPr/>
            <p:nvPr/>
          </p:nvSpPr>
          <p:spPr>
            <a:xfrm>
              <a:off x="6149435" y="5727555"/>
              <a:ext cx="758825" cy="758825"/>
            </a:xfrm>
            <a:custGeom>
              <a:avLst/>
              <a:gdLst/>
              <a:ahLst/>
              <a:cxnLst/>
              <a:rect l="l" t="t" r="r" b="b"/>
              <a:pathLst>
                <a:path w="758825" h="758825">
                  <a:moveTo>
                    <a:pt x="0" y="0"/>
                  </a:moveTo>
                  <a:lnTo>
                    <a:pt x="758383" y="0"/>
                  </a:lnTo>
                  <a:lnTo>
                    <a:pt x="758383" y="758383"/>
                  </a:lnTo>
                  <a:lnTo>
                    <a:pt x="0" y="758383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2" name="object 12"/>
          <p:cNvGrpSpPr/>
          <p:nvPr/>
        </p:nvGrpSpPr>
        <p:grpSpPr>
          <a:xfrm>
            <a:off x="7764849" y="4236448"/>
            <a:ext cx="772160" cy="772160"/>
            <a:chOff x="7764849" y="4236448"/>
            <a:chExt cx="772160" cy="772160"/>
          </a:xfrm>
        </p:grpSpPr>
        <p:pic>
          <p:nvPicPr>
            <p:cNvPr id="13" name="object 13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783899" y="4322184"/>
              <a:ext cx="700210" cy="604348"/>
            </a:xfrm>
            <a:prstGeom prst="rect">
              <a:avLst/>
            </a:prstGeom>
          </p:spPr>
        </p:pic>
        <p:sp>
          <p:nvSpPr>
            <p:cNvPr id="14" name="object 14"/>
            <p:cNvSpPr/>
            <p:nvPr/>
          </p:nvSpPr>
          <p:spPr>
            <a:xfrm>
              <a:off x="7774374" y="4245973"/>
              <a:ext cx="753110" cy="753110"/>
            </a:xfrm>
            <a:custGeom>
              <a:avLst/>
              <a:gdLst/>
              <a:ahLst/>
              <a:cxnLst/>
              <a:rect l="l" t="t" r="r" b="b"/>
              <a:pathLst>
                <a:path w="753109" h="753110">
                  <a:moveTo>
                    <a:pt x="0" y="0"/>
                  </a:moveTo>
                  <a:lnTo>
                    <a:pt x="752603" y="0"/>
                  </a:lnTo>
                  <a:lnTo>
                    <a:pt x="752603" y="752603"/>
                  </a:lnTo>
                  <a:lnTo>
                    <a:pt x="0" y="752603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5" name="object 15"/>
          <p:cNvGrpSpPr/>
          <p:nvPr/>
        </p:nvGrpSpPr>
        <p:grpSpPr>
          <a:xfrm>
            <a:off x="6832011" y="2690823"/>
            <a:ext cx="789305" cy="762000"/>
            <a:chOff x="6832011" y="2690823"/>
            <a:chExt cx="789305" cy="762000"/>
          </a:xfrm>
        </p:grpSpPr>
        <p:pic>
          <p:nvPicPr>
            <p:cNvPr id="16" name="object 16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884246" y="2709873"/>
              <a:ext cx="717609" cy="690411"/>
            </a:xfrm>
            <a:prstGeom prst="rect">
              <a:avLst/>
            </a:prstGeom>
          </p:spPr>
        </p:pic>
        <p:sp>
          <p:nvSpPr>
            <p:cNvPr id="17" name="object 17"/>
            <p:cNvSpPr/>
            <p:nvPr/>
          </p:nvSpPr>
          <p:spPr>
            <a:xfrm>
              <a:off x="6841536" y="2700348"/>
              <a:ext cx="770255" cy="742950"/>
            </a:xfrm>
            <a:custGeom>
              <a:avLst/>
              <a:gdLst/>
              <a:ahLst/>
              <a:cxnLst/>
              <a:rect l="l" t="t" r="r" b="b"/>
              <a:pathLst>
                <a:path w="770254" h="742950">
                  <a:moveTo>
                    <a:pt x="0" y="0"/>
                  </a:moveTo>
                  <a:lnTo>
                    <a:pt x="769844" y="0"/>
                  </a:lnTo>
                  <a:lnTo>
                    <a:pt x="769844" y="742534"/>
                  </a:lnTo>
                  <a:lnTo>
                    <a:pt x="0" y="742534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8" name="object 18"/>
          <p:cNvSpPr txBox="1"/>
          <p:nvPr/>
        </p:nvSpPr>
        <p:spPr>
          <a:xfrm>
            <a:off x="147639" y="4237404"/>
            <a:ext cx="3208655" cy="330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000" i="1" u="heavy" spc="-40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L’ÒRGAN</a:t>
            </a:r>
            <a:r>
              <a:rPr sz="2000" i="1" spc="-10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2000" spc="-5" dirty="0">
                <a:latin typeface="Calibri"/>
                <a:cs typeface="Calibri"/>
              </a:rPr>
              <a:t>DEL</a:t>
            </a:r>
            <a:r>
              <a:rPr sz="2000" spc="-10" dirty="0">
                <a:latin typeface="Calibri"/>
                <a:cs typeface="Calibri"/>
              </a:rPr>
              <a:t> </a:t>
            </a:r>
            <a:r>
              <a:rPr sz="2000" spc="-40" dirty="0">
                <a:latin typeface="Calibri"/>
                <a:cs typeface="Calibri"/>
              </a:rPr>
              <a:t>TACTE</a:t>
            </a:r>
            <a:r>
              <a:rPr sz="2000" spc="-1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ÉS</a:t>
            </a:r>
            <a:r>
              <a:rPr sz="2000" spc="-5" dirty="0">
                <a:latin typeface="Calibri"/>
                <a:cs typeface="Calibri"/>
              </a:rPr>
              <a:t> </a:t>
            </a:r>
            <a:r>
              <a:rPr sz="2000" i="1" u="heavy" spc="-5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LA</a:t>
            </a:r>
            <a:r>
              <a:rPr sz="2000" i="1" u="heavy" spc="-15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 </a:t>
            </a:r>
            <a:r>
              <a:rPr sz="2000" i="1" u="heavy" spc="-5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PELL</a:t>
            </a:r>
            <a:endParaRPr sz="2000">
              <a:latin typeface="Calibri"/>
              <a:cs typeface="Calibri"/>
            </a:endParaRPr>
          </a:p>
        </p:txBody>
      </p:sp>
      <p:sp>
        <p:nvSpPr>
          <p:cNvPr id="19" name="object 19"/>
          <p:cNvSpPr/>
          <p:nvPr/>
        </p:nvSpPr>
        <p:spPr>
          <a:xfrm>
            <a:off x="3564457" y="1804400"/>
            <a:ext cx="349885" cy="4862195"/>
          </a:xfrm>
          <a:custGeom>
            <a:avLst/>
            <a:gdLst/>
            <a:ahLst/>
            <a:cxnLst/>
            <a:rect l="l" t="t" r="r" b="b"/>
            <a:pathLst>
              <a:path w="349885" h="4862195">
                <a:moveTo>
                  <a:pt x="349624" y="4861843"/>
                </a:moveTo>
                <a:lnTo>
                  <a:pt x="281579" y="4859554"/>
                </a:lnTo>
                <a:lnTo>
                  <a:pt x="226013" y="4853310"/>
                </a:lnTo>
                <a:lnTo>
                  <a:pt x="188549" y="4844050"/>
                </a:lnTo>
                <a:lnTo>
                  <a:pt x="174812" y="4832709"/>
                </a:lnTo>
                <a:lnTo>
                  <a:pt x="174812" y="2460055"/>
                </a:lnTo>
                <a:lnTo>
                  <a:pt x="161074" y="2448715"/>
                </a:lnTo>
                <a:lnTo>
                  <a:pt x="123610" y="2439455"/>
                </a:lnTo>
                <a:lnTo>
                  <a:pt x="68044" y="2433211"/>
                </a:lnTo>
                <a:lnTo>
                  <a:pt x="0" y="2430921"/>
                </a:lnTo>
                <a:lnTo>
                  <a:pt x="68044" y="2428632"/>
                </a:lnTo>
                <a:lnTo>
                  <a:pt x="123610" y="2422388"/>
                </a:lnTo>
                <a:lnTo>
                  <a:pt x="161074" y="2413128"/>
                </a:lnTo>
                <a:lnTo>
                  <a:pt x="174812" y="2401787"/>
                </a:lnTo>
                <a:lnTo>
                  <a:pt x="174812" y="29134"/>
                </a:lnTo>
                <a:lnTo>
                  <a:pt x="188549" y="17793"/>
                </a:lnTo>
                <a:lnTo>
                  <a:pt x="226013" y="8533"/>
                </a:lnTo>
                <a:lnTo>
                  <a:pt x="281579" y="2289"/>
                </a:lnTo>
                <a:lnTo>
                  <a:pt x="349624" y="0"/>
                </a:lnTo>
              </a:path>
            </a:pathLst>
          </a:custGeom>
          <a:ln w="9524">
            <a:solidFill>
              <a:srgbClr val="4454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0" name="object 20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9287485" y="1756075"/>
            <a:ext cx="1833795" cy="2163831"/>
          </a:xfrm>
          <a:prstGeom prst="rect">
            <a:avLst/>
          </a:prstGeom>
        </p:spPr>
      </p:pic>
      <p:pic>
        <p:nvPicPr>
          <p:cNvPr id="21" name="object 21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9581034" y="5500847"/>
            <a:ext cx="951057" cy="926671"/>
          </a:xfrm>
          <a:prstGeom prst="rect">
            <a:avLst/>
          </a:prstGeom>
        </p:spPr>
      </p:pic>
      <p:grpSp>
        <p:nvGrpSpPr>
          <p:cNvPr id="22" name="object 22"/>
          <p:cNvGrpSpPr/>
          <p:nvPr/>
        </p:nvGrpSpPr>
        <p:grpSpPr>
          <a:xfrm>
            <a:off x="9827953" y="4002537"/>
            <a:ext cx="497840" cy="1115060"/>
            <a:chOff x="9827953" y="4002537"/>
            <a:chExt cx="497840" cy="1115060"/>
          </a:xfrm>
        </p:grpSpPr>
        <p:sp>
          <p:nvSpPr>
            <p:cNvPr id="23" name="object 23"/>
            <p:cNvSpPr/>
            <p:nvPr/>
          </p:nvSpPr>
          <p:spPr>
            <a:xfrm>
              <a:off x="9834303" y="4008887"/>
              <a:ext cx="485140" cy="1102360"/>
            </a:xfrm>
            <a:custGeom>
              <a:avLst/>
              <a:gdLst/>
              <a:ahLst/>
              <a:cxnLst/>
              <a:rect l="l" t="t" r="r" b="b"/>
              <a:pathLst>
                <a:path w="485140" h="1102360">
                  <a:moveTo>
                    <a:pt x="363473" y="1102017"/>
                  </a:moveTo>
                  <a:lnTo>
                    <a:pt x="121157" y="1102017"/>
                  </a:lnTo>
                  <a:lnTo>
                    <a:pt x="121157" y="242315"/>
                  </a:lnTo>
                  <a:lnTo>
                    <a:pt x="0" y="242315"/>
                  </a:lnTo>
                  <a:lnTo>
                    <a:pt x="242315" y="0"/>
                  </a:lnTo>
                  <a:lnTo>
                    <a:pt x="484631" y="242315"/>
                  </a:lnTo>
                  <a:lnTo>
                    <a:pt x="363473" y="242315"/>
                  </a:lnTo>
                  <a:lnTo>
                    <a:pt x="363473" y="1102017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9834303" y="4008887"/>
              <a:ext cx="485140" cy="1102360"/>
            </a:xfrm>
            <a:custGeom>
              <a:avLst/>
              <a:gdLst/>
              <a:ahLst/>
              <a:cxnLst/>
              <a:rect l="l" t="t" r="r" b="b"/>
              <a:pathLst>
                <a:path w="485140" h="1102360">
                  <a:moveTo>
                    <a:pt x="0" y="242315"/>
                  </a:moveTo>
                  <a:lnTo>
                    <a:pt x="242315" y="0"/>
                  </a:lnTo>
                  <a:lnTo>
                    <a:pt x="484631" y="242315"/>
                  </a:lnTo>
                  <a:lnTo>
                    <a:pt x="363473" y="242315"/>
                  </a:lnTo>
                  <a:lnTo>
                    <a:pt x="363473" y="1102017"/>
                  </a:lnTo>
                  <a:lnTo>
                    <a:pt x="121157" y="1102017"/>
                  </a:lnTo>
                  <a:lnTo>
                    <a:pt x="121157" y="242315"/>
                  </a:lnTo>
                  <a:lnTo>
                    <a:pt x="0" y="242315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object 25"/>
          <p:cNvSpPr txBox="1"/>
          <p:nvPr/>
        </p:nvSpPr>
        <p:spPr>
          <a:xfrm>
            <a:off x="9376898" y="5127161"/>
            <a:ext cx="150050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B050"/>
                </a:solidFill>
                <a:latin typeface="Calibri"/>
                <a:cs typeface="Calibri"/>
              </a:rPr>
              <a:t>NERVIS</a:t>
            </a:r>
            <a:r>
              <a:rPr sz="1800" b="1" spc="-5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1800" b="1" spc="-30" dirty="0">
                <a:solidFill>
                  <a:srgbClr val="00B050"/>
                </a:solidFill>
                <a:latin typeface="Calibri"/>
                <a:cs typeface="Calibri"/>
              </a:rPr>
              <a:t>TÀCTILS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26" name="object 26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38392" y="6327049"/>
            <a:ext cx="1274174" cy="298729"/>
          </a:xfrm>
          <a:prstGeom prst="rect">
            <a:avLst/>
          </a:prstGeom>
        </p:spPr>
      </p:pic>
      <p:pic>
        <p:nvPicPr>
          <p:cNvPr id="27" name="object 27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621840" y="297947"/>
            <a:ext cx="1162614" cy="63081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22003" y="559701"/>
            <a:ext cx="2034539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LA</a:t>
            </a:r>
            <a:r>
              <a:rPr spc="-100" dirty="0"/>
              <a:t> </a:t>
            </a:r>
            <a:r>
              <a:rPr spc="-80" dirty="0"/>
              <a:t>VISTA</a:t>
            </a: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811184" y="684566"/>
            <a:ext cx="929541" cy="579454"/>
          </a:xfrm>
          <a:prstGeom prst="rect">
            <a:avLst/>
          </a:prstGeom>
        </p:spPr>
      </p:pic>
      <p:grpSp>
        <p:nvGrpSpPr>
          <p:cNvPr id="4" name="object 4"/>
          <p:cNvGrpSpPr/>
          <p:nvPr/>
        </p:nvGrpSpPr>
        <p:grpSpPr>
          <a:xfrm>
            <a:off x="7157321" y="2720170"/>
            <a:ext cx="958215" cy="958215"/>
            <a:chOff x="7157321" y="2720170"/>
            <a:chExt cx="958215" cy="958215"/>
          </a:xfrm>
        </p:grpSpPr>
        <p:pic>
          <p:nvPicPr>
            <p:cNvPr id="5" name="object 5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70021" y="2732871"/>
              <a:ext cx="932768" cy="883996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7163671" y="2726520"/>
              <a:ext cx="945515" cy="945515"/>
            </a:xfrm>
            <a:custGeom>
              <a:avLst/>
              <a:gdLst/>
              <a:ahLst/>
              <a:cxnLst/>
              <a:rect l="l" t="t" r="r" b="b"/>
              <a:pathLst>
                <a:path w="945515" h="945514">
                  <a:moveTo>
                    <a:pt x="0" y="0"/>
                  </a:moveTo>
                  <a:lnTo>
                    <a:pt x="945468" y="0"/>
                  </a:lnTo>
                  <a:lnTo>
                    <a:pt x="945468" y="945468"/>
                  </a:lnTo>
                  <a:lnTo>
                    <a:pt x="0" y="945468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7161979" y="3867682"/>
            <a:ext cx="977900" cy="977900"/>
            <a:chOff x="7161979" y="3867682"/>
            <a:chExt cx="977900" cy="977900"/>
          </a:xfrm>
        </p:grpSpPr>
        <p:pic>
          <p:nvPicPr>
            <p:cNvPr id="8" name="object 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174680" y="3946933"/>
              <a:ext cx="935862" cy="869312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7168329" y="3874032"/>
              <a:ext cx="965200" cy="965200"/>
            </a:xfrm>
            <a:custGeom>
              <a:avLst/>
              <a:gdLst/>
              <a:ahLst/>
              <a:cxnLst/>
              <a:rect l="l" t="t" r="r" b="b"/>
              <a:pathLst>
                <a:path w="965200" h="965200">
                  <a:moveTo>
                    <a:pt x="0" y="0"/>
                  </a:moveTo>
                  <a:lnTo>
                    <a:pt x="965199" y="0"/>
                  </a:lnTo>
                  <a:lnTo>
                    <a:pt x="965199" y="965199"/>
                  </a:lnTo>
                  <a:lnTo>
                    <a:pt x="0" y="965199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7186977" y="5034926"/>
            <a:ext cx="945515" cy="945515"/>
            <a:chOff x="7186977" y="5034926"/>
            <a:chExt cx="945515" cy="945515"/>
          </a:xfrm>
        </p:grpSpPr>
        <p:pic>
          <p:nvPicPr>
            <p:cNvPr id="11" name="object 1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199677" y="5114237"/>
              <a:ext cx="920061" cy="803492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7193327" y="5041276"/>
              <a:ext cx="932815" cy="932815"/>
            </a:xfrm>
            <a:custGeom>
              <a:avLst/>
              <a:gdLst/>
              <a:ahLst/>
              <a:cxnLst/>
              <a:rect l="l" t="t" r="r" b="b"/>
              <a:pathLst>
                <a:path w="932815" h="932814">
                  <a:moveTo>
                    <a:pt x="0" y="0"/>
                  </a:moveTo>
                  <a:lnTo>
                    <a:pt x="932761" y="0"/>
                  </a:lnTo>
                  <a:lnTo>
                    <a:pt x="932761" y="932761"/>
                  </a:lnTo>
                  <a:lnTo>
                    <a:pt x="0" y="93276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3" name="object 13"/>
          <p:cNvSpPr/>
          <p:nvPr/>
        </p:nvSpPr>
        <p:spPr>
          <a:xfrm>
            <a:off x="4806298" y="1787518"/>
            <a:ext cx="349885" cy="4316730"/>
          </a:xfrm>
          <a:custGeom>
            <a:avLst/>
            <a:gdLst/>
            <a:ahLst/>
            <a:cxnLst/>
            <a:rect l="l" t="t" r="r" b="b"/>
            <a:pathLst>
              <a:path w="349885" h="4316730">
                <a:moveTo>
                  <a:pt x="349623" y="4316505"/>
                </a:moveTo>
                <a:lnTo>
                  <a:pt x="281579" y="4314216"/>
                </a:lnTo>
                <a:lnTo>
                  <a:pt x="226013" y="4307972"/>
                </a:lnTo>
                <a:lnTo>
                  <a:pt x="188549" y="4298712"/>
                </a:lnTo>
                <a:lnTo>
                  <a:pt x="174811" y="4287371"/>
                </a:lnTo>
                <a:lnTo>
                  <a:pt x="174811" y="2187387"/>
                </a:lnTo>
                <a:lnTo>
                  <a:pt x="161074" y="2176046"/>
                </a:lnTo>
                <a:lnTo>
                  <a:pt x="123610" y="2166786"/>
                </a:lnTo>
                <a:lnTo>
                  <a:pt x="68044" y="2160542"/>
                </a:lnTo>
                <a:lnTo>
                  <a:pt x="0" y="2158252"/>
                </a:lnTo>
                <a:lnTo>
                  <a:pt x="68044" y="2155963"/>
                </a:lnTo>
                <a:lnTo>
                  <a:pt x="123610" y="2149719"/>
                </a:lnTo>
                <a:lnTo>
                  <a:pt x="161074" y="2140459"/>
                </a:lnTo>
                <a:lnTo>
                  <a:pt x="174811" y="2129118"/>
                </a:lnTo>
                <a:lnTo>
                  <a:pt x="174811" y="29134"/>
                </a:lnTo>
                <a:lnTo>
                  <a:pt x="188549" y="17793"/>
                </a:lnTo>
                <a:lnTo>
                  <a:pt x="226013" y="8533"/>
                </a:lnTo>
                <a:lnTo>
                  <a:pt x="281579" y="2289"/>
                </a:lnTo>
                <a:lnTo>
                  <a:pt x="349623" y="0"/>
                </a:lnTo>
              </a:path>
            </a:pathLst>
          </a:custGeom>
          <a:ln w="9524">
            <a:solidFill>
              <a:srgbClr val="4454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object 14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0329771" y="3028308"/>
            <a:ext cx="1561053" cy="1699813"/>
          </a:xfrm>
          <a:prstGeom prst="rect">
            <a:avLst/>
          </a:prstGeom>
        </p:spPr>
      </p:pic>
      <p:grpSp>
        <p:nvGrpSpPr>
          <p:cNvPr id="15" name="object 15"/>
          <p:cNvGrpSpPr/>
          <p:nvPr/>
        </p:nvGrpSpPr>
        <p:grpSpPr>
          <a:xfrm>
            <a:off x="9613469" y="3594719"/>
            <a:ext cx="529590" cy="357505"/>
            <a:chOff x="9613469" y="3594719"/>
            <a:chExt cx="529590" cy="357505"/>
          </a:xfrm>
        </p:grpSpPr>
        <p:sp>
          <p:nvSpPr>
            <p:cNvPr id="16" name="object 16"/>
            <p:cNvSpPr/>
            <p:nvPr/>
          </p:nvSpPr>
          <p:spPr>
            <a:xfrm>
              <a:off x="9619819" y="3601069"/>
              <a:ext cx="516890" cy="344805"/>
            </a:xfrm>
            <a:custGeom>
              <a:avLst/>
              <a:gdLst/>
              <a:ahLst/>
              <a:cxnLst/>
              <a:rect l="l" t="t" r="r" b="b"/>
              <a:pathLst>
                <a:path w="516890" h="344804">
                  <a:moveTo>
                    <a:pt x="344307" y="344702"/>
                  </a:moveTo>
                  <a:lnTo>
                    <a:pt x="344307" y="258526"/>
                  </a:lnTo>
                  <a:lnTo>
                    <a:pt x="0" y="258526"/>
                  </a:lnTo>
                  <a:lnTo>
                    <a:pt x="0" y="86175"/>
                  </a:lnTo>
                  <a:lnTo>
                    <a:pt x="344307" y="86175"/>
                  </a:lnTo>
                  <a:lnTo>
                    <a:pt x="344307" y="0"/>
                  </a:lnTo>
                  <a:lnTo>
                    <a:pt x="516658" y="172350"/>
                  </a:lnTo>
                  <a:lnTo>
                    <a:pt x="344307" y="344702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9619819" y="3601069"/>
              <a:ext cx="516890" cy="344805"/>
            </a:xfrm>
            <a:custGeom>
              <a:avLst/>
              <a:gdLst/>
              <a:ahLst/>
              <a:cxnLst/>
              <a:rect l="l" t="t" r="r" b="b"/>
              <a:pathLst>
                <a:path w="516890" h="344804">
                  <a:moveTo>
                    <a:pt x="344307" y="0"/>
                  </a:moveTo>
                  <a:lnTo>
                    <a:pt x="516658" y="172350"/>
                  </a:lnTo>
                  <a:lnTo>
                    <a:pt x="344307" y="344702"/>
                  </a:lnTo>
                  <a:lnTo>
                    <a:pt x="344307" y="258526"/>
                  </a:lnTo>
                  <a:lnTo>
                    <a:pt x="0" y="258526"/>
                  </a:lnTo>
                  <a:lnTo>
                    <a:pt x="0" y="86175"/>
                  </a:lnTo>
                  <a:lnTo>
                    <a:pt x="344307" y="86175"/>
                  </a:lnTo>
                  <a:lnTo>
                    <a:pt x="344307" y="0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/>
          <p:cNvGrpSpPr/>
          <p:nvPr/>
        </p:nvGrpSpPr>
        <p:grpSpPr>
          <a:xfrm>
            <a:off x="8696832" y="3394680"/>
            <a:ext cx="687070" cy="678180"/>
            <a:chOff x="8696832" y="3394680"/>
            <a:chExt cx="687070" cy="678180"/>
          </a:xfrm>
        </p:grpSpPr>
        <p:pic>
          <p:nvPicPr>
            <p:cNvPr id="19" name="object 1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8709533" y="3544763"/>
              <a:ext cx="661152" cy="412146"/>
            </a:xfrm>
            <a:prstGeom prst="rect">
              <a:avLst/>
            </a:prstGeom>
          </p:spPr>
        </p:pic>
        <p:sp>
          <p:nvSpPr>
            <p:cNvPr id="20" name="object 20"/>
            <p:cNvSpPr/>
            <p:nvPr/>
          </p:nvSpPr>
          <p:spPr>
            <a:xfrm>
              <a:off x="8703182" y="3401030"/>
              <a:ext cx="674370" cy="665480"/>
            </a:xfrm>
            <a:custGeom>
              <a:avLst/>
              <a:gdLst/>
              <a:ahLst/>
              <a:cxnLst/>
              <a:rect l="l" t="t" r="r" b="b"/>
              <a:pathLst>
                <a:path w="674370" h="665479">
                  <a:moveTo>
                    <a:pt x="0" y="0"/>
                  </a:moveTo>
                  <a:lnTo>
                    <a:pt x="673852" y="0"/>
                  </a:lnTo>
                  <a:lnTo>
                    <a:pt x="673852" y="665265"/>
                  </a:lnTo>
                  <a:lnTo>
                    <a:pt x="0" y="665265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73025" y="1948944"/>
            <a:ext cx="10420985" cy="4122420"/>
          </a:xfrm>
          <a:prstGeom prst="rect">
            <a:avLst/>
          </a:prstGeom>
        </p:spPr>
        <p:txBody>
          <a:bodyPr vert="horz" wrap="square" lIns="0" tIns="60960" rIns="0" bIns="0" rtlCol="0">
            <a:spAutoFit/>
          </a:bodyPr>
          <a:lstStyle/>
          <a:p>
            <a:pPr marL="5099685" marR="2149475">
              <a:lnSpc>
                <a:spcPts val="3020"/>
              </a:lnSpc>
              <a:spcBef>
                <a:spcPts val="480"/>
              </a:spcBef>
            </a:pPr>
            <a:r>
              <a:rPr sz="2800" spc="-5" dirty="0">
                <a:latin typeface="Calibri"/>
                <a:cs typeface="Calibri"/>
              </a:rPr>
              <a:t>LA </a:t>
            </a:r>
            <a:r>
              <a:rPr sz="2800" i="1" u="heavy" spc="-50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VISTA</a:t>
            </a:r>
            <a:r>
              <a:rPr sz="2800" i="1" spc="-50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ENS PERMET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SABER</a:t>
            </a:r>
            <a:r>
              <a:rPr sz="2800" spc="-10" dirty="0">
                <a:latin typeface="Arial MT"/>
                <a:cs typeface="Arial MT"/>
              </a:rPr>
              <a:t>…</a:t>
            </a:r>
            <a:endParaRPr sz="280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4000">
              <a:latin typeface="Arial MT"/>
              <a:cs typeface="Arial MT"/>
            </a:endParaRPr>
          </a:p>
          <a:p>
            <a:pPr marL="5467985" indent="-368935">
              <a:lnSpc>
                <a:spcPts val="3215"/>
              </a:lnSpc>
              <a:buAutoNum type="arabicPlain"/>
              <a:tabLst>
                <a:tab pos="5468620" algn="l"/>
              </a:tabLst>
            </a:pP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EL</a:t>
            </a:r>
            <a:r>
              <a:rPr sz="28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COLOR.</a:t>
            </a:r>
            <a:endParaRPr sz="2800">
              <a:latin typeface="Calibri"/>
              <a:cs typeface="Calibri"/>
            </a:endParaRPr>
          </a:p>
          <a:p>
            <a:pPr marL="12700">
              <a:lnSpc>
                <a:spcPts val="2495"/>
              </a:lnSpc>
            </a:pPr>
            <a:r>
              <a:rPr sz="2200" i="1" u="heavy" spc="-5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ELS</a:t>
            </a:r>
            <a:r>
              <a:rPr sz="2200" i="1" u="heavy" spc="-10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 ÒRGANS</a:t>
            </a:r>
            <a:r>
              <a:rPr sz="2200" i="1" spc="10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DE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LA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40" dirty="0">
                <a:latin typeface="Calibri"/>
                <a:cs typeface="Calibri"/>
              </a:rPr>
              <a:t>VISTA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SÓN</a:t>
            </a:r>
            <a:r>
              <a:rPr sz="2200" spc="5" dirty="0">
                <a:latin typeface="Calibri"/>
                <a:cs typeface="Calibri"/>
              </a:rPr>
              <a:t> </a:t>
            </a:r>
            <a:r>
              <a:rPr sz="2200" i="1" u="heavy" spc="-5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ELS</a:t>
            </a:r>
            <a:r>
              <a:rPr sz="2200" i="1" u="heavy" spc="-10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 </a:t>
            </a:r>
            <a:r>
              <a:rPr sz="2200" i="1" u="heavy" spc="-5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ULLS</a:t>
            </a:r>
            <a:r>
              <a:rPr sz="2000" spc="-5" dirty="0">
                <a:latin typeface="Calibri"/>
                <a:cs typeface="Calibri"/>
              </a:rPr>
              <a:t>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250">
              <a:latin typeface="Calibri"/>
              <a:cs typeface="Calibri"/>
            </a:endParaRPr>
          </a:p>
          <a:p>
            <a:pPr marL="5467985" indent="-368935">
              <a:lnSpc>
                <a:spcPts val="3225"/>
              </a:lnSpc>
              <a:spcBef>
                <a:spcPts val="5"/>
              </a:spcBef>
              <a:buAutoNum type="arabicPlain" startAt="2"/>
              <a:tabLst>
                <a:tab pos="5468620" algn="l"/>
              </a:tabLst>
            </a:pP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sz="28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MIDA.</a:t>
            </a:r>
            <a:endParaRPr sz="2800">
              <a:latin typeface="Calibri"/>
              <a:cs typeface="Calibri"/>
            </a:endParaRPr>
          </a:p>
          <a:p>
            <a:pPr marR="5080" algn="r">
              <a:lnSpc>
                <a:spcPts val="2025"/>
              </a:lnSpc>
            </a:pPr>
            <a:r>
              <a:rPr sz="1800" b="1" spc="-10" dirty="0">
                <a:solidFill>
                  <a:srgbClr val="00B050"/>
                </a:solidFill>
                <a:latin typeface="Calibri"/>
                <a:cs typeface="Calibri"/>
              </a:rPr>
              <a:t>NERVI</a:t>
            </a:r>
            <a:r>
              <a:rPr sz="1800" b="1" spc="-4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1800" b="1" spc="-5" dirty="0">
                <a:solidFill>
                  <a:srgbClr val="00B050"/>
                </a:solidFill>
                <a:latin typeface="Calibri"/>
                <a:cs typeface="Calibri"/>
              </a:rPr>
              <a:t>ÒPTIC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1550">
              <a:latin typeface="Calibri"/>
              <a:cs typeface="Calibri"/>
            </a:endParaRPr>
          </a:p>
          <a:p>
            <a:pPr marL="5467985" indent="-368935">
              <a:lnSpc>
                <a:spcPct val="100000"/>
              </a:lnSpc>
              <a:buAutoNum type="arabicPlain" startAt="3"/>
              <a:tabLst>
                <a:tab pos="5468620" algn="l"/>
              </a:tabLst>
            </a:pP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LA</a:t>
            </a:r>
            <a:r>
              <a:rPr sz="28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FORMA.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22" name="object 22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234789" y="6312467"/>
            <a:ext cx="1274174" cy="298729"/>
          </a:xfrm>
          <a:prstGeom prst="rect">
            <a:avLst/>
          </a:prstGeom>
        </p:spPr>
      </p:pic>
      <p:pic>
        <p:nvPicPr>
          <p:cNvPr id="23" name="object 2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0643279" y="367319"/>
            <a:ext cx="1162613" cy="630818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5365930" y="1927060"/>
            <a:ext cx="506222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0" dirty="0">
                <a:latin typeface="Calibri"/>
                <a:cs typeface="Calibri"/>
              </a:rPr>
              <a:t>L’</a:t>
            </a:r>
            <a:r>
              <a:rPr sz="2800" i="1" u="heavy" spc="-50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OLFACTE</a:t>
            </a:r>
            <a:r>
              <a:rPr sz="2800" i="1" spc="-20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ENS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PERMET</a:t>
            </a:r>
            <a:r>
              <a:rPr sz="2800" spc="-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PERCEBRE.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5365930" y="3971252"/>
            <a:ext cx="1358900" cy="4521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1-</a:t>
            </a:r>
            <a:r>
              <a:rPr sz="2800" spc="-7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25" dirty="0">
                <a:solidFill>
                  <a:srgbClr val="FF0000"/>
                </a:solidFill>
                <a:latin typeface="Calibri"/>
                <a:cs typeface="Calibri"/>
              </a:rPr>
              <a:t>OLORS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25" dirty="0"/>
              <a:t>L</a:t>
            </a:r>
            <a:r>
              <a:rPr spc="-155" dirty="0"/>
              <a:t>’</a:t>
            </a:r>
            <a:r>
              <a:rPr spc="-5" dirty="0"/>
              <a:t>OL</a:t>
            </a:r>
            <a:r>
              <a:rPr spc="-250" dirty="0"/>
              <a:t>F</a:t>
            </a:r>
            <a:r>
              <a:rPr spc="-55" dirty="0"/>
              <a:t>A</a:t>
            </a:r>
            <a:r>
              <a:rPr spc="15" dirty="0"/>
              <a:t>C</a:t>
            </a:r>
            <a:r>
              <a:rPr spc="-5" dirty="0"/>
              <a:t>T</a:t>
            </a:r>
          </a:p>
        </p:txBody>
      </p:sp>
      <p:sp>
        <p:nvSpPr>
          <p:cNvPr id="5" name="object 5"/>
          <p:cNvSpPr txBox="1"/>
          <p:nvPr/>
        </p:nvSpPr>
        <p:spPr>
          <a:xfrm>
            <a:off x="2862961" y="807460"/>
            <a:ext cx="273050" cy="5588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4180"/>
              </a:lnSpc>
            </a:pPr>
            <a:r>
              <a:rPr sz="4400" b="1" spc="-5" dirty="0">
                <a:latin typeface="Calibri"/>
                <a:cs typeface="Calibri"/>
              </a:rPr>
              <a:t>E</a:t>
            </a:r>
            <a:endParaRPr sz="4400">
              <a:latin typeface="Calibri"/>
              <a:cs typeface="Calibri"/>
            </a:endParaRPr>
          </a:p>
        </p:txBody>
      </p:sp>
      <p:pic>
        <p:nvPicPr>
          <p:cNvPr id="6" name="object 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63823" y="517462"/>
            <a:ext cx="614419" cy="921629"/>
          </a:xfrm>
          <a:prstGeom prst="rect">
            <a:avLst/>
          </a:prstGeom>
        </p:spPr>
      </p:pic>
      <p:grpSp>
        <p:nvGrpSpPr>
          <p:cNvPr id="7" name="object 7"/>
          <p:cNvGrpSpPr/>
          <p:nvPr/>
        </p:nvGrpSpPr>
        <p:grpSpPr>
          <a:xfrm>
            <a:off x="6917107" y="3589435"/>
            <a:ext cx="1085850" cy="1085850"/>
            <a:chOff x="6917107" y="3589435"/>
            <a:chExt cx="1085850" cy="108585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058215" y="3664268"/>
              <a:ext cx="931992" cy="965130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6923457" y="3595785"/>
              <a:ext cx="1073150" cy="1073150"/>
            </a:xfrm>
            <a:custGeom>
              <a:avLst/>
              <a:gdLst/>
              <a:ahLst/>
              <a:cxnLst/>
              <a:rect l="l" t="t" r="r" b="b"/>
              <a:pathLst>
                <a:path w="1073150" h="1073150">
                  <a:moveTo>
                    <a:pt x="0" y="0"/>
                  </a:moveTo>
                  <a:lnTo>
                    <a:pt x="1073100" y="0"/>
                  </a:lnTo>
                  <a:lnTo>
                    <a:pt x="1073100" y="1073100"/>
                  </a:lnTo>
                  <a:lnTo>
                    <a:pt x="0" y="1073100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10007218" y="3496735"/>
            <a:ext cx="872490" cy="872490"/>
            <a:chOff x="10007218" y="3496735"/>
            <a:chExt cx="872490" cy="872490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0019918" y="3542631"/>
              <a:ext cx="829916" cy="763523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10013568" y="3503085"/>
              <a:ext cx="859790" cy="859790"/>
            </a:xfrm>
            <a:custGeom>
              <a:avLst/>
              <a:gdLst/>
              <a:ahLst/>
              <a:cxnLst/>
              <a:rect l="l" t="t" r="r" b="b"/>
              <a:pathLst>
                <a:path w="859790" h="859789">
                  <a:moveTo>
                    <a:pt x="0" y="0"/>
                  </a:moveTo>
                  <a:lnTo>
                    <a:pt x="859215" y="0"/>
                  </a:lnTo>
                  <a:lnTo>
                    <a:pt x="859215" y="859214"/>
                  </a:lnTo>
                  <a:lnTo>
                    <a:pt x="0" y="859214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9528530" y="2535536"/>
            <a:ext cx="897890" cy="897890"/>
            <a:chOff x="9528530" y="2535536"/>
            <a:chExt cx="897890" cy="897890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9541230" y="2548236"/>
              <a:ext cx="863856" cy="868009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9534880" y="2541886"/>
              <a:ext cx="885190" cy="885190"/>
            </a:xfrm>
            <a:custGeom>
              <a:avLst/>
              <a:gdLst/>
              <a:ahLst/>
              <a:cxnLst/>
              <a:rect l="l" t="t" r="r" b="b"/>
              <a:pathLst>
                <a:path w="885190" h="885189">
                  <a:moveTo>
                    <a:pt x="0" y="0"/>
                  </a:moveTo>
                  <a:lnTo>
                    <a:pt x="884862" y="0"/>
                  </a:lnTo>
                  <a:lnTo>
                    <a:pt x="884862" y="884862"/>
                  </a:lnTo>
                  <a:lnTo>
                    <a:pt x="0" y="884862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10655159" y="2561184"/>
            <a:ext cx="872490" cy="872490"/>
            <a:chOff x="10655159" y="2561184"/>
            <a:chExt cx="872490" cy="872490"/>
          </a:xfrm>
        </p:grpSpPr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0667860" y="2573885"/>
              <a:ext cx="829916" cy="84651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10661509" y="2567534"/>
              <a:ext cx="859790" cy="859790"/>
            </a:xfrm>
            <a:custGeom>
              <a:avLst/>
              <a:gdLst/>
              <a:ahLst/>
              <a:cxnLst/>
              <a:rect l="l" t="t" r="r" b="b"/>
              <a:pathLst>
                <a:path w="859790" h="859789">
                  <a:moveTo>
                    <a:pt x="0" y="0"/>
                  </a:moveTo>
                  <a:lnTo>
                    <a:pt x="859214" y="0"/>
                  </a:lnTo>
                  <a:lnTo>
                    <a:pt x="859214" y="859214"/>
                  </a:lnTo>
                  <a:lnTo>
                    <a:pt x="0" y="859214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9" name="object 19"/>
          <p:cNvGrpSpPr/>
          <p:nvPr/>
        </p:nvGrpSpPr>
        <p:grpSpPr>
          <a:xfrm>
            <a:off x="8973606" y="4467030"/>
            <a:ext cx="1437005" cy="391160"/>
            <a:chOff x="8973606" y="4467030"/>
            <a:chExt cx="1437005" cy="391160"/>
          </a:xfrm>
        </p:grpSpPr>
        <p:sp>
          <p:nvSpPr>
            <p:cNvPr id="20" name="object 20"/>
            <p:cNvSpPr/>
            <p:nvPr/>
          </p:nvSpPr>
          <p:spPr>
            <a:xfrm>
              <a:off x="8979956" y="4473380"/>
              <a:ext cx="772795" cy="378460"/>
            </a:xfrm>
            <a:custGeom>
              <a:avLst/>
              <a:gdLst/>
              <a:ahLst/>
              <a:cxnLst/>
              <a:rect l="l" t="t" r="r" b="b"/>
              <a:pathLst>
                <a:path w="772795" h="378460">
                  <a:moveTo>
                    <a:pt x="189155" y="94577"/>
                  </a:moveTo>
                  <a:lnTo>
                    <a:pt x="0" y="94577"/>
                  </a:lnTo>
                  <a:lnTo>
                    <a:pt x="73888" y="0"/>
                  </a:lnTo>
                  <a:lnTo>
                    <a:pt x="189155" y="94577"/>
                  </a:lnTo>
                  <a:close/>
                </a:path>
                <a:path w="772795" h="378460">
                  <a:moveTo>
                    <a:pt x="772725" y="378310"/>
                  </a:moveTo>
                  <a:lnTo>
                    <a:pt x="678148" y="378310"/>
                  </a:lnTo>
                  <a:lnTo>
                    <a:pt x="619273" y="376773"/>
                  </a:lnTo>
                  <a:lnTo>
                    <a:pt x="561663" y="372243"/>
                  </a:lnTo>
                  <a:lnTo>
                    <a:pt x="505581" y="364837"/>
                  </a:lnTo>
                  <a:lnTo>
                    <a:pt x="451289" y="354672"/>
                  </a:lnTo>
                  <a:lnTo>
                    <a:pt x="399051" y="341867"/>
                  </a:lnTo>
                  <a:lnTo>
                    <a:pt x="349127" y="326541"/>
                  </a:lnTo>
                  <a:lnTo>
                    <a:pt x="301781" y="308810"/>
                  </a:lnTo>
                  <a:lnTo>
                    <a:pt x="257275" y="288793"/>
                  </a:lnTo>
                  <a:lnTo>
                    <a:pt x="215872" y="266608"/>
                  </a:lnTo>
                  <a:lnTo>
                    <a:pt x="177833" y="242374"/>
                  </a:lnTo>
                  <a:lnTo>
                    <a:pt x="143420" y="216206"/>
                  </a:lnTo>
                  <a:lnTo>
                    <a:pt x="112898" y="188225"/>
                  </a:lnTo>
                  <a:lnTo>
                    <a:pt x="86526" y="158548"/>
                  </a:lnTo>
                  <a:lnTo>
                    <a:pt x="64569" y="127293"/>
                  </a:lnTo>
                  <a:lnTo>
                    <a:pt x="47288" y="94577"/>
                  </a:lnTo>
                  <a:lnTo>
                    <a:pt x="141866" y="94577"/>
                  </a:lnTo>
                  <a:lnTo>
                    <a:pt x="159147" y="127293"/>
                  </a:lnTo>
                  <a:lnTo>
                    <a:pt x="181104" y="158548"/>
                  </a:lnTo>
                  <a:lnTo>
                    <a:pt x="207475" y="188225"/>
                  </a:lnTo>
                  <a:lnTo>
                    <a:pt x="237998" y="216206"/>
                  </a:lnTo>
                  <a:lnTo>
                    <a:pt x="272411" y="242374"/>
                  </a:lnTo>
                  <a:lnTo>
                    <a:pt x="310450" y="266608"/>
                  </a:lnTo>
                  <a:lnTo>
                    <a:pt x="351853" y="288793"/>
                  </a:lnTo>
                  <a:lnTo>
                    <a:pt x="396359" y="308810"/>
                  </a:lnTo>
                  <a:lnTo>
                    <a:pt x="443705" y="326541"/>
                  </a:lnTo>
                  <a:lnTo>
                    <a:pt x="493629" y="341867"/>
                  </a:lnTo>
                  <a:lnTo>
                    <a:pt x="545867" y="354672"/>
                  </a:lnTo>
                  <a:lnTo>
                    <a:pt x="600158" y="364837"/>
                  </a:lnTo>
                  <a:lnTo>
                    <a:pt x="656240" y="372243"/>
                  </a:lnTo>
                  <a:lnTo>
                    <a:pt x="713850" y="376773"/>
                  </a:lnTo>
                  <a:lnTo>
                    <a:pt x="772725" y="378310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1" name="object 21"/>
            <p:cNvSpPr/>
            <p:nvPr/>
          </p:nvSpPr>
          <p:spPr>
            <a:xfrm>
              <a:off x="9705393" y="4473380"/>
              <a:ext cx="699135" cy="378460"/>
            </a:xfrm>
            <a:custGeom>
              <a:avLst/>
              <a:gdLst/>
              <a:ahLst/>
              <a:cxnLst/>
              <a:rect l="l" t="t" r="r" b="b"/>
              <a:pathLst>
                <a:path w="699134" h="378460">
                  <a:moveTo>
                    <a:pt x="54038" y="378291"/>
                  </a:moveTo>
                  <a:lnTo>
                    <a:pt x="0" y="377312"/>
                  </a:lnTo>
                  <a:lnTo>
                    <a:pt x="59267" y="373237"/>
                  </a:lnTo>
                  <a:lnTo>
                    <a:pt x="116710" y="366184"/>
                  </a:lnTo>
                  <a:lnTo>
                    <a:pt x="172100" y="356297"/>
                  </a:lnTo>
                  <a:lnTo>
                    <a:pt x="225208" y="343718"/>
                  </a:lnTo>
                  <a:lnTo>
                    <a:pt x="275808" y="328589"/>
                  </a:lnTo>
                  <a:lnTo>
                    <a:pt x="323669" y="311053"/>
                  </a:lnTo>
                  <a:lnTo>
                    <a:pt x="368566" y="291252"/>
                  </a:lnTo>
                  <a:lnTo>
                    <a:pt x="410269" y="269328"/>
                  </a:lnTo>
                  <a:lnTo>
                    <a:pt x="448550" y="245424"/>
                  </a:lnTo>
                  <a:lnTo>
                    <a:pt x="483182" y="219683"/>
                  </a:lnTo>
                  <a:lnTo>
                    <a:pt x="513936" y="192246"/>
                  </a:lnTo>
                  <a:lnTo>
                    <a:pt x="540584" y="163257"/>
                  </a:lnTo>
                  <a:lnTo>
                    <a:pt x="580652" y="101188"/>
                  </a:lnTo>
                  <a:lnTo>
                    <a:pt x="601560" y="34617"/>
                  </a:lnTo>
                  <a:lnTo>
                    <a:pt x="604259" y="0"/>
                  </a:lnTo>
                  <a:lnTo>
                    <a:pt x="698837" y="0"/>
                  </a:lnTo>
                  <a:lnTo>
                    <a:pt x="695342" y="39145"/>
                  </a:lnTo>
                  <a:lnTo>
                    <a:pt x="684999" y="77564"/>
                  </a:lnTo>
                  <a:lnTo>
                    <a:pt x="668019" y="114975"/>
                  </a:lnTo>
                  <a:lnTo>
                    <a:pt x="644614" y="151096"/>
                  </a:lnTo>
                  <a:lnTo>
                    <a:pt x="614994" y="185645"/>
                  </a:lnTo>
                  <a:lnTo>
                    <a:pt x="579373" y="218341"/>
                  </a:lnTo>
                  <a:lnTo>
                    <a:pt x="537960" y="248901"/>
                  </a:lnTo>
                  <a:lnTo>
                    <a:pt x="490968" y="277043"/>
                  </a:lnTo>
                  <a:lnTo>
                    <a:pt x="449883" y="297449"/>
                  </a:lnTo>
                  <a:lnTo>
                    <a:pt x="406336" y="315687"/>
                  </a:lnTo>
                  <a:lnTo>
                    <a:pt x="360581" y="331706"/>
                  </a:lnTo>
                  <a:lnTo>
                    <a:pt x="312876" y="345454"/>
                  </a:lnTo>
                  <a:lnTo>
                    <a:pt x="263475" y="356878"/>
                  </a:lnTo>
                  <a:lnTo>
                    <a:pt x="212635" y="365926"/>
                  </a:lnTo>
                  <a:lnTo>
                    <a:pt x="160612" y="372545"/>
                  </a:lnTo>
                  <a:lnTo>
                    <a:pt x="107661" y="376684"/>
                  </a:lnTo>
                  <a:lnTo>
                    <a:pt x="54038" y="378291"/>
                  </a:lnTo>
                  <a:close/>
                </a:path>
              </a:pathLst>
            </a:custGeom>
            <a:solidFill>
              <a:srgbClr val="487AAA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2" name="object 22"/>
            <p:cNvSpPr/>
            <p:nvPr/>
          </p:nvSpPr>
          <p:spPr>
            <a:xfrm>
              <a:off x="8979956" y="4473380"/>
              <a:ext cx="1424305" cy="378460"/>
            </a:xfrm>
            <a:custGeom>
              <a:avLst/>
              <a:gdLst/>
              <a:ahLst/>
              <a:cxnLst/>
              <a:rect l="l" t="t" r="r" b="b"/>
              <a:pathLst>
                <a:path w="1424304" h="378460">
                  <a:moveTo>
                    <a:pt x="725437" y="377312"/>
                  </a:moveTo>
                  <a:lnTo>
                    <a:pt x="784705" y="373237"/>
                  </a:lnTo>
                  <a:lnTo>
                    <a:pt x="842148" y="366184"/>
                  </a:lnTo>
                  <a:lnTo>
                    <a:pt x="897537" y="356297"/>
                  </a:lnTo>
                  <a:lnTo>
                    <a:pt x="950646" y="343718"/>
                  </a:lnTo>
                  <a:lnTo>
                    <a:pt x="1001245" y="328589"/>
                  </a:lnTo>
                  <a:lnTo>
                    <a:pt x="1049107" y="311053"/>
                  </a:lnTo>
                  <a:lnTo>
                    <a:pt x="1094003" y="291252"/>
                  </a:lnTo>
                  <a:lnTo>
                    <a:pt x="1135706" y="269328"/>
                  </a:lnTo>
                  <a:lnTo>
                    <a:pt x="1173987" y="245424"/>
                  </a:lnTo>
                  <a:lnTo>
                    <a:pt x="1208619" y="219683"/>
                  </a:lnTo>
                  <a:lnTo>
                    <a:pt x="1239373" y="192246"/>
                  </a:lnTo>
                  <a:lnTo>
                    <a:pt x="1266022" y="163257"/>
                  </a:lnTo>
                  <a:lnTo>
                    <a:pt x="1306089" y="101188"/>
                  </a:lnTo>
                  <a:lnTo>
                    <a:pt x="1326997" y="34617"/>
                  </a:lnTo>
                  <a:lnTo>
                    <a:pt x="1329696" y="0"/>
                  </a:lnTo>
                  <a:lnTo>
                    <a:pt x="1424274" y="0"/>
                  </a:lnTo>
                  <a:lnTo>
                    <a:pt x="1421612" y="34433"/>
                  </a:lnTo>
                  <a:lnTo>
                    <a:pt x="1413777" y="68001"/>
                  </a:lnTo>
                  <a:lnTo>
                    <a:pt x="1383512" y="132004"/>
                  </a:lnTo>
                  <a:lnTo>
                    <a:pt x="1335319" y="190940"/>
                  </a:lnTo>
                  <a:lnTo>
                    <a:pt x="1305074" y="218174"/>
                  </a:lnTo>
                  <a:lnTo>
                    <a:pt x="1271038" y="243740"/>
                  </a:lnTo>
                  <a:lnTo>
                    <a:pt x="1233440" y="267505"/>
                  </a:lnTo>
                  <a:lnTo>
                    <a:pt x="1192510" y="289336"/>
                  </a:lnTo>
                  <a:lnTo>
                    <a:pt x="1148478" y="309099"/>
                  </a:lnTo>
                  <a:lnTo>
                    <a:pt x="1101575" y="326659"/>
                  </a:lnTo>
                  <a:lnTo>
                    <a:pt x="1052029" y="341885"/>
                  </a:lnTo>
                  <a:lnTo>
                    <a:pt x="1000072" y="354642"/>
                  </a:lnTo>
                  <a:lnTo>
                    <a:pt x="945933" y="364796"/>
                  </a:lnTo>
                  <a:lnTo>
                    <a:pt x="889842" y="372215"/>
                  </a:lnTo>
                  <a:lnTo>
                    <a:pt x="832029" y="376764"/>
                  </a:lnTo>
                  <a:lnTo>
                    <a:pt x="772725" y="378310"/>
                  </a:lnTo>
                  <a:lnTo>
                    <a:pt x="678148" y="378310"/>
                  </a:lnTo>
                  <a:lnTo>
                    <a:pt x="619273" y="376773"/>
                  </a:lnTo>
                  <a:lnTo>
                    <a:pt x="561663" y="372243"/>
                  </a:lnTo>
                  <a:lnTo>
                    <a:pt x="505581" y="364837"/>
                  </a:lnTo>
                  <a:lnTo>
                    <a:pt x="451289" y="354672"/>
                  </a:lnTo>
                  <a:lnTo>
                    <a:pt x="399051" y="341867"/>
                  </a:lnTo>
                  <a:lnTo>
                    <a:pt x="349127" y="326541"/>
                  </a:lnTo>
                  <a:lnTo>
                    <a:pt x="301781" y="308810"/>
                  </a:lnTo>
                  <a:lnTo>
                    <a:pt x="257275" y="288793"/>
                  </a:lnTo>
                  <a:lnTo>
                    <a:pt x="215872" y="266608"/>
                  </a:lnTo>
                  <a:lnTo>
                    <a:pt x="177833" y="242374"/>
                  </a:lnTo>
                  <a:lnTo>
                    <a:pt x="143420" y="216206"/>
                  </a:lnTo>
                  <a:lnTo>
                    <a:pt x="112898" y="188225"/>
                  </a:lnTo>
                  <a:lnTo>
                    <a:pt x="86526" y="158548"/>
                  </a:lnTo>
                  <a:lnTo>
                    <a:pt x="64569" y="127293"/>
                  </a:lnTo>
                  <a:lnTo>
                    <a:pt x="47288" y="94577"/>
                  </a:lnTo>
                  <a:lnTo>
                    <a:pt x="0" y="94577"/>
                  </a:lnTo>
                  <a:lnTo>
                    <a:pt x="73888" y="0"/>
                  </a:lnTo>
                  <a:lnTo>
                    <a:pt x="189155" y="94577"/>
                  </a:lnTo>
                  <a:lnTo>
                    <a:pt x="141866" y="94577"/>
                  </a:lnTo>
                  <a:lnTo>
                    <a:pt x="181104" y="158548"/>
                  </a:lnTo>
                  <a:lnTo>
                    <a:pt x="207475" y="188225"/>
                  </a:lnTo>
                  <a:lnTo>
                    <a:pt x="237998" y="216206"/>
                  </a:lnTo>
                  <a:lnTo>
                    <a:pt x="272411" y="242374"/>
                  </a:lnTo>
                  <a:lnTo>
                    <a:pt x="310450" y="266608"/>
                  </a:lnTo>
                  <a:lnTo>
                    <a:pt x="351853" y="288793"/>
                  </a:lnTo>
                  <a:lnTo>
                    <a:pt x="396359" y="308810"/>
                  </a:lnTo>
                  <a:lnTo>
                    <a:pt x="443705" y="326541"/>
                  </a:lnTo>
                  <a:lnTo>
                    <a:pt x="493629" y="341867"/>
                  </a:lnTo>
                  <a:lnTo>
                    <a:pt x="545867" y="354672"/>
                  </a:lnTo>
                  <a:lnTo>
                    <a:pt x="600158" y="364837"/>
                  </a:lnTo>
                  <a:lnTo>
                    <a:pt x="656240" y="372243"/>
                  </a:lnTo>
                  <a:lnTo>
                    <a:pt x="713850" y="376773"/>
                  </a:lnTo>
                  <a:lnTo>
                    <a:pt x="772725" y="378310"/>
                  </a:lnTo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23" name="object 23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8135340" y="4931350"/>
            <a:ext cx="1342465" cy="1383910"/>
          </a:xfrm>
          <a:prstGeom prst="rect">
            <a:avLst/>
          </a:prstGeom>
        </p:spPr>
      </p:pic>
      <p:grpSp>
        <p:nvGrpSpPr>
          <p:cNvPr id="24" name="object 24"/>
          <p:cNvGrpSpPr/>
          <p:nvPr/>
        </p:nvGrpSpPr>
        <p:grpSpPr>
          <a:xfrm>
            <a:off x="5677660" y="5156292"/>
            <a:ext cx="721995" cy="721995"/>
            <a:chOff x="5677660" y="5156292"/>
            <a:chExt cx="721995" cy="721995"/>
          </a:xfrm>
        </p:grpSpPr>
        <p:pic>
          <p:nvPicPr>
            <p:cNvPr id="25" name="object 2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840870" y="5168992"/>
              <a:ext cx="451528" cy="677292"/>
            </a:xfrm>
            <a:prstGeom prst="rect">
              <a:avLst/>
            </a:prstGeom>
          </p:spPr>
        </p:pic>
        <p:sp>
          <p:nvSpPr>
            <p:cNvPr id="26" name="object 26"/>
            <p:cNvSpPr/>
            <p:nvPr/>
          </p:nvSpPr>
          <p:spPr>
            <a:xfrm>
              <a:off x="5684010" y="5162642"/>
              <a:ext cx="709295" cy="709295"/>
            </a:xfrm>
            <a:custGeom>
              <a:avLst/>
              <a:gdLst/>
              <a:ahLst/>
              <a:cxnLst/>
              <a:rect l="l" t="t" r="r" b="b"/>
              <a:pathLst>
                <a:path w="709295" h="709295">
                  <a:moveTo>
                    <a:pt x="0" y="0"/>
                  </a:moveTo>
                  <a:lnTo>
                    <a:pt x="708806" y="0"/>
                  </a:lnTo>
                  <a:lnTo>
                    <a:pt x="708806" y="708806"/>
                  </a:lnTo>
                  <a:lnTo>
                    <a:pt x="0" y="708806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7" name="object 27"/>
          <p:cNvSpPr txBox="1"/>
          <p:nvPr/>
        </p:nvSpPr>
        <p:spPr>
          <a:xfrm>
            <a:off x="6336259" y="6005356"/>
            <a:ext cx="171259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B050"/>
                </a:solidFill>
                <a:latin typeface="Calibri"/>
                <a:cs typeface="Calibri"/>
              </a:rPr>
              <a:t>NERVI</a:t>
            </a:r>
            <a:r>
              <a:rPr sz="1800" b="1" spc="-5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1800" b="1" spc="-25" dirty="0">
                <a:solidFill>
                  <a:srgbClr val="00B050"/>
                </a:solidFill>
                <a:latin typeface="Calibri"/>
                <a:cs typeface="Calibri"/>
              </a:rPr>
              <a:t>OLFACTORI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28" name="object 28"/>
          <p:cNvGrpSpPr/>
          <p:nvPr/>
        </p:nvGrpSpPr>
        <p:grpSpPr>
          <a:xfrm>
            <a:off x="6736077" y="5273011"/>
            <a:ext cx="991235" cy="497840"/>
            <a:chOff x="6736077" y="5273011"/>
            <a:chExt cx="991235" cy="497840"/>
          </a:xfrm>
        </p:grpSpPr>
        <p:sp>
          <p:nvSpPr>
            <p:cNvPr id="29" name="object 29"/>
            <p:cNvSpPr/>
            <p:nvPr/>
          </p:nvSpPr>
          <p:spPr>
            <a:xfrm>
              <a:off x="6742427" y="5279361"/>
              <a:ext cx="978535" cy="485140"/>
            </a:xfrm>
            <a:custGeom>
              <a:avLst/>
              <a:gdLst/>
              <a:ahLst/>
              <a:cxnLst/>
              <a:rect l="l" t="t" r="r" b="b"/>
              <a:pathLst>
                <a:path w="978534" h="485139">
                  <a:moveTo>
                    <a:pt x="736091" y="484632"/>
                  </a:moveTo>
                  <a:lnTo>
                    <a:pt x="736091" y="363473"/>
                  </a:lnTo>
                  <a:lnTo>
                    <a:pt x="0" y="363473"/>
                  </a:lnTo>
                  <a:lnTo>
                    <a:pt x="0" y="121157"/>
                  </a:lnTo>
                  <a:lnTo>
                    <a:pt x="736091" y="121157"/>
                  </a:lnTo>
                  <a:lnTo>
                    <a:pt x="736091" y="0"/>
                  </a:lnTo>
                  <a:lnTo>
                    <a:pt x="978407" y="242315"/>
                  </a:lnTo>
                  <a:lnTo>
                    <a:pt x="736091" y="484632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0" name="object 30"/>
            <p:cNvSpPr/>
            <p:nvPr/>
          </p:nvSpPr>
          <p:spPr>
            <a:xfrm>
              <a:off x="6742427" y="5279361"/>
              <a:ext cx="978535" cy="485140"/>
            </a:xfrm>
            <a:custGeom>
              <a:avLst/>
              <a:gdLst/>
              <a:ahLst/>
              <a:cxnLst/>
              <a:rect l="l" t="t" r="r" b="b"/>
              <a:pathLst>
                <a:path w="978534" h="485139">
                  <a:moveTo>
                    <a:pt x="736091" y="0"/>
                  </a:moveTo>
                  <a:lnTo>
                    <a:pt x="978407" y="242315"/>
                  </a:lnTo>
                  <a:lnTo>
                    <a:pt x="736091" y="484632"/>
                  </a:lnTo>
                  <a:lnTo>
                    <a:pt x="736091" y="363473"/>
                  </a:lnTo>
                  <a:lnTo>
                    <a:pt x="0" y="363473"/>
                  </a:lnTo>
                  <a:lnTo>
                    <a:pt x="0" y="121157"/>
                  </a:lnTo>
                  <a:lnTo>
                    <a:pt x="736091" y="121157"/>
                  </a:lnTo>
                  <a:lnTo>
                    <a:pt x="736091" y="0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1" name="object 31"/>
          <p:cNvSpPr txBox="1"/>
          <p:nvPr/>
        </p:nvSpPr>
        <p:spPr>
          <a:xfrm>
            <a:off x="476199" y="4029285"/>
            <a:ext cx="3865879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i="1" u="heavy" spc="-40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L’ÒRGAN</a:t>
            </a:r>
            <a:r>
              <a:rPr sz="2200" i="1" spc="-15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DE</a:t>
            </a:r>
            <a:r>
              <a:rPr sz="2200" spc="-15" dirty="0">
                <a:latin typeface="Calibri"/>
                <a:cs typeface="Calibri"/>
              </a:rPr>
              <a:t> </a:t>
            </a:r>
            <a:r>
              <a:rPr sz="2200" spc="-45" dirty="0">
                <a:latin typeface="Calibri"/>
                <a:cs typeface="Calibri"/>
              </a:rPr>
              <a:t>L’OLFACTE</a:t>
            </a:r>
            <a:r>
              <a:rPr sz="2200" spc="-15" dirty="0">
                <a:latin typeface="Calibri"/>
                <a:cs typeface="Calibri"/>
              </a:rPr>
              <a:t> ÉS </a:t>
            </a:r>
            <a:r>
              <a:rPr sz="2200" spc="-5" dirty="0">
                <a:latin typeface="Calibri"/>
                <a:cs typeface="Calibri"/>
              </a:rPr>
              <a:t>EL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i="1" u="heavy" spc="-5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NAS</a:t>
            </a:r>
            <a:r>
              <a:rPr sz="2200" spc="-5" dirty="0">
                <a:latin typeface="Calibri"/>
                <a:cs typeface="Calibri"/>
              </a:rPr>
              <a:t>.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32" name="object 32"/>
          <p:cNvSpPr/>
          <p:nvPr/>
        </p:nvSpPr>
        <p:spPr>
          <a:xfrm>
            <a:off x="4675039" y="1921567"/>
            <a:ext cx="297180" cy="4802505"/>
          </a:xfrm>
          <a:custGeom>
            <a:avLst/>
            <a:gdLst/>
            <a:ahLst/>
            <a:cxnLst/>
            <a:rect l="l" t="t" r="r" b="b"/>
            <a:pathLst>
              <a:path w="297179" h="4802505">
                <a:moveTo>
                  <a:pt x="296993" y="4801961"/>
                </a:moveTo>
                <a:lnTo>
                  <a:pt x="239192" y="4800017"/>
                </a:lnTo>
                <a:lnTo>
                  <a:pt x="191990" y="4794713"/>
                </a:lnTo>
                <a:lnTo>
                  <a:pt x="160166" y="4786846"/>
                </a:lnTo>
                <a:lnTo>
                  <a:pt x="148496" y="4777213"/>
                </a:lnTo>
                <a:lnTo>
                  <a:pt x="148496" y="2425729"/>
                </a:lnTo>
                <a:lnTo>
                  <a:pt x="136827" y="2416096"/>
                </a:lnTo>
                <a:lnTo>
                  <a:pt x="105003" y="2408229"/>
                </a:lnTo>
                <a:lnTo>
                  <a:pt x="57801" y="2402925"/>
                </a:lnTo>
                <a:lnTo>
                  <a:pt x="0" y="2400980"/>
                </a:lnTo>
                <a:lnTo>
                  <a:pt x="57801" y="2399035"/>
                </a:lnTo>
                <a:lnTo>
                  <a:pt x="105003" y="2393732"/>
                </a:lnTo>
                <a:lnTo>
                  <a:pt x="136827" y="2385865"/>
                </a:lnTo>
                <a:lnTo>
                  <a:pt x="148496" y="2376232"/>
                </a:lnTo>
                <a:lnTo>
                  <a:pt x="148496" y="24748"/>
                </a:lnTo>
                <a:lnTo>
                  <a:pt x="160166" y="15115"/>
                </a:lnTo>
                <a:lnTo>
                  <a:pt x="191990" y="7248"/>
                </a:lnTo>
                <a:lnTo>
                  <a:pt x="239192" y="1944"/>
                </a:lnTo>
                <a:lnTo>
                  <a:pt x="296993" y="0"/>
                </a:lnTo>
              </a:path>
            </a:pathLst>
          </a:custGeom>
          <a:ln w="9524">
            <a:solidFill>
              <a:srgbClr val="4454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33" name="object 33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148465" y="6291136"/>
            <a:ext cx="1274174" cy="298729"/>
          </a:xfrm>
          <a:prstGeom prst="rect">
            <a:avLst/>
          </a:prstGeom>
        </p:spPr>
      </p:pic>
      <p:pic>
        <p:nvPicPr>
          <p:cNvPr id="34" name="object 34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0667859" y="246470"/>
            <a:ext cx="1162614" cy="63081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4865595" y="1820764"/>
            <a:ext cx="4779010" cy="104775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92710" marR="5080" indent="-80645">
              <a:lnSpc>
                <a:spcPct val="119800"/>
              </a:lnSpc>
              <a:spcBef>
                <a:spcPts val="95"/>
              </a:spcBef>
            </a:pPr>
            <a:r>
              <a:rPr sz="2800" spc="-5" dirty="0">
                <a:latin typeface="Calibri"/>
                <a:cs typeface="Calibri"/>
              </a:rPr>
              <a:t>EL </a:t>
            </a:r>
            <a:r>
              <a:rPr sz="2800" i="1" u="heavy" spc="-10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GUST</a:t>
            </a:r>
            <a:r>
              <a:rPr sz="2800" i="1" spc="-10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ENS PERMET </a:t>
            </a:r>
            <a:r>
              <a:rPr sz="2800" spc="-10" dirty="0">
                <a:latin typeface="Calibri"/>
                <a:cs typeface="Calibri"/>
              </a:rPr>
              <a:t>PERCEBRE. </a:t>
            </a:r>
            <a:r>
              <a:rPr sz="2800" spc="-620" dirty="0"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1-</a:t>
            </a:r>
            <a:r>
              <a:rPr sz="2800" spc="-10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ELS </a:t>
            </a:r>
            <a:r>
              <a:rPr sz="2800" spc="-15" dirty="0">
                <a:solidFill>
                  <a:srgbClr val="FF0000"/>
                </a:solidFill>
                <a:latin typeface="Calibri"/>
                <a:cs typeface="Calibri"/>
              </a:rPr>
              <a:t>SABORS.</a:t>
            </a:r>
            <a:endParaRPr sz="28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704564" y="721379"/>
            <a:ext cx="128206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5" dirty="0"/>
              <a:t>GU</a:t>
            </a:r>
            <a:r>
              <a:rPr spc="-45" dirty="0"/>
              <a:t>S</a:t>
            </a:r>
            <a:r>
              <a:rPr dirty="0"/>
              <a:t>T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2278296" y="557496"/>
            <a:ext cx="1089025" cy="1089025"/>
            <a:chOff x="2278296" y="557496"/>
            <a:chExt cx="1089025" cy="1089025"/>
          </a:xfrm>
        </p:grpSpPr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318973" y="570196"/>
              <a:ext cx="979215" cy="1063147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2284646" y="563846"/>
              <a:ext cx="1076325" cy="1076325"/>
            </a:xfrm>
            <a:custGeom>
              <a:avLst/>
              <a:gdLst/>
              <a:ahLst/>
              <a:cxnLst/>
              <a:rect l="l" t="t" r="r" b="b"/>
              <a:pathLst>
                <a:path w="1076325" h="1076325">
                  <a:moveTo>
                    <a:pt x="0" y="0"/>
                  </a:moveTo>
                  <a:lnTo>
                    <a:pt x="1075848" y="0"/>
                  </a:lnTo>
                  <a:lnTo>
                    <a:pt x="1075848" y="1075847"/>
                  </a:lnTo>
                  <a:lnTo>
                    <a:pt x="0" y="107584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7" name="object 7"/>
          <p:cNvGrpSpPr/>
          <p:nvPr/>
        </p:nvGrpSpPr>
        <p:grpSpPr>
          <a:xfrm>
            <a:off x="7182782" y="3285497"/>
            <a:ext cx="815975" cy="815975"/>
            <a:chOff x="7182782" y="3285497"/>
            <a:chExt cx="815975" cy="815975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195482" y="3298197"/>
              <a:ext cx="773705" cy="790343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7189132" y="3291847"/>
              <a:ext cx="803275" cy="803275"/>
            </a:xfrm>
            <a:custGeom>
              <a:avLst/>
              <a:gdLst/>
              <a:ahLst/>
              <a:cxnLst/>
              <a:rect l="l" t="t" r="r" b="b"/>
              <a:pathLst>
                <a:path w="803275" h="803275">
                  <a:moveTo>
                    <a:pt x="0" y="0"/>
                  </a:moveTo>
                  <a:lnTo>
                    <a:pt x="803044" y="0"/>
                  </a:lnTo>
                  <a:lnTo>
                    <a:pt x="803044" y="803043"/>
                  </a:lnTo>
                  <a:lnTo>
                    <a:pt x="0" y="803043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0" name="object 10"/>
          <p:cNvGrpSpPr/>
          <p:nvPr/>
        </p:nvGrpSpPr>
        <p:grpSpPr>
          <a:xfrm>
            <a:off x="8205697" y="3289362"/>
            <a:ext cx="823594" cy="823594"/>
            <a:chOff x="8205697" y="3289362"/>
            <a:chExt cx="823594" cy="823594"/>
          </a:xfrm>
        </p:grpSpPr>
        <p:pic>
          <p:nvPicPr>
            <p:cNvPr id="11" name="object 11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218397" y="3302062"/>
              <a:ext cx="797842" cy="797841"/>
            </a:xfrm>
            <a:prstGeom prst="rect">
              <a:avLst/>
            </a:prstGeom>
          </p:spPr>
        </p:pic>
        <p:sp>
          <p:nvSpPr>
            <p:cNvPr id="12" name="object 12"/>
            <p:cNvSpPr/>
            <p:nvPr/>
          </p:nvSpPr>
          <p:spPr>
            <a:xfrm>
              <a:off x="8212047" y="3295712"/>
              <a:ext cx="810895" cy="810895"/>
            </a:xfrm>
            <a:custGeom>
              <a:avLst/>
              <a:gdLst/>
              <a:ahLst/>
              <a:cxnLst/>
              <a:rect l="l" t="t" r="r" b="b"/>
              <a:pathLst>
                <a:path w="810895" h="810895">
                  <a:moveTo>
                    <a:pt x="0" y="0"/>
                  </a:moveTo>
                  <a:lnTo>
                    <a:pt x="810542" y="0"/>
                  </a:lnTo>
                  <a:lnTo>
                    <a:pt x="810542" y="810541"/>
                  </a:lnTo>
                  <a:lnTo>
                    <a:pt x="0" y="810541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3" name="object 13"/>
          <p:cNvGrpSpPr/>
          <p:nvPr/>
        </p:nvGrpSpPr>
        <p:grpSpPr>
          <a:xfrm>
            <a:off x="6110430" y="3271963"/>
            <a:ext cx="873125" cy="873125"/>
            <a:chOff x="6110430" y="3271963"/>
            <a:chExt cx="873125" cy="873125"/>
          </a:xfrm>
        </p:grpSpPr>
        <p:pic>
          <p:nvPicPr>
            <p:cNvPr id="14" name="object 1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162711" y="3291013"/>
              <a:ext cx="801682" cy="834912"/>
            </a:xfrm>
            <a:prstGeom prst="rect">
              <a:avLst/>
            </a:prstGeom>
          </p:spPr>
        </p:pic>
        <p:sp>
          <p:nvSpPr>
            <p:cNvPr id="15" name="object 15"/>
            <p:cNvSpPr/>
            <p:nvPr/>
          </p:nvSpPr>
          <p:spPr>
            <a:xfrm>
              <a:off x="6119955" y="3281488"/>
              <a:ext cx="854075" cy="854075"/>
            </a:xfrm>
            <a:custGeom>
              <a:avLst/>
              <a:gdLst/>
              <a:ahLst/>
              <a:cxnLst/>
              <a:rect l="l" t="t" r="r" b="b"/>
              <a:pathLst>
                <a:path w="854075" h="854075">
                  <a:moveTo>
                    <a:pt x="0" y="0"/>
                  </a:moveTo>
                  <a:lnTo>
                    <a:pt x="853962" y="0"/>
                  </a:lnTo>
                  <a:lnTo>
                    <a:pt x="853962" y="853963"/>
                  </a:lnTo>
                  <a:lnTo>
                    <a:pt x="0" y="853963"/>
                  </a:lnTo>
                  <a:lnTo>
                    <a:pt x="0" y="0"/>
                  </a:lnTo>
                  <a:close/>
                </a:path>
              </a:pathLst>
            </a:custGeom>
            <a:ln w="1904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6" name="object 16"/>
          <p:cNvGrpSpPr/>
          <p:nvPr/>
        </p:nvGrpSpPr>
        <p:grpSpPr>
          <a:xfrm>
            <a:off x="5117191" y="3278313"/>
            <a:ext cx="834390" cy="834390"/>
            <a:chOff x="5117191" y="3278313"/>
            <a:chExt cx="834390" cy="834390"/>
          </a:xfrm>
        </p:grpSpPr>
        <p:pic>
          <p:nvPicPr>
            <p:cNvPr id="17" name="object 17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129891" y="3291013"/>
              <a:ext cx="800594" cy="800594"/>
            </a:xfrm>
            <a:prstGeom prst="rect">
              <a:avLst/>
            </a:prstGeom>
          </p:spPr>
        </p:pic>
        <p:sp>
          <p:nvSpPr>
            <p:cNvPr id="18" name="object 18"/>
            <p:cNvSpPr/>
            <p:nvPr/>
          </p:nvSpPr>
          <p:spPr>
            <a:xfrm>
              <a:off x="5123541" y="3284663"/>
              <a:ext cx="821690" cy="821690"/>
            </a:xfrm>
            <a:custGeom>
              <a:avLst/>
              <a:gdLst/>
              <a:ahLst/>
              <a:cxnLst/>
              <a:rect l="l" t="t" r="r" b="b"/>
              <a:pathLst>
                <a:path w="821689" h="821689">
                  <a:moveTo>
                    <a:pt x="0" y="0"/>
                  </a:moveTo>
                  <a:lnTo>
                    <a:pt x="821590" y="0"/>
                  </a:lnTo>
                  <a:lnTo>
                    <a:pt x="821590" y="821590"/>
                  </a:lnTo>
                  <a:lnTo>
                    <a:pt x="0" y="821590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9" name="object 19"/>
          <p:cNvSpPr txBox="1"/>
          <p:nvPr/>
        </p:nvSpPr>
        <p:spPr>
          <a:xfrm>
            <a:off x="5206663" y="4116159"/>
            <a:ext cx="5842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212121"/>
                </a:solidFill>
                <a:latin typeface="Arial"/>
                <a:cs typeface="Arial"/>
              </a:rPr>
              <a:t>ÀCID</a:t>
            </a:r>
            <a:endParaRPr sz="1800">
              <a:latin typeface="Arial"/>
              <a:cs typeface="Aria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093580" y="4127069"/>
            <a:ext cx="8890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solidFill>
                  <a:srgbClr val="212121"/>
                </a:solidFill>
                <a:latin typeface="Arial"/>
                <a:cs typeface="Arial"/>
              </a:rPr>
              <a:t>AMARG</a:t>
            </a:r>
            <a:endParaRPr sz="1800">
              <a:latin typeface="Arial"/>
              <a:cs typeface="Aria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7212369" y="4142182"/>
            <a:ext cx="76962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SAL</a:t>
            </a:r>
            <a:r>
              <a:rPr sz="1800" b="1" spc="-135" dirty="0">
                <a:latin typeface="Arial"/>
                <a:cs typeface="Arial"/>
              </a:rPr>
              <a:t>A</a:t>
            </a:r>
            <a:r>
              <a:rPr sz="1800" b="1" dirty="0">
                <a:latin typeface="Arial"/>
                <a:cs typeface="Arial"/>
              </a:rPr>
              <a:t>T</a:t>
            </a:r>
            <a:endParaRPr sz="1800">
              <a:latin typeface="Arial"/>
              <a:cs typeface="Aria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337099" y="4104797"/>
            <a:ext cx="67310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5" dirty="0">
                <a:latin typeface="Arial"/>
                <a:cs typeface="Arial"/>
              </a:rPr>
              <a:t>DOLÇ</a:t>
            </a:r>
            <a:endParaRPr sz="1800">
              <a:latin typeface="Arial"/>
              <a:cs typeface="Aria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265466" y="3919473"/>
            <a:ext cx="3995420" cy="360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2200" i="1" u="heavy" spc="-40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L’ÒRGAN</a:t>
            </a:r>
            <a:r>
              <a:rPr sz="2200" i="1" spc="-10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DEL</a:t>
            </a:r>
            <a:r>
              <a:rPr sz="2200" spc="-10" dirty="0">
                <a:latin typeface="Calibri"/>
                <a:cs typeface="Calibri"/>
              </a:rPr>
              <a:t> GUST </a:t>
            </a:r>
            <a:r>
              <a:rPr sz="2200" spc="-15" dirty="0">
                <a:latin typeface="Calibri"/>
                <a:cs typeface="Calibri"/>
              </a:rPr>
              <a:t>ÉS</a:t>
            </a:r>
            <a:r>
              <a:rPr sz="2200" spc="-5" dirty="0">
                <a:latin typeface="Calibri"/>
                <a:cs typeface="Calibri"/>
              </a:rPr>
              <a:t> </a:t>
            </a:r>
            <a:r>
              <a:rPr sz="2200" i="1" u="heavy" spc="-5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LA</a:t>
            </a:r>
            <a:r>
              <a:rPr sz="2200" i="1" u="heavy" spc="-10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 </a:t>
            </a:r>
            <a:r>
              <a:rPr sz="2200" i="1" u="heavy" spc="-15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LLENGUA</a:t>
            </a:r>
            <a:endParaRPr sz="2200">
              <a:latin typeface="Calibri"/>
              <a:cs typeface="Calibri"/>
            </a:endParaRPr>
          </a:p>
        </p:txBody>
      </p:sp>
      <p:sp>
        <p:nvSpPr>
          <p:cNvPr id="24" name="object 24"/>
          <p:cNvSpPr/>
          <p:nvPr/>
        </p:nvSpPr>
        <p:spPr>
          <a:xfrm>
            <a:off x="4357540" y="1952022"/>
            <a:ext cx="417195" cy="4585970"/>
          </a:xfrm>
          <a:custGeom>
            <a:avLst/>
            <a:gdLst/>
            <a:ahLst/>
            <a:cxnLst/>
            <a:rect l="l" t="t" r="r" b="b"/>
            <a:pathLst>
              <a:path w="417195" h="4585970">
                <a:moveTo>
                  <a:pt x="416778" y="4585394"/>
                </a:moveTo>
                <a:lnTo>
                  <a:pt x="350911" y="4583623"/>
                </a:lnTo>
                <a:lnTo>
                  <a:pt x="293706" y="4578693"/>
                </a:lnTo>
                <a:lnTo>
                  <a:pt x="248596" y="4571174"/>
                </a:lnTo>
                <a:lnTo>
                  <a:pt x="208389" y="4550663"/>
                </a:lnTo>
                <a:lnTo>
                  <a:pt x="208389" y="2327426"/>
                </a:lnTo>
                <a:lnTo>
                  <a:pt x="197765" y="2316449"/>
                </a:lnTo>
                <a:lnTo>
                  <a:pt x="168182" y="2306915"/>
                </a:lnTo>
                <a:lnTo>
                  <a:pt x="123072" y="2299397"/>
                </a:lnTo>
                <a:lnTo>
                  <a:pt x="65867" y="2294467"/>
                </a:lnTo>
                <a:lnTo>
                  <a:pt x="0" y="2292696"/>
                </a:lnTo>
                <a:lnTo>
                  <a:pt x="65867" y="2290926"/>
                </a:lnTo>
                <a:lnTo>
                  <a:pt x="123072" y="2285996"/>
                </a:lnTo>
                <a:lnTo>
                  <a:pt x="168182" y="2278478"/>
                </a:lnTo>
                <a:lnTo>
                  <a:pt x="208389" y="2257966"/>
                </a:lnTo>
                <a:lnTo>
                  <a:pt x="208389" y="34730"/>
                </a:lnTo>
                <a:lnTo>
                  <a:pt x="219013" y="23752"/>
                </a:lnTo>
                <a:lnTo>
                  <a:pt x="248596" y="14218"/>
                </a:lnTo>
                <a:lnTo>
                  <a:pt x="293706" y="6700"/>
                </a:lnTo>
                <a:lnTo>
                  <a:pt x="350911" y="1770"/>
                </a:lnTo>
                <a:lnTo>
                  <a:pt x="416778" y="0"/>
                </a:lnTo>
              </a:path>
            </a:pathLst>
          </a:custGeom>
          <a:ln w="9524">
            <a:solidFill>
              <a:srgbClr val="4454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5" name="object 25"/>
          <p:cNvGrpSpPr/>
          <p:nvPr/>
        </p:nvGrpSpPr>
        <p:grpSpPr>
          <a:xfrm>
            <a:off x="5303430" y="5080570"/>
            <a:ext cx="1247775" cy="1089025"/>
            <a:chOff x="5303430" y="5080570"/>
            <a:chExt cx="1247775" cy="1089025"/>
          </a:xfrm>
        </p:grpSpPr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5502859" y="5093270"/>
              <a:ext cx="979215" cy="1063147"/>
            </a:xfrm>
            <a:prstGeom prst="rect">
              <a:avLst/>
            </a:prstGeom>
          </p:spPr>
        </p:pic>
        <p:sp>
          <p:nvSpPr>
            <p:cNvPr id="27" name="object 27"/>
            <p:cNvSpPr/>
            <p:nvPr/>
          </p:nvSpPr>
          <p:spPr>
            <a:xfrm>
              <a:off x="5468532" y="5086920"/>
              <a:ext cx="1076325" cy="1076325"/>
            </a:xfrm>
            <a:custGeom>
              <a:avLst/>
              <a:gdLst/>
              <a:ahLst/>
              <a:cxnLst/>
              <a:rect l="l" t="t" r="r" b="b"/>
              <a:pathLst>
                <a:path w="1076325" h="1076325">
                  <a:moveTo>
                    <a:pt x="0" y="0"/>
                  </a:moveTo>
                  <a:lnTo>
                    <a:pt x="1075847" y="0"/>
                  </a:lnTo>
                  <a:lnTo>
                    <a:pt x="1075847" y="1075847"/>
                  </a:lnTo>
                  <a:lnTo>
                    <a:pt x="0" y="1075847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8" name="object 28"/>
            <p:cNvSpPr/>
            <p:nvPr/>
          </p:nvSpPr>
          <p:spPr>
            <a:xfrm>
              <a:off x="5322480" y="6010173"/>
              <a:ext cx="473709" cy="127000"/>
            </a:xfrm>
            <a:custGeom>
              <a:avLst/>
              <a:gdLst/>
              <a:ahLst/>
              <a:cxnLst/>
              <a:rect l="l" t="t" r="r" b="b"/>
              <a:pathLst>
                <a:path w="473710" h="127000">
                  <a:moveTo>
                    <a:pt x="0" y="126453"/>
                  </a:moveTo>
                  <a:lnTo>
                    <a:pt x="473682" y="0"/>
                  </a:lnTo>
                </a:path>
              </a:pathLst>
            </a:custGeom>
            <a:ln w="38099">
              <a:solidFill>
                <a:srgbClr val="44546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9" name="object 29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5760881" y="5930322"/>
              <a:ext cx="221382" cy="159703"/>
            </a:xfrm>
            <a:prstGeom prst="rect">
              <a:avLst/>
            </a:prstGeom>
          </p:spPr>
        </p:pic>
      </p:grpSp>
      <p:pic>
        <p:nvPicPr>
          <p:cNvPr id="30" name="object 3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8670067" y="4682139"/>
            <a:ext cx="1752596" cy="1885356"/>
          </a:xfrm>
          <a:prstGeom prst="rect">
            <a:avLst/>
          </a:prstGeom>
        </p:spPr>
      </p:pic>
      <p:sp>
        <p:nvSpPr>
          <p:cNvPr id="31" name="object 31"/>
          <p:cNvSpPr txBox="1"/>
          <p:nvPr/>
        </p:nvSpPr>
        <p:spPr>
          <a:xfrm>
            <a:off x="6619962" y="5930586"/>
            <a:ext cx="181673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B050"/>
                </a:solidFill>
                <a:latin typeface="Calibri"/>
                <a:cs typeface="Calibri"/>
              </a:rPr>
              <a:t>NERVIS</a:t>
            </a:r>
            <a:r>
              <a:rPr sz="1800" b="1" spc="-55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1800" b="1" spc="-40" dirty="0">
                <a:solidFill>
                  <a:srgbClr val="00B050"/>
                </a:solidFill>
                <a:latin typeface="Calibri"/>
                <a:cs typeface="Calibri"/>
              </a:rPr>
              <a:t>GUSTATIUS</a:t>
            </a:r>
            <a:endParaRPr sz="1800">
              <a:latin typeface="Calibri"/>
              <a:cs typeface="Calibri"/>
            </a:endParaRPr>
          </a:p>
        </p:txBody>
      </p:sp>
      <p:grpSp>
        <p:nvGrpSpPr>
          <p:cNvPr id="32" name="object 32"/>
          <p:cNvGrpSpPr/>
          <p:nvPr/>
        </p:nvGrpSpPr>
        <p:grpSpPr>
          <a:xfrm>
            <a:off x="7057604" y="5407164"/>
            <a:ext cx="991235" cy="497840"/>
            <a:chOff x="7057604" y="5407164"/>
            <a:chExt cx="991235" cy="497840"/>
          </a:xfrm>
        </p:grpSpPr>
        <p:sp>
          <p:nvSpPr>
            <p:cNvPr id="33" name="object 33"/>
            <p:cNvSpPr/>
            <p:nvPr/>
          </p:nvSpPr>
          <p:spPr>
            <a:xfrm>
              <a:off x="7063954" y="5413514"/>
              <a:ext cx="978535" cy="485140"/>
            </a:xfrm>
            <a:custGeom>
              <a:avLst/>
              <a:gdLst/>
              <a:ahLst/>
              <a:cxnLst/>
              <a:rect l="l" t="t" r="r" b="b"/>
              <a:pathLst>
                <a:path w="978534" h="485139">
                  <a:moveTo>
                    <a:pt x="736091" y="484631"/>
                  </a:moveTo>
                  <a:lnTo>
                    <a:pt x="736091" y="363473"/>
                  </a:lnTo>
                  <a:lnTo>
                    <a:pt x="0" y="363473"/>
                  </a:lnTo>
                  <a:lnTo>
                    <a:pt x="0" y="121157"/>
                  </a:lnTo>
                  <a:lnTo>
                    <a:pt x="736091" y="121157"/>
                  </a:lnTo>
                  <a:lnTo>
                    <a:pt x="736091" y="0"/>
                  </a:lnTo>
                  <a:lnTo>
                    <a:pt x="978408" y="242315"/>
                  </a:lnTo>
                  <a:lnTo>
                    <a:pt x="736091" y="48463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34" name="object 34"/>
            <p:cNvSpPr/>
            <p:nvPr/>
          </p:nvSpPr>
          <p:spPr>
            <a:xfrm>
              <a:off x="7063954" y="5413514"/>
              <a:ext cx="978535" cy="485140"/>
            </a:xfrm>
            <a:custGeom>
              <a:avLst/>
              <a:gdLst/>
              <a:ahLst/>
              <a:cxnLst/>
              <a:rect l="l" t="t" r="r" b="b"/>
              <a:pathLst>
                <a:path w="978534" h="485139">
                  <a:moveTo>
                    <a:pt x="736091" y="0"/>
                  </a:moveTo>
                  <a:lnTo>
                    <a:pt x="978408" y="242315"/>
                  </a:lnTo>
                  <a:lnTo>
                    <a:pt x="736091" y="484631"/>
                  </a:lnTo>
                  <a:lnTo>
                    <a:pt x="736091" y="363473"/>
                  </a:lnTo>
                  <a:lnTo>
                    <a:pt x="0" y="363473"/>
                  </a:lnTo>
                  <a:lnTo>
                    <a:pt x="0" y="121157"/>
                  </a:lnTo>
                  <a:lnTo>
                    <a:pt x="736091" y="121157"/>
                  </a:lnTo>
                  <a:lnTo>
                    <a:pt x="736091" y="0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35" name="object 35"/>
          <p:cNvPicPr/>
          <p:nvPr/>
        </p:nvPicPr>
        <p:blipFill>
          <a:blip r:embed="rId9" cstate="print"/>
          <a:stretch>
            <a:fillRect/>
          </a:stretch>
        </p:blipFill>
        <p:spPr>
          <a:xfrm>
            <a:off x="178521" y="6429434"/>
            <a:ext cx="1274174" cy="298729"/>
          </a:xfrm>
          <a:prstGeom prst="rect">
            <a:avLst/>
          </a:prstGeom>
        </p:spPr>
      </p:pic>
      <p:pic>
        <p:nvPicPr>
          <p:cNvPr id="36" name="object 36"/>
          <p:cNvPicPr/>
          <p:nvPr/>
        </p:nvPicPr>
        <p:blipFill>
          <a:blip r:embed="rId10" cstate="print"/>
          <a:stretch>
            <a:fillRect/>
          </a:stretch>
        </p:blipFill>
        <p:spPr>
          <a:xfrm>
            <a:off x="10765356" y="242815"/>
            <a:ext cx="1162613" cy="630818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1891" y="761073"/>
            <a:ext cx="1550035" cy="6959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25" dirty="0"/>
              <a:t>L</a:t>
            </a:r>
            <a:r>
              <a:rPr spc="-155" dirty="0"/>
              <a:t>’</a:t>
            </a:r>
            <a:r>
              <a:rPr spc="-5" dirty="0"/>
              <a:t>OI</a:t>
            </a:r>
            <a:r>
              <a:rPr spc="-105" dirty="0"/>
              <a:t>D</a:t>
            </a:r>
            <a:r>
              <a:rPr dirty="0"/>
              <a:t>A</a:t>
            </a:r>
          </a:p>
        </p:txBody>
      </p:sp>
      <p:grpSp>
        <p:nvGrpSpPr>
          <p:cNvPr id="3" name="object 3"/>
          <p:cNvGrpSpPr/>
          <p:nvPr/>
        </p:nvGrpSpPr>
        <p:grpSpPr>
          <a:xfrm>
            <a:off x="2306256" y="605930"/>
            <a:ext cx="1071245" cy="1071245"/>
            <a:chOff x="2306256" y="605930"/>
            <a:chExt cx="1071245" cy="1071245"/>
          </a:xfrm>
        </p:grpSpPr>
        <p:pic>
          <p:nvPicPr>
            <p:cNvPr id="4" name="object 4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436778" y="618631"/>
              <a:ext cx="824749" cy="1045663"/>
            </a:xfrm>
            <a:prstGeom prst="rect">
              <a:avLst/>
            </a:prstGeom>
          </p:spPr>
        </p:pic>
        <p:sp>
          <p:nvSpPr>
            <p:cNvPr id="5" name="object 5"/>
            <p:cNvSpPr/>
            <p:nvPr/>
          </p:nvSpPr>
          <p:spPr>
            <a:xfrm>
              <a:off x="2312606" y="612280"/>
              <a:ext cx="1058545" cy="1058545"/>
            </a:xfrm>
            <a:custGeom>
              <a:avLst/>
              <a:gdLst/>
              <a:ahLst/>
              <a:cxnLst/>
              <a:rect l="l" t="t" r="r" b="b"/>
              <a:pathLst>
                <a:path w="1058545" h="1058545">
                  <a:moveTo>
                    <a:pt x="0" y="0"/>
                  </a:moveTo>
                  <a:lnTo>
                    <a:pt x="1058363" y="0"/>
                  </a:lnTo>
                  <a:lnTo>
                    <a:pt x="1058363" y="1058363"/>
                  </a:lnTo>
                  <a:lnTo>
                    <a:pt x="0" y="1058363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/>
          <p:cNvGrpSpPr/>
          <p:nvPr/>
        </p:nvGrpSpPr>
        <p:grpSpPr>
          <a:xfrm>
            <a:off x="8549453" y="2754021"/>
            <a:ext cx="1238885" cy="1238885"/>
            <a:chOff x="8549453" y="2754021"/>
            <a:chExt cx="1238885" cy="1238885"/>
          </a:xfrm>
        </p:grpSpPr>
        <p:pic>
          <p:nvPicPr>
            <p:cNvPr id="7" name="object 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8662200" y="2800070"/>
              <a:ext cx="1067166" cy="1104684"/>
            </a:xfrm>
            <a:prstGeom prst="rect">
              <a:avLst/>
            </a:prstGeom>
          </p:spPr>
        </p:pic>
        <p:sp>
          <p:nvSpPr>
            <p:cNvPr id="8" name="object 8"/>
            <p:cNvSpPr/>
            <p:nvPr/>
          </p:nvSpPr>
          <p:spPr>
            <a:xfrm>
              <a:off x="8555803" y="2760371"/>
              <a:ext cx="1226185" cy="1226185"/>
            </a:xfrm>
            <a:custGeom>
              <a:avLst/>
              <a:gdLst/>
              <a:ahLst/>
              <a:cxnLst/>
              <a:rect l="l" t="t" r="r" b="b"/>
              <a:pathLst>
                <a:path w="1226184" h="1226185">
                  <a:moveTo>
                    <a:pt x="0" y="0"/>
                  </a:moveTo>
                  <a:lnTo>
                    <a:pt x="1225768" y="0"/>
                  </a:lnTo>
                  <a:lnTo>
                    <a:pt x="1225768" y="1225768"/>
                  </a:lnTo>
                  <a:lnTo>
                    <a:pt x="0" y="1225768"/>
                  </a:lnTo>
                  <a:lnTo>
                    <a:pt x="0" y="0"/>
                  </a:lnTo>
                  <a:close/>
                </a:path>
              </a:pathLst>
            </a:custGeom>
            <a:ln w="12699">
              <a:solidFill>
                <a:srgbClr val="000000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/>
          <p:nvPr/>
        </p:nvSpPr>
        <p:spPr>
          <a:xfrm>
            <a:off x="5140721" y="2087939"/>
            <a:ext cx="417195" cy="4585970"/>
          </a:xfrm>
          <a:custGeom>
            <a:avLst/>
            <a:gdLst/>
            <a:ahLst/>
            <a:cxnLst/>
            <a:rect l="l" t="t" r="r" b="b"/>
            <a:pathLst>
              <a:path w="417195" h="4585970">
                <a:moveTo>
                  <a:pt x="416779" y="4585394"/>
                </a:moveTo>
                <a:lnTo>
                  <a:pt x="350911" y="4583623"/>
                </a:lnTo>
                <a:lnTo>
                  <a:pt x="293706" y="4578693"/>
                </a:lnTo>
                <a:lnTo>
                  <a:pt x="248596" y="4571175"/>
                </a:lnTo>
                <a:lnTo>
                  <a:pt x="208389" y="4550663"/>
                </a:lnTo>
                <a:lnTo>
                  <a:pt x="208389" y="2327427"/>
                </a:lnTo>
                <a:lnTo>
                  <a:pt x="197765" y="2316449"/>
                </a:lnTo>
                <a:lnTo>
                  <a:pt x="168182" y="2306916"/>
                </a:lnTo>
                <a:lnTo>
                  <a:pt x="123072" y="2299397"/>
                </a:lnTo>
                <a:lnTo>
                  <a:pt x="65867" y="2294467"/>
                </a:lnTo>
                <a:lnTo>
                  <a:pt x="0" y="2292696"/>
                </a:lnTo>
                <a:lnTo>
                  <a:pt x="65867" y="2290926"/>
                </a:lnTo>
                <a:lnTo>
                  <a:pt x="123072" y="2285996"/>
                </a:lnTo>
                <a:lnTo>
                  <a:pt x="168182" y="2278478"/>
                </a:lnTo>
                <a:lnTo>
                  <a:pt x="208389" y="2257966"/>
                </a:lnTo>
                <a:lnTo>
                  <a:pt x="208389" y="34730"/>
                </a:lnTo>
                <a:lnTo>
                  <a:pt x="219013" y="23752"/>
                </a:lnTo>
                <a:lnTo>
                  <a:pt x="248596" y="14218"/>
                </a:lnTo>
                <a:lnTo>
                  <a:pt x="293706" y="6700"/>
                </a:lnTo>
                <a:lnTo>
                  <a:pt x="350911" y="1770"/>
                </a:lnTo>
                <a:lnTo>
                  <a:pt x="416779" y="0"/>
                </a:lnTo>
              </a:path>
            </a:pathLst>
          </a:custGeom>
          <a:ln w="9524">
            <a:solidFill>
              <a:srgbClr val="44546A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/>
          <p:nvPr/>
        </p:nvSpPr>
        <p:spPr>
          <a:xfrm>
            <a:off x="289873" y="2109337"/>
            <a:ext cx="9928225" cy="231521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5532120">
              <a:lnSpc>
                <a:spcPct val="100000"/>
              </a:lnSpc>
              <a:spcBef>
                <a:spcPts val="100"/>
              </a:spcBef>
            </a:pPr>
            <a:r>
              <a:rPr sz="2800" spc="-45" dirty="0">
                <a:latin typeface="Calibri"/>
                <a:cs typeface="Calibri"/>
              </a:rPr>
              <a:t>L’</a:t>
            </a:r>
            <a:r>
              <a:rPr sz="2800" i="1" u="heavy" spc="-45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OÏDA</a:t>
            </a:r>
            <a:r>
              <a:rPr sz="2800" i="1" spc="-25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ENS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5" dirty="0">
                <a:latin typeface="Calibri"/>
                <a:cs typeface="Calibri"/>
              </a:rPr>
              <a:t>PERMET</a:t>
            </a:r>
            <a:r>
              <a:rPr sz="2800" spc="-25" dirty="0">
                <a:latin typeface="Calibri"/>
                <a:cs typeface="Calibri"/>
              </a:rPr>
              <a:t> </a:t>
            </a:r>
            <a:r>
              <a:rPr sz="2800" spc="-65" dirty="0">
                <a:latin typeface="Calibri"/>
                <a:cs typeface="Calibri"/>
              </a:rPr>
              <a:t>ESCOLTAR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3800">
              <a:latin typeface="Calibri"/>
              <a:cs typeface="Calibri"/>
            </a:endParaRPr>
          </a:p>
          <a:p>
            <a:pPr marL="5532120">
              <a:lnSpc>
                <a:spcPct val="100000"/>
              </a:lnSpc>
              <a:spcBef>
                <a:spcPts val="5"/>
              </a:spcBef>
            </a:pP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1-ELS</a:t>
            </a:r>
            <a:r>
              <a:rPr sz="2800" spc="-45" dirty="0">
                <a:solidFill>
                  <a:srgbClr val="FF0000"/>
                </a:solidFill>
                <a:latin typeface="Calibri"/>
                <a:cs typeface="Calibri"/>
              </a:rPr>
              <a:t> </a:t>
            </a:r>
            <a:r>
              <a:rPr sz="2800" spc="-5" dirty="0">
                <a:solidFill>
                  <a:srgbClr val="FF0000"/>
                </a:solidFill>
                <a:latin typeface="Calibri"/>
                <a:cs typeface="Calibri"/>
              </a:rPr>
              <a:t>SONS.</a:t>
            </a:r>
            <a:endParaRPr sz="2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"/>
              </a:spcBef>
            </a:pPr>
            <a:endParaRPr sz="325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2200" spc="-5" dirty="0">
                <a:latin typeface="Calibri"/>
                <a:cs typeface="Calibri"/>
              </a:rPr>
              <a:t>ELS </a:t>
            </a:r>
            <a:r>
              <a:rPr sz="2200" i="1" u="heavy" spc="-10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ÒRGANS</a:t>
            </a:r>
            <a:r>
              <a:rPr sz="2200" i="1" dirty="0">
                <a:solidFill>
                  <a:srgbClr val="0070C0"/>
                </a:solidFill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DE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0" dirty="0">
                <a:latin typeface="Calibri"/>
                <a:cs typeface="Calibri"/>
              </a:rPr>
              <a:t>L’OÏDA</a:t>
            </a:r>
            <a:r>
              <a:rPr sz="2200" spc="-10" dirty="0">
                <a:latin typeface="Calibri"/>
                <a:cs typeface="Calibri"/>
              </a:rPr>
              <a:t> </a:t>
            </a:r>
            <a:r>
              <a:rPr sz="2200" spc="-5" dirty="0">
                <a:latin typeface="Calibri"/>
                <a:cs typeface="Calibri"/>
              </a:rPr>
              <a:t>SÓN</a:t>
            </a:r>
            <a:r>
              <a:rPr sz="2200" dirty="0">
                <a:latin typeface="Calibri"/>
                <a:cs typeface="Calibri"/>
              </a:rPr>
              <a:t> </a:t>
            </a:r>
            <a:r>
              <a:rPr sz="2200" i="1" u="heavy" spc="-10" dirty="0">
                <a:solidFill>
                  <a:srgbClr val="0070C0"/>
                </a:solidFill>
                <a:uFill>
                  <a:solidFill>
                    <a:srgbClr val="0070C0"/>
                  </a:solidFill>
                </a:uFill>
                <a:latin typeface="Calibri"/>
                <a:cs typeface="Calibri"/>
              </a:rPr>
              <a:t>LES ORELLES</a:t>
            </a:r>
            <a:endParaRPr sz="2200">
              <a:latin typeface="Calibri"/>
              <a:cs typeface="Calibri"/>
            </a:endParaRPr>
          </a:p>
        </p:txBody>
      </p:sp>
      <p:pic>
        <p:nvPicPr>
          <p:cNvPr id="11" name="object 11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242998" y="4586234"/>
            <a:ext cx="1548517" cy="1548517"/>
          </a:xfrm>
          <a:prstGeom prst="rect">
            <a:avLst/>
          </a:prstGeom>
        </p:spPr>
      </p:pic>
      <p:pic>
        <p:nvPicPr>
          <p:cNvPr id="12" name="object 12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9782976" y="4631588"/>
            <a:ext cx="1362998" cy="1484154"/>
          </a:xfrm>
          <a:prstGeom prst="rect">
            <a:avLst/>
          </a:prstGeom>
        </p:spPr>
      </p:pic>
      <p:grpSp>
        <p:nvGrpSpPr>
          <p:cNvPr id="13" name="object 13"/>
          <p:cNvGrpSpPr/>
          <p:nvPr/>
        </p:nvGrpSpPr>
        <p:grpSpPr>
          <a:xfrm>
            <a:off x="8250190" y="5021805"/>
            <a:ext cx="991235" cy="497840"/>
            <a:chOff x="8250190" y="5021805"/>
            <a:chExt cx="991235" cy="497840"/>
          </a:xfrm>
        </p:grpSpPr>
        <p:sp>
          <p:nvSpPr>
            <p:cNvPr id="14" name="object 14"/>
            <p:cNvSpPr/>
            <p:nvPr/>
          </p:nvSpPr>
          <p:spPr>
            <a:xfrm>
              <a:off x="8256540" y="5028155"/>
              <a:ext cx="978535" cy="485140"/>
            </a:xfrm>
            <a:custGeom>
              <a:avLst/>
              <a:gdLst/>
              <a:ahLst/>
              <a:cxnLst/>
              <a:rect l="l" t="t" r="r" b="b"/>
              <a:pathLst>
                <a:path w="978534" h="485139">
                  <a:moveTo>
                    <a:pt x="736091" y="484631"/>
                  </a:moveTo>
                  <a:lnTo>
                    <a:pt x="736091" y="363473"/>
                  </a:lnTo>
                  <a:lnTo>
                    <a:pt x="0" y="363473"/>
                  </a:lnTo>
                  <a:lnTo>
                    <a:pt x="0" y="121157"/>
                  </a:lnTo>
                  <a:lnTo>
                    <a:pt x="736091" y="121157"/>
                  </a:lnTo>
                  <a:lnTo>
                    <a:pt x="736091" y="0"/>
                  </a:lnTo>
                  <a:lnTo>
                    <a:pt x="978407" y="242315"/>
                  </a:lnTo>
                  <a:lnTo>
                    <a:pt x="736091" y="484631"/>
                  </a:lnTo>
                  <a:close/>
                </a:path>
              </a:pathLst>
            </a:custGeom>
            <a:solidFill>
              <a:srgbClr val="5B9B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5" name="object 15"/>
            <p:cNvSpPr/>
            <p:nvPr/>
          </p:nvSpPr>
          <p:spPr>
            <a:xfrm>
              <a:off x="8256540" y="5028155"/>
              <a:ext cx="978535" cy="485140"/>
            </a:xfrm>
            <a:custGeom>
              <a:avLst/>
              <a:gdLst/>
              <a:ahLst/>
              <a:cxnLst/>
              <a:rect l="l" t="t" r="r" b="b"/>
              <a:pathLst>
                <a:path w="978534" h="485139">
                  <a:moveTo>
                    <a:pt x="736091" y="0"/>
                  </a:moveTo>
                  <a:lnTo>
                    <a:pt x="978407" y="242315"/>
                  </a:lnTo>
                  <a:lnTo>
                    <a:pt x="736091" y="484631"/>
                  </a:lnTo>
                  <a:lnTo>
                    <a:pt x="736091" y="363473"/>
                  </a:lnTo>
                  <a:lnTo>
                    <a:pt x="0" y="363473"/>
                  </a:lnTo>
                  <a:lnTo>
                    <a:pt x="0" y="121157"/>
                  </a:lnTo>
                  <a:lnTo>
                    <a:pt x="736091" y="121157"/>
                  </a:lnTo>
                  <a:lnTo>
                    <a:pt x="736091" y="0"/>
                  </a:lnTo>
                  <a:close/>
                </a:path>
              </a:pathLst>
            </a:custGeom>
            <a:ln w="12699">
              <a:solidFill>
                <a:srgbClr val="42719B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6" name="object 16"/>
          <p:cNvSpPr txBox="1"/>
          <p:nvPr/>
        </p:nvSpPr>
        <p:spPr>
          <a:xfrm>
            <a:off x="8035425" y="5660277"/>
            <a:ext cx="1471930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b="1" spc="-10" dirty="0">
                <a:solidFill>
                  <a:srgbClr val="00B050"/>
                </a:solidFill>
                <a:latin typeface="Calibri"/>
                <a:cs typeface="Calibri"/>
              </a:rPr>
              <a:t>NERVI</a:t>
            </a:r>
            <a:r>
              <a:rPr sz="1800" b="1" spc="-70" dirty="0">
                <a:solidFill>
                  <a:srgbClr val="00B050"/>
                </a:solidFill>
                <a:latin typeface="Calibri"/>
                <a:cs typeface="Calibri"/>
              </a:rPr>
              <a:t> </a:t>
            </a:r>
            <a:r>
              <a:rPr sz="1800" b="1" spc="-10" dirty="0">
                <a:solidFill>
                  <a:srgbClr val="00B050"/>
                </a:solidFill>
                <a:latin typeface="Calibri"/>
                <a:cs typeface="Calibri"/>
              </a:rPr>
              <a:t>AUDITIU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7" name="object 17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216848" y="6360042"/>
            <a:ext cx="1274174" cy="298729"/>
          </a:xfrm>
          <a:prstGeom prst="rect">
            <a:avLst/>
          </a:prstGeom>
        </p:spPr>
      </p:pic>
      <p:pic>
        <p:nvPicPr>
          <p:cNvPr id="18" name="object 18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10771609" y="178637"/>
            <a:ext cx="1162612" cy="630818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157</Words>
  <Application>Microsoft Office PowerPoint</Application>
  <PresentationFormat>Panorámica</PresentationFormat>
  <Paragraphs>56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Arial</vt:lpstr>
      <vt:lpstr>Arial MT</vt:lpstr>
      <vt:lpstr>Calibri</vt:lpstr>
      <vt:lpstr>Tahoma</vt:lpstr>
      <vt:lpstr>Office Theme</vt:lpstr>
      <vt:lpstr>ELS SENTITS</vt:lpstr>
      <vt:lpstr>ELS SENTITS</vt:lpstr>
      <vt:lpstr>EL TACTE</vt:lpstr>
      <vt:lpstr>LA VISTA</vt:lpstr>
      <vt:lpstr>L’OLFACT</vt:lpstr>
      <vt:lpstr>GUST</vt:lpstr>
      <vt:lpstr>L’OIDA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SENTITS.pptx</dc:title>
  <dc:creator>HP</dc:creator>
  <cp:lastModifiedBy>FRANCISCO JAVIER VACA ROMAN</cp:lastModifiedBy>
  <cp:revision>3</cp:revision>
  <dcterms:created xsi:type="dcterms:W3CDTF">2022-02-15T15:37:46Z</dcterms:created>
  <dcterms:modified xsi:type="dcterms:W3CDTF">2026-02-18T06:59:56Z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or">
    <vt:lpwstr>Google</vt:lpwstr>
  </property>
</Properties>
</file>