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68" r:id="rId16"/>
    <p:sldId id="276" r:id="rId17"/>
    <p:sldId id="277" r:id="rId18"/>
    <p:sldId id="278" r:id="rId19"/>
    <p:sldId id="279" r:id="rId20"/>
    <p:sldId id="281" r:id="rId21"/>
    <p:sldId id="280" r:id="rId22"/>
    <p:sldId id="282" r:id="rId23"/>
    <p:sldId id="275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9/HV/aW6ymJVArJ1ZLFUgA==" hashData="TSsX8bEUFoJJcdKngc6YdnK3BVkGUUquhkdl3zdRfs4z7KARnnZcBOu2/DBnDQxJ2bX+g2I6Jx8RAjV0FVq1f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42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77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9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66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94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21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97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23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69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30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8943-C68A-4D5C-AF18-9EF9092FA733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58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68943-C68A-4D5C-AF18-9EF9092FA733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FB15-116B-4C5B-B67E-371315F5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46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87" y="3695405"/>
            <a:ext cx="1524003" cy="15240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272463" y="4667046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4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32300" y="4667046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4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C:\Users\FRANCISCOJAVIER\Desktop\pizzas\cuatro cuartos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1259334"/>
            <a:ext cx="2521267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0" b="44348" l="482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20" b="54389"/>
          <a:stretch/>
        </p:blipFill>
        <p:spPr>
          <a:xfrm>
            <a:off x="6042228" y="1406609"/>
            <a:ext cx="1152000" cy="108300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917233" y="961948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07371" y="523256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sp>
        <p:nvSpPr>
          <p:cNvPr id="15" name="Rectángulo 14"/>
          <p:cNvSpPr/>
          <p:nvPr/>
        </p:nvSpPr>
        <p:spPr>
          <a:xfrm>
            <a:off x="6917233" y="3148469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636956" y="3097257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636956" y="961948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4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7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73 -0.10532 L 1.45833E-6 3.7037E-7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525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3" grpId="0" animBg="1"/>
      <p:bldP spid="14" grpId="0"/>
      <p:bldP spid="14" grpId="1"/>
      <p:bldP spid="14" grpId="2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386157" y="646643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021675" y="544688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pic>
        <p:nvPicPr>
          <p:cNvPr id="20" name="Imagen 19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" r="531"/>
          <a:stretch/>
        </p:blipFill>
        <p:spPr bwMode="auto">
          <a:xfrm>
            <a:off x="4528081" y="771524"/>
            <a:ext cx="2672819" cy="26202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1848840">
            <a:off x="5582100" y="1031675"/>
            <a:ext cx="1132535" cy="104244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7101104" y="1818791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489143" y="3090928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858879" y="3090927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221612" y="1819584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754191" y="646643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284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51 -0.13542 L 8.33333E-7 3.7037E-6 " pathEditMode="relative" rAng="0" ptsTypes="AA">
                                      <p:cBhvr>
                                        <p:cTn id="68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75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15" grpId="0"/>
      <p:bldP spid="15" grpId="1"/>
      <p:bldP spid="15" grpId="2"/>
      <p:bldP spid="21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63464" y="4840093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10708" y="4901648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386157" y="646643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021675" y="544688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sp>
        <p:nvSpPr>
          <p:cNvPr id="16" name="Rectángulo 15"/>
          <p:cNvSpPr/>
          <p:nvPr/>
        </p:nvSpPr>
        <p:spPr>
          <a:xfrm>
            <a:off x="7139335" y="183226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20" name="Imagen 19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" r="531"/>
          <a:stretch/>
        </p:blipFill>
        <p:spPr bwMode="auto">
          <a:xfrm>
            <a:off x="4528081" y="771524"/>
            <a:ext cx="2672819" cy="26202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1848840">
            <a:off x="5582100" y="1031675"/>
            <a:ext cx="1132535" cy="104244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Combinar 2"/>
          <p:cNvSpPr/>
          <p:nvPr/>
        </p:nvSpPr>
        <p:spPr>
          <a:xfrm rot="5647675">
            <a:off x="5883831" y="1558138"/>
            <a:ext cx="1125279" cy="10631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6386157" y="3067408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947051" y="3067407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238474" y="1782184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742496" y="652463"/>
            <a:ext cx="338493" cy="5198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801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474 -0.14931 L -6.25E-7 1.11111E-6 " pathEditMode="relative" rAng="0" ptsTypes="AA">
                                      <p:cBhvr>
                                        <p:cTn id="72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7" y="745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15" grpId="0"/>
      <p:bldP spid="15" grpId="1"/>
      <p:bldP spid="15" grpId="2"/>
      <p:bldP spid="16" grpId="0" animBg="1"/>
      <p:bldP spid="21" grpId="0" animBg="1"/>
      <p:bldP spid="12" grpId="0" animBg="1"/>
      <p:bldP spid="17" grpId="0" animBg="1"/>
      <p:bldP spid="18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63464" y="463898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10708" y="4762092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3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386157" y="646643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921659" y="544688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sp>
        <p:nvSpPr>
          <p:cNvPr id="16" name="Rectángulo 15"/>
          <p:cNvSpPr/>
          <p:nvPr/>
        </p:nvSpPr>
        <p:spPr>
          <a:xfrm>
            <a:off x="7139335" y="183226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485930" y="3059625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" r="531"/>
          <a:stretch/>
        </p:blipFill>
        <p:spPr bwMode="auto">
          <a:xfrm>
            <a:off x="4528081" y="771524"/>
            <a:ext cx="2672819" cy="26202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1848840">
            <a:off x="5582100" y="1031675"/>
            <a:ext cx="1132535" cy="104244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Combinar 2"/>
          <p:cNvSpPr/>
          <p:nvPr/>
        </p:nvSpPr>
        <p:spPr>
          <a:xfrm rot="5647675">
            <a:off x="5883831" y="1543850"/>
            <a:ext cx="1125279" cy="10631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7" name="Combinar 2"/>
          <p:cNvSpPr/>
          <p:nvPr/>
        </p:nvSpPr>
        <p:spPr>
          <a:xfrm rot="9235845">
            <a:off x="5656706" y="2031514"/>
            <a:ext cx="1007052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4930743" y="3059625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267205" y="1849802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580512" y="672253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792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474 -0.13866 L -6.25E-7 1.48148E-6 " pathEditMode="relative" rAng="0" ptsTypes="AA">
                                      <p:cBhvr>
                                        <p:cTn id="77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7" y="692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15" grpId="0"/>
      <p:bldP spid="15" grpId="1"/>
      <p:bldP spid="15" grpId="2"/>
      <p:bldP spid="16" grpId="0" animBg="1"/>
      <p:bldP spid="18" grpId="0" animBg="1"/>
      <p:bldP spid="21" grpId="0" animBg="1"/>
      <p:bldP spid="12" grpId="0" animBg="1"/>
      <p:bldP spid="17" grpId="0" animBg="1"/>
      <p:bldP spid="19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3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386157" y="646643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021675" y="544688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sp>
        <p:nvSpPr>
          <p:cNvPr id="16" name="Rectángulo 15"/>
          <p:cNvSpPr/>
          <p:nvPr/>
        </p:nvSpPr>
        <p:spPr>
          <a:xfrm>
            <a:off x="7139335" y="183226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485930" y="3059625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" r="531"/>
          <a:stretch/>
        </p:blipFill>
        <p:spPr bwMode="auto">
          <a:xfrm>
            <a:off x="4528081" y="771524"/>
            <a:ext cx="2672819" cy="26202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1848840">
            <a:off x="5582100" y="1031675"/>
            <a:ext cx="1132535" cy="104244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Combinar 2"/>
          <p:cNvSpPr/>
          <p:nvPr/>
        </p:nvSpPr>
        <p:spPr>
          <a:xfrm rot="5647675">
            <a:off x="5883831" y="1558138"/>
            <a:ext cx="1125279" cy="10631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7" name="Combinar 2"/>
          <p:cNvSpPr/>
          <p:nvPr/>
        </p:nvSpPr>
        <p:spPr>
          <a:xfrm rot="9108195">
            <a:off x="5627300" y="2046458"/>
            <a:ext cx="1007052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2" name="Combinar 2"/>
          <p:cNvSpPr/>
          <p:nvPr/>
        </p:nvSpPr>
        <p:spPr>
          <a:xfrm rot="12563511">
            <a:off x="5036914" y="2022115"/>
            <a:ext cx="1050590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4921820" y="2995095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714451" y="646642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217734" y="1840637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869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51 -0.13542 L 8.33333E-7 3.7037E-6 " pathEditMode="relative" rAng="0" ptsTypes="AA">
                                      <p:cBhvr>
                                        <p:cTn id="82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75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15" grpId="0"/>
      <p:bldP spid="15" grpId="1"/>
      <p:bldP spid="15" grpId="2"/>
      <p:bldP spid="16" grpId="0" animBg="1"/>
      <p:bldP spid="18" grpId="0" animBg="1"/>
      <p:bldP spid="21" grpId="0" animBg="1"/>
      <p:bldP spid="12" grpId="0" animBg="1"/>
      <p:bldP spid="17" grpId="0" animBg="1"/>
      <p:bldP spid="22" grpId="0" animBg="1"/>
      <p:bldP spid="25" grpId="0" animBg="1"/>
      <p:bldP spid="19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63464" y="4700537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10708" y="4762092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5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386157" y="646643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021675" y="544688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sp>
        <p:nvSpPr>
          <p:cNvPr id="16" name="Rectángulo 15"/>
          <p:cNvSpPr/>
          <p:nvPr/>
        </p:nvSpPr>
        <p:spPr>
          <a:xfrm>
            <a:off x="7139335" y="183226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485930" y="3059625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" r="531"/>
          <a:stretch/>
        </p:blipFill>
        <p:spPr bwMode="auto">
          <a:xfrm>
            <a:off x="4528081" y="771524"/>
            <a:ext cx="2672819" cy="26202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1848840">
            <a:off x="5582100" y="1031675"/>
            <a:ext cx="1132535" cy="104244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Combinar 2"/>
          <p:cNvSpPr/>
          <p:nvPr/>
        </p:nvSpPr>
        <p:spPr>
          <a:xfrm rot="5647675">
            <a:off x="5883831" y="1558138"/>
            <a:ext cx="1125279" cy="10631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7" name="Combinar 2"/>
          <p:cNvSpPr/>
          <p:nvPr/>
        </p:nvSpPr>
        <p:spPr>
          <a:xfrm rot="9187799">
            <a:off x="5641588" y="2046458"/>
            <a:ext cx="1007052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2" name="Combinar 2"/>
          <p:cNvSpPr/>
          <p:nvPr/>
        </p:nvSpPr>
        <p:spPr>
          <a:xfrm rot="12563511">
            <a:off x="5036914" y="2022115"/>
            <a:ext cx="1050590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3" name="Combinar 2"/>
          <p:cNvSpPr/>
          <p:nvPr/>
        </p:nvSpPr>
        <p:spPr>
          <a:xfrm rot="16200000">
            <a:off x="4732175" y="1530827"/>
            <a:ext cx="1050590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4921820" y="2995095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264651" y="1818492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4664369" y="646643"/>
            <a:ext cx="414738" cy="5246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559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32474 -0.12917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7" y="-645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15" grpId="0"/>
      <p:bldP spid="15" grpId="1"/>
      <p:bldP spid="15" grpId="2"/>
      <p:bldP spid="16" grpId="0" animBg="1"/>
      <p:bldP spid="18" grpId="0" animBg="1"/>
      <p:bldP spid="21" grpId="0" animBg="1"/>
      <p:bldP spid="12" grpId="0" animBg="1"/>
      <p:bldP spid="17" grpId="0" animBg="1"/>
      <p:bldP spid="22" grpId="0" animBg="1"/>
      <p:bldP spid="23" grpId="0" animBg="1"/>
      <p:bldP spid="25" grpId="0" animBg="1"/>
      <p:bldP spid="26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6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386157" y="646643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021675" y="544688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sp>
        <p:nvSpPr>
          <p:cNvPr id="16" name="Rectángulo 15"/>
          <p:cNvSpPr/>
          <p:nvPr/>
        </p:nvSpPr>
        <p:spPr>
          <a:xfrm>
            <a:off x="7139335" y="183226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485930" y="3059625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" r="531"/>
          <a:stretch/>
        </p:blipFill>
        <p:spPr bwMode="auto">
          <a:xfrm>
            <a:off x="4528081" y="771524"/>
            <a:ext cx="2672819" cy="26202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1848840">
            <a:off x="5582100" y="1031675"/>
            <a:ext cx="1132535" cy="104244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Combinar 2"/>
          <p:cNvSpPr/>
          <p:nvPr/>
        </p:nvSpPr>
        <p:spPr>
          <a:xfrm rot="5647675">
            <a:off x="5883831" y="1558138"/>
            <a:ext cx="1125279" cy="10631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7" name="Combinar 2"/>
          <p:cNvSpPr/>
          <p:nvPr/>
        </p:nvSpPr>
        <p:spPr>
          <a:xfrm rot="9187799">
            <a:off x="5641588" y="2046458"/>
            <a:ext cx="1007052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2" name="Combinar 2"/>
          <p:cNvSpPr/>
          <p:nvPr/>
        </p:nvSpPr>
        <p:spPr>
          <a:xfrm rot="12563511">
            <a:off x="5036914" y="2022115"/>
            <a:ext cx="1050590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3" name="Combinar 2"/>
          <p:cNvSpPr/>
          <p:nvPr/>
        </p:nvSpPr>
        <p:spPr>
          <a:xfrm rot="16200000">
            <a:off x="4732175" y="1530827"/>
            <a:ext cx="1050590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4" name="Combinar 2"/>
          <p:cNvSpPr/>
          <p:nvPr/>
        </p:nvSpPr>
        <p:spPr>
          <a:xfrm rot="19654270">
            <a:off x="5036914" y="1037253"/>
            <a:ext cx="1050590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4921820" y="2995095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264651" y="1818492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835713" y="646643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6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3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51 -0.13542 L 8.33333E-7 3.7037E-6 " pathEditMode="relative" rAng="0" ptsTypes="AA">
                                      <p:cBhvr>
                                        <p:cTn id="92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75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15" grpId="0"/>
      <p:bldP spid="15" grpId="1"/>
      <p:bldP spid="15" grpId="2"/>
      <p:bldP spid="16" grpId="0" animBg="1"/>
      <p:bldP spid="18" grpId="0" animBg="1"/>
      <p:bldP spid="21" grpId="0" animBg="1"/>
      <p:bldP spid="12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6457597" y="589491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8" name="Imagen 27" descr="C:\Users\FRANCISCOJAVIER\Desktop\pizzas\Ocho octavos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0" y="742314"/>
            <a:ext cx="2840990" cy="280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3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021675" y="544688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sp>
        <p:nvSpPr>
          <p:cNvPr id="16" name="Rectángulo 15"/>
          <p:cNvSpPr/>
          <p:nvPr/>
        </p:nvSpPr>
        <p:spPr>
          <a:xfrm>
            <a:off x="7010560" y="130744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031103" y="249257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Combinar 2"/>
          <p:cNvSpPr/>
          <p:nvPr/>
        </p:nvSpPr>
        <p:spPr>
          <a:xfrm rot="1360216">
            <a:off x="5693200" y="938617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6407937" y="319295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055589" y="3192596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08133" y="243713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6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4279555" y="127789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996041" y="53399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8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51 -0.13542 L 8.33333E-7 3.7037E-6 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75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5" grpId="0"/>
      <p:bldP spid="15" grpId="1"/>
      <p:bldP spid="15" grpId="2"/>
      <p:bldP spid="16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6457597" y="589491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8" name="Imagen 27" descr="C:\Users\FRANCISCOJAVIER\Desktop\pizzas\Ocho octavos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0" y="742314"/>
            <a:ext cx="2840990" cy="280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63464" y="4740789"/>
            <a:ext cx="2016000" cy="14400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10708" y="4762092"/>
            <a:ext cx="2016000" cy="14400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021675" y="544688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sp>
        <p:nvSpPr>
          <p:cNvPr id="16" name="Rectángulo 15"/>
          <p:cNvSpPr/>
          <p:nvPr/>
        </p:nvSpPr>
        <p:spPr>
          <a:xfrm>
            <a:off x="7010560" y="130744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031103" y="249257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Combinar 2"/>
          <p:cNvSpPr/>
          <p:nvPr/>
        </p:nvSpPr>
        <p:spPr>
          <a:xfrm rot="1360216">
            <a:off x="5693200" y="938617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6407937" y="319295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055589" y="3192596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08133" y="243713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6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9" name="Combinar 2"/>
          <p:cNvSpPr/>
          <p:nvPr/>
        </p:nvSpPr>
        <p:spPr>
          <a:xfrm rot="4182779">
            <a:off x="6027397" y="1321934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4279555" y="127789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996041" y="53399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8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1 -0.12662 L 1.45833E-6 4.44444E-6 " pathEditMode="relative" rAng="0" ptsTypes="AA">
                                      <p:cBhvr>
                                        <p:cTn id="84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631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5" grpId="0"/>
      <p:bldP spid="15" grpId="1"/>
      <p:bldP spid="15" grpId="2"/>
      <p:bldP spid="16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6457597" y="589491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8" name="Imagen 27" descr="C:\Users\FRANCISCOJAVIER\Desktop\pizzas\Ocho octavos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0" y="742314"/>
            <a:ext cx="2840990" cy="280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3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021675" y="544688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sp>
        <p:nvSpPr>
          <p:cNvPr id="16" name="Rectángulo 15"/>
          <p:cNvSpPr/>
          <p:nvPr/>
        </p:nvSpPr>
        <p:spPr>
          <a:xfrm>
            <a:off x="7010560" y="130744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031103" y="249257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Combinar 2"/>
          <p:cNvSpPr/>
          <p:nvPr/>
        </p:nvSpPr>
        <p:spPr>
          <a:xfrm rot="1360216">
            <a:off x="5693200" y="938617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6407937" y="319295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055589" y="3192596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08133" y="243713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6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9" name="Combinar 2"/>
          <p:cNvSpPr/>
          <p:nvPr/>
        </p:nvSpPr>
        <p:spPr>
          <a:xfrm rot="4182779">
            <a:off x="6027397" y="1321934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0" name="Combinar 2"/>
          <p:cNvSpPr/>
          <p:nvPr/>
        </p:nvSpPr>
        <p:spPr>
          <a:xfrm rot="6986161">
            <a:off x="6014155" y="1789188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4279555" y="127789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996041" y="53399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8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51 -0.11459 L 1.875E-6 -4.81481E-6 " pathEditMode="relative" rAng="0" ptsTypes="AA">
                                      <p:cBhvr>
                                        <p:cTn id="89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5718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5" grpId="0"/>
      <p:bldP spid="15" grpId="1"/>
      <p:bldP spid="15" grpId="2"/>
      <p:bldP spid="16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6457597" y="589491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8" name="Imagen 27" descr="C:\Users\FRANCISCOJAVIER\Desktop\pizzas\Ocho octavos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0" y="742314"/>
            <a:ext cx="2840990" cy="280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3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021675" y="544688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sp>
        <p:nvSpPr>
          <p:cNvPr id="16" name="Rectángulo 15"/>
          <p:cNvSpPr/>
          <p:nvPr/>
        </p:nvSpPr>
        <p:spPr>
          <a:xfrm>
            <a:off x="7010560" y="130744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031103" y="249257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Combinar 2"/>
          <p:cNvSpPr/>
          <p:nvPr/>
        </p:nvSpPr>
        <p:spPr>
          <a:xfrm rot="1360216">
            <a:off x="5693200" y="938617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6407937" y="319295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055589" y="3192596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08133" y="243713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6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9" name="Combinar 2"/>
          <p:cNvSpPr/>
          <p:nvPr/>
        </p:nvSpPr>
        <p:spPr>
          <a:xfrm rot="4182779">
            <a:off x="6027397" y="1321934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0" name="Combinar 2"/>
          <p:cNvSpPr/>
          <p:nvPr/>
        </p:nvSpPr>
        <p:spPr>
          <a:xfrm rot="6986161">
            <a:off x="6014155" y="1789188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1" name="Combinar 2"/>
          <p:cNvSpPr/>
          <p:nvPr/>
        </p:nvSpPr>
        <p:spPr>
          <a:xfrm rot="9608105">
            <a:off x="5678912" y="2135590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4279555" y="127789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996041" y="53399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8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51 -0.13542 L 8.33333E-7 3.7037E-6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75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5" grpId="0"/>
      <p:bldP spid="15" grpId="1"/>
      <p:bldP spid="15" grpId="2"/>
      <p:bldP spid="16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27" y="3695405"/>
            <a:ext cx="1524003" cy="15240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3711" y="46477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4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90338" y="4770902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4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C:\Users\FRANCISCOJAVIER\Desktop\pizzas\cuatro cuartos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1259334"/>
            <a:ext cx="2521267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2" b="8680"/>
          <a:stretch/>
        </p:blipFill>
        <p:spPr>
          <a:xfrm rot="16200000">
            <a:off x="5470536" y="1931857"/>
            <a:ext cx="2264091" cy="10566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640457" y="931057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860271" y="931057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021675" y="523256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sp>
        <p:nvSpPr>
          <p:cNvPr id="14" name="Rectángulo 13"/>
          <p:cNvSpPr/>
          <p:nvPr/>
        </p:nvSpPr>
        <p:spPr>
          <a:xfrm>
            <a:off x="6860270" y="3189512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640457" y="3189512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62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76 -0.07199 L 2.08333E-6 2.59259E-6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58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1" grpId="0" animBg="1"/>
      <p:bldP spid="13" grpId="0" animBg="1"/>
      <p:bldP spid="2" grpId="0"/>
      <p:bldP spid="2" grpId="1"/>
      <p:bldP spid="2" grpId="2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6457597" y="589491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8" name="Imagen 27" descr="C:\Users\FRANCISCOJAVIER\Desktop\pizzas\Ocho octavos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0" y="742314"/>
            <a:ext cx="2840990" cy="280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5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021675" y="544688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sp>
        <p:nvSpPr>
          <p:cNvPr id="16" name="Rectángulo 15"/>
          <p:cNvSpPr/>
          <p:nvPr/>
        </p:nvSpPr>
        <p:spPr>
          <a:xfrm>
            <a:off x="7010560" y="130744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031103" y="249257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Combinar 2"/>
          <p:cNvSpPr/>
          <p:nvPr/>
        </p:nvSpPr>
        <p:spPr>
          <a:xfrm rot="1360216">
            <a:off x="5693200" y="938617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6407937" y="319295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055589" y="3192596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08133" y="243713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6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9" name="Combinar 2"/>
          <p:cNvSpPr/>
          <p:nvPr/>
        </p:nvSpPr>
        <p:spPr>
          <a:xfrm rot="4182779">
            <a:off x="6027397" y="1321934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0" name="Combinar 2"/>
          <p:cNvSpPr/>
          <p:nvPr/>
        </p:nvSpPr>
        <p:spPr>
          <a:xfrm rot="6986161">
            <a:off x="6014155" y="1789188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1" name="Combinar 2"/>
          <p:cNvSpPr/>
          <p:nvPr/>
        </p:nvSpPr>
        <p:spPr>
          <a:xfrm rot="9608105">
            <a:off x="5678912" y="2135590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2" name="Combinar 2"/>
          <p:cNvSpPr/>
          <p:nvPr/>
        </p:nvSpPr>
        <p:spPr>
          <a:xfrm rot="12179457">
            <a:off x="5172676" y="2094785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4279555" y="127789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996041" y="53399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8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3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51 -0.13542 L 8.33333E-7 3.7037E-6 " pathEditMode="relative" rAng="0" ptsTypes="AA">
                                      <p:cBhvr>
                                        <p:cTn id="99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75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5" grpId="0"/>
      <p:bldP spid="15" grpId="1"/>
      <p:bldP spid="15" grpId="2"/>
      <p:bldP spid="16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6457597" y="589491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8" name="Imagen 27" descr="C:\Users\FRANCISCOJAVIER\Desktop\pizzas\Ocho octavos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0" y="742314"/>
            <a:ext cx="2840990" cy="280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63464" y="4842960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10708" y="4823647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6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021675" y="544688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sp>
        <p:nvSpPr>
          <p:cNvPr id="16" name="Rectángulo 15"/>
          <p:cNvSpPr/>
          <p:nvPr/>
        </p:nvSpPr>
        <p:spPr>
          <a:xfrm>
            <a:off x="7010560" y="130744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031103" y="249257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Combinar 2"/>
          <p:cNvSpPr/>
          <p:nvPr/>
        </p:nvSpPr>
        <p:spPr>
          <a:xfrm rot="1360216">
            <a:off x="5693200" y="938617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6407937" y="319295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055589" y="3192596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08133" y="243713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6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9" name="Combinar 2"/>
          <p:cNvSpPr/>
          <p:nvPr/>
        </p:nvSpPr>
        <p:spPr>
          <a:xfrm rot="4182779">
            <a:off x="6027397" y="1321934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0" name="Combinar 2"/>
          <p:cNvSpPr/>
          <p:nvPr/>
        </p:nvSpPr>
        <p:spPr>
          <a:xfrm rot="6986161">
            <a:off x="6014155" y="1789188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1" name="Combinar 2"/>
          <p:cNvSpPr/>
          <p:nvPr/>
        </p:nvSpPr>
        <p:spPr>
          <a:xfrm rot="9608105">
            <a:off x="5678912" y="2135590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2" name="Combinar 2"/>
          <p:cNvSpPr/>
          <p:nvPr/>
        </p:nvSpPr>
        <p:spPr>
          <a:xfrm rot="12179457">
            <a:off x="5172676" y="2094785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3" name="Combinar 2"/>
          <p:cNvSpPr/>
          <p:nvPr/>
        </p:nvSpPr>
        <p:spPr>
          <a:xfrm rot="14837346">
            <a:off x="4814012" y="1751468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4279555" y="127789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996041" y="53399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8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7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4 -0.11736 L -6.25E-7 3.7037E-6 " pathEditMode="relative" rAng="0" ptsTypes="AA">
                                      <p:cBhvr>
                                        <p:cTn id="104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585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5" grpId="0"/>
      <p:bldP spid="15" grpId="1"/>
      <p:bldP spid="15" grpId="2"/>
      <p:bldP spid="16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6457597" y="589491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8" name="Imagen 27" descr="C:\Users\FRANCISCOJAVIER\Desktop\pizzas\Ocho octavos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0" y="742314"/>
            <a:ext cx="2840990" cy="280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63465" y="4700537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10707" y="4762092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7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021675" y="544688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sp>
        <p:nvSpPr>
          <p:cNvPr id="16" name="Rectángulo 15"/>
          <p:cNvSpPr/>
          <p:nvPr/>
        </p:nvSpPr>
        <p:spPr>
          <a:xfrm>
            <a:off x="7010560" y="130744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031103" y="249257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Combinar 2"/>
          <p:cNvSpPr/>
          <p:nvPr/>
        </p:nvSpPr>
        <p:spPr>
          <a:xfrm rot="1360216">
            <a:off x="5693200" y="938617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6407937" y="319295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055589" y="3192596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08133" y="243713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6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9" name="Combinar 2"/>
          <p:cNvSpPr/>
          <p:nvPr/>
        </p:nvSpPr>
        <p:spPr>
          <a:xfrm rot="4182779">
            <a:off x="6027397" y="1321934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0" name="Combinar 2"/>
          <p:cNvSpPr/>
          <p:nvPr/>
        </p:nvSpPr>
        <p:spPr>
          <a:xfrm rot="6986161">
            <a:off x="6014155" y="1789188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1" name="Combinar 2"/>
          <p:cNvSpPr/>
          <p:nvPr/>
        </p:nvSpPr>
        <p:spPr>
          <a:xfrm rot="9608105">
            <a:off x="5678912" y="2135590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2" name="Combinar 2"/>
          <p:cNvSpPr/>
          <p:nvPr/>
        </p:nvSpPr>
        <p:spPr>
          <a:xfrm rot="12179457">
            <a:off x="5172676" y="2094785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3" name="Combinar 2"/>
          <p:cNvSpPr/>
          <p:nvPr/>
        </p:nvSpPr>
        <p:spPr>
          <a:xfrm rot="14837346">
            <a:off x="4814012" y="1751468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4" name="Combinar 2"/>
          <p:cNvSpPr/>
          <p:nvPr/>
        </p:nvSpPr>
        <p:spPr>
          <a:xfrm rot="17960183">
            <a:off x="4755305" y="1270990"/>
            <a:ext cx="977347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4279555" y="127789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996041" y="53399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8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758 -0.125 L -6.25E-7 1.48148E-6 " pathEditMode="relative" rAng="0" ptsTypes="AA">
                                      <p:cBhvr>
                                        <p:cTn id="109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625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5" grpId="0"/>
      <p:bldP spid="15" grpId="1"/>
      <p:bldP spid="15" grpId="2"/>
      <p:bldP spid="16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6457597" y="589491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28" name="Imagen 27" descr="C:\Users\FRANCISCOJAVIER\Desktop\pizzas\Ocho octavos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0" y="742314"/>
            <a:ext cx="2840990" cy="280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6</a:t>
            </a:r>
            <a:r>
              <a:rPr lang="es-ES" sz="960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8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8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021675" y="544688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sp>
        <p:nvSpPr>
          <p:cNvPr id="16" name="Rectángulo 15"/>
          <p:cNvSpPr/>
          <p:nvPr/>
        </p:nvSpPr>
        <p:spPr>
          <a:xfrm>
            <a:off x="7010560" y="130744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031103" y="249257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Combinar 2"/>
          <p:cNvSpPr/>
          <p:nvPr/>
        </p:nvSpPr>
        <p:spPr>
          <a:xfrm rot="1360216">
            <a:off x="5693200" y="938617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6407937" y="319295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055589" y="3192596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08133" y="243713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6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9" name="Combinar 2"/>
          <p:cNvSpPr/>
          <p:nvPr/>
        </p:nvSpPr>
        <p:spPr>
          <a:xfrm rot="4182779">
            <a:off x="6027397" y="1321934"/>
            <a:ext cx="841914" cy="10559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0" name="Combinar 2"/>
          <p:cNvSpPr/>
          <p:nvPr/>
        </p:nvSpPr>
        <p:spPr>
          <a:xfrm rot="6986161">
            <a:off x="6014155" y="1789188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1" name="Combinar 2"/>
          <p:cNvSpPr/>
          <p:nvPr/>
        </p:nvSpPr>
        <p:spPr>
          <a:xfrm rot="9494835">
            <a:off x="5621995" y="2111827"/>
            <a:ext cx="896339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2" name="Combinar 2"/>
          <p:cNvSpPr/>
          <p:nvPr/>
        </p:nvSpPr>
        <p:spPr>
          <a:xfrm rot="12179457">
            <a:off x="5172676" y="2094785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3" name="Combinar 2"/>
          <p:cNvSpPr/>
          <p:nvPr/>
        </p:nvSpPr>
        <p:spPr>
          <a:xfrm rot="14837346">
            <a:off x="4814012" y="1751468"/>
            <a:ext cx="841914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5" name="Combinar 2"/>
          <p:cNvSpPr/>
          <p:nvPr/>
        </p:nvSpPr>
        <p:spPr>
          <a:xfrm rot="20351572">
            <a:off x="5280325" y="953781"/>
            <a:ext cx="745919" cy="11102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4" name="Combinar 2"/>
          <p:cNvSpPr/>
          <p:nvPr/>
        </p:nvSpPr>
        <p:spPr>
          <a:xfrm rot="17960183">
            <a:off x="4755305" y="1270990"/>
            <a:ext cx="977347" cy="10986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4279555" y="127789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996041" y="53399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8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51 -0.10533 L 8.33333E-7 3.7037E-6 " pathEditMode="relative" rAng="0" ptsTypes="AA">
                                      <p:cBhvr>
                                        <p:cTn id="114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525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5" grpId="0"/>
      <p:bldP spid="15" grpId="1"/>
      <p:bldP spid="15" grpId="2"/>
      <p:bldP spid="16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4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27" y="3695405"/>
            <a:ext cx="1524003" cy="15240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3711" y="46477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4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90338" y="4770902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3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4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C:\Users\FRANCISCOJAVIER\Desktop\pizzas\cuatro cuartos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1259334"/>
            <a:ext cx="2521267" cy="2428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/>
          <p:cNvGrpSpPr/>
          <p:nvPr/>
        </p:nvGrpSpPr>
        <p:grpSpPr>
          <a:xfrm>
            <a:off x="4893028" y="1378033"/>
            <a:ext cx="2340000" cy="2210887"/>
            <a:chOff x="4893028" y="1378033"/>
            <a:chExt cx="2340000" cy="2210887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565" b="9087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42" b="8680"/>
            <a:stretch/>
          </p:blipFill>
          <p:spPr>
            <a:xfrm>
              <a:off x="4893028" y="2496813"/>
              <a:ext cx="2340000" cy="1092107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70" b="44348" l="4822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20" b="54389"/>
            <a:stretch/>
          </p:blipFill>
          <p:spPr>
            <a:xfrm>
              <a:off x="6042228" y="1378033"/>
              <a:ext cx="1188000" cy="1116852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069260" y="1082471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21675" y="523256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sp>
        <p:nvSpPr>
          <p:cNvPr id="15" name="Rectángulo 14"/>
          <p:cNvSpPr/>
          <p:nvPr/>
        </p:nvSpPr>
        <p:spPr>
          <a:xfrm>
            <a:off x="7062749" y="3267838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431368" y="3232423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412511" y="1082471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228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76 -0.07199 L 2.08333E-6 2.59259E-6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58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3" grpId="0" animBg="1"/>
      <p:bldP spid="14" grpId="0"/>
      <p:bldP spid="14" grpId="1"/>
      <p:bldP spid="14" grpId="2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27" y="3695405"/>
            <a:ext cx="1524003" cy="15240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3711" y="46477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4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90338" y="4770902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4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C:\Users\FRANCISCOJAVIER\Desktop\pizzas\cuatro cuartos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1259334"/>
            <a:ext cx="2521267" cy="2428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o 2"/>
          <p:cNvGrpSpPr/>
          <p:nvPr/>
        </p:nvGrpSpPr>
        <p:grpSpPr>
          <a:xfrm>
            <a:off x="4876945" y="1381664"/>
            <a:ext cx="2356083" cy="2207256"/>
            <a:chOff x="4876945" y="1381664"/>
            <a:chExt cx="2356083" cy="2207256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565" b="9087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42" b="8680"/>
            <a:stretch/>
          </p:blipFill>
          <p:spPr>
            <a:xfrm>
              <a:off x="4893028" y="2496813"/>
              <a:ext cx="2340000" cy="1092107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565" b="9087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42" b="8680"/>
            <a:stretch/>
          </p:blipFill>
          <p:spPr>
            <a:xfrm rot="10800000">
              <a:off x="4876945" y="1381664"/>
              <a:ext cx="2340000" cy="1092107"/>
            </a:xfrm>
            <a:prstGeom prst="rect">
              <a:avLst/>
            </a:prstGeom>
          </p:spPr>
        </p:pic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069260" y="1082471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021675" y="523256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sp>
        <p:nvSpPr>
          <p:cNvPr id="16" name="Rectángulo 15"/>
          <p:cNvSpPr/>
          <p:nvPr/>
        </p:nvSpPr>
        <p:spPr>
          <a:xfrm>
            <a:off x="7062749" y="3267838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431368" y="3232423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342151" y="1082470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9281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76 -0.07199 L 2.08333E-6 2.59259E-6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58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15" grpId="0"/>
      <p:bldP spid="15" grpId="1"/>
      <p:bldP spid="15" grpId="2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27" y="3695405"/>
            <a:ext cx="1524003" cy="15240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3711" y="46477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90338" y="4770902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699577" y="781220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021675" y="523256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pic>
        <p:nvPicPr>
          <p:cNvPr id="19" name="Imagen 18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2489" y="941784"/>
            <a:ext cx="2381077" cy="22383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2171142">
            <a:off x="5746963" y="1196388"/>
            <a:ext cx="1185550" cy="98886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7110088" y="2279342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786032" y="3053242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437375" y="2279343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701481" y="809939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301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25 -0.12338 L 2.08333E-6 2.59259E-6 " pathEditMode="relative" rAng="0" ptsTypes="AA">
                                      <p:cBhvr>
                                        <p:cTn id="64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6" y="615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15" grpId="0"/>
      <p:bldP spid="15" grpId="1"/>
      <p:bldP spid="15" grpId="2"/>
      <p:bldP spid="21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76" y="4022919"/>
            <a:ext cx="1524003" cy="15240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000435" y="1296503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021675" y="5495321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pic>
        <p:nvPicPr>
          <p:cNvPr id="19" name="Imagen 18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6140" y="1253684"/>
            <a:ext cx="2381077" cy="22383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2171142">
            <a:off x="5763127" y="1453542"/>
            <a:ext cx="1185550" cy="98886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Combinar 2"/>
          <p:cNvSpPr/>
          <p:nvPr/>
        </p:nvSpPr>
        <p:spPr>
          <a:xfrm rot="6296928">
            <a:off x="5978349" y="2046921"/>
            <a:ext cx="1185550" cy="98886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7179056" y="254848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897433" y="3380882"/>
            <a:ext cx="289055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693371" y="2548489"/>
            <a:ext cx="331426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859084" y="1269849"/>
            <a:ext cx="331426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510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51 -0.13542 L 8.33333E-7 3.7037E-6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75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15" grpId="0"/>
      <p:bldP spid="15" grpId="1"/>
      <p:bldP spid="15" grpId="2"/>
      <p:bldP spid="21" grpId="0" animBg="1"/>
      <p:bldP spid="12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8" y="4049342"/>
            <a:ext cx="1382895" cy="13828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10708" y="47620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3341" y="4781863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3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043729" y="1198937"/>
            <a:ext cx="414738" cy="525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021675" y="544688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pic>
        <p:nvPicPr>
          <p:cNvPr id="19" name="Imagen 18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6140" y="1253684"/>
            <a:ext cx="2381077" cy="22383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2171142">
            <a:off x="5763127" y="1453542"/>
            <a:ext cx="1185550" cy="98886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Combinar 2"/>
          <p:cNvSpPr/>
          <p:nvPr/>
        </p:nvSpPr>
        <p:spPr>
          <a:xfrm rot="6296928">
            <a:off x="5978349" y="2046921"/>
            <a:ext cx="1185550" cy="98886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7285294" y="2558254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Combinar 2"/>
          <p:cNvSpPr/>
          <p:nvPr/>
        </p:nvSpPr>
        <p:spPr>
          <a:xfrm rot="10800000">
            <a:off x="5438199" y="2402989"/>
            <a:ext cx="1223716" cy="9512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5940513" y="3374667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688849" y="255798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746001" y="1210889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925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15 -0.11991 L 0.00963 0.01551 " pathEditMode="relative" rAng="0" ptsTypes="AA">
                                      <p:cBhvr>
                                        <p:cTn id="73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75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15" grpId="0"/>
      <p:bldP spid="15" grpId="1"/>
      <p:bldP spid="15" grpId="2"/>
      <p:bldP spid="21" grpId="0" animBg="1"/>
      <p:bldP spid="12" grpId="0" animBg="1"/>
      <p:bldP spid="16" grpId="0" animBg="1"/>
      <p:bldP spid="17" grpId="0" animBg="1"/>
      <p:bldP spid="18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83" y="4075473"/>
            <a:ext cx="1386831" cy="138683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3711" y="46477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90338" y="4770902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069260" y="1082471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021675" y="544688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pic>
        <p:nvPicPr>
          <p:cNvPr id="19" name="Imagen 18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6140" y="1253684"/>
            <a:ext cx="2381077" cy="22383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2171142">
            <a:off x="5763127" y="1453542"/>
            <a:ext cx="1185550" cy="98886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Combinar 2"/>
          <p:cNvSpPr/>
          <p:nvPr/>
        </p:nvSpPr>
        <p:spPr>
          <a:xfrm rot="6296928">
            <a:off x="5978349" y="2046921"/>
            <a:ext cx="1185550" cy="98886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7281181" y="281132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Combinar 2"/>
          <p:cNvSpPr/>
          <p:nvPr/>
        </p:nvSpPr>
        <p:spPr>
          <a:xfrm rot="10800000">
            <a:off x="5438199" y="2402989"/>
            <a:ext cx="1223716" cy="9512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5925772" y="3491994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0" name="Combinar 2"/>
          <p:cNvSpPr/>
          <p:nvPr/>
        </p:nvSpPr>
        <p:spPr>
          <a:xfrm rot="15274760">
            <a:off x="4938873" y="2038907"/>
            <a:ext cx="1223716" cy="9512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4521232" y="260741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4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754920" y="1171931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5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2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76 -0.07199 L 2.08333E-6 2.59259E-6 " pathEditMode="relative" rAng="0" ptsTypes="AA">
                                      <p:cBhvr>
                                        <p:cTn id="78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58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15" grpId="0"/>
      <p:bldP spid="15" grpId="1"/>
      <p:bldP spid="15" grpId="2"/>
      <p:bldP spid="21" grpId="0" animBg="1"/>
      <p:bldP spid="12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83" y="4075473"/>
            <a:ext cx="1386831" cy="138683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3711" y="4647792"/>
            <a:ext cx="2049839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s-ES" sz="9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90338" y="4770902"/>
            <a:ext cx="204983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5</a:t>
            </a:r>
            <a:r>
              <a:rPr lang="es-ES" sz="8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</a:t>
            </a:r>
            <a:r>
              <a:rPr lang="es-ES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5</a:t>
            </a:r>
            <a:endParaRPr lang="es-ES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" y="352208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20374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2" y="1566796"/>
            <a:ext cx="1524132" cy="15241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069260" y="1082471"/>
            <a:ext cx="553989" cy="642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021675" y="5446887"/>
            <a:ext cx="430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¿CUÁNTOS TROZOS SE HA COMIDO?</a:t>
            </a:r>
            <a:endParaRPr lang="es-ES" sz="2800" b="1" dirty="0"/>
          </a:p>
        </p:txBody>
      </p:sp>
      <p:pic>
        <p:nvPicPr>
          <p:cNvPr id="19" name="Imagen 18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6140" y="1253684"/>
            <a:ext cx="2381077" cy="22383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mbinar 2"/>
          <p:cNvSpPr/>
          <p:nvPr/>
        </p:nvSpPr>
        <p:spPr>
          <a:xfrm rot="2171142">
            <a:off x="5763127" y="1453542"/>
            <a:ext cx="1185550" cy="98886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Combinar 2"/>
          <p:cNvSpPr/>
          <p:nvPr/>
        </p:nvSpPr>
        <p:spPr>
          <a:xfrm rot="6296928">
            <a:off x="5978349" y="2046921"/>
            <a:ext cx="1185550" cy="98886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7281181" y="281132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Combinar 2"/>
          <p:cNvSpPr/>
          <p:nvPr/>
        </p:nvSpPr>
        <p:spPr>
          <a:xfrm rot="10800000">
            <a:off x="5438199" y="2402989"/>
            <a:ext cx="1223716" cy="9512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5925772" y="3491994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3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0" name="Combinar 2"/>
          <p:cNvSpPr/>
          <p:nvPr/>
        </p:nvSpPr>
        <p:spPr>
          <a:xfrm rot="15274760">
            <a:off x="4938873" y="2038907"/>
            <a:ext cx="1223716" cy="9512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4521232" y="2607410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4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3" name="Combinar 2"/>
          <p:cNvSpPr/>
          <p:nvPr/>
        </p:nvSpPr>
        <p:spPr>
          <a:xfrm rot="19501496">
            <a:off x="5127728" y="1465670"/>
            <a:ext cx="1223716" cy="9512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  <a:gd name="connsiteX0" fmla="*/ 0 w 10000"/>
              <a:gd name="connsiteY0" fmla="*/ 1266 h 11266"/>
              <a:gd name="connsiteX1" fmla="*/ 4925 w 10000"/>
              <a:gd name="connsiteY1" fmla="*/ 0 h 11266"/>
              <a:gd name="connsiteX2" fmla="*/ 10000 w 10000"/>
              <a:gd name="connsiteY2" fmla="*/ 1266 h 11266"/>
              <a:gd name="connsiteX3" fmla="*/ 5000 w 10000"/>
              <a:gd name="connsiteY3" fmla="*/ 11266 h 11266"/>
              <a:gd name="connsiteX4" fmla="*/ 0 w 10000"/>
              <a:gd name="connsiteY4" fmla="*/ 1266 h 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66">
                <a:moveTo>
                  <a:pt x="0" y="1266"/>
                </a:moveTo>
                <a:cubicBezTo>
                  <a:pt x="1517" y="1224"/>
                  <a:pt x="1990" y="106"/>
                  <a:pt x="4925" y="0"/>
                </a:cubicBezTo>
                <a:cubicBezTo>
                  <a:pt x="7438" y="42"/>
                  <a:pt x="8308" y="844"/>
                  <a:pt x="10000" y="1266"/>
                </a:cubicBezTo>
                <a:lnTo>
                  <a:pt x="5000" y="11266"/>
                </a:lnTo>
                <a:lnTo>
                  <a:pt x="0" y="12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4535783" y="1132332"/>
            <a:ext cx="274511" cy="542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463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76 -0.07199 L 2.08333E-6 2.59259E-6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58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4" grpId="0" animBg="1"/>
      <p:bldP spid="15" grpId="0"/>
      <p:bldP spid="15" grpId="1"/>
      <p:bldP spid="15" grpId="2"/>
      <p:bldP spid="21" grpId="0" animBg="1"/>
      <p:bldP spid="12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348</Words>
  <Application>Microsoft Office PowerPoint</Application>
  <PresentationFormat>Panorámica</PresentationFormat>
  <Paragraphs>210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40</cp:revision>
  <dcterms:created xsi:type="dcterms:W3CDTF">2019-11-05T07:17:58Z</dcterms:created>
  <dcterms:modified xsi:type="dcterms:W3CDTF">2020-01-15T10:45:45Z</dcterms:modified>
</cp:coreProperties>
</file>