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0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zm1kKyffgLMiP5IPzKcvA==" hashData="ZG2MoufrLfl+XtDjP4JExAT7LwstvkWJlX1MhTRiwAgxO0TU0W3Vdwhv9flbcPU0TLbCaqnteqn2iiJWGTc9M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4" autoAdjust="0"/>
    <p:restoredTop sz="94660"/>
  </p:normalViewPr>
  <p:slideViewPr>
    <p:cSldViewPr snapToGrid="0">
      <p:cViewPr varScale="1">
        <p:scale>
          <a:sx n="88" d="100"/>
          <a:sy n="88" d="100"/>
        </p:scale>
        <p:origin x="8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31/07/2021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818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31/07/2021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1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31/07/2021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07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31/07/2021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803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31/07/2021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06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31/07/2021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63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31/07/2021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51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31/07/2021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489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31/07/2021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09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31/07/2021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199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31/07/2021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25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AA4AC-AAE7-42C1-8C19-5F7E619B4DE8}" type="datetimeFigureOut">
              <a:rPr lang="es-ES" smtClean="0"/>
              <a:t>31/07/2021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22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gif"/><Relationship Id="rId4" Type="http://schemas.openxmlformats.org/officeDocument/2006/relationships/image" Target="../media/image25.jpeg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5AFF8E02-6B7F-4A9C-B230-11EAF95DD5A5}"/>
              </a:ext>
            </a:extLst>
          </p:cNvPr>
          <p:cNvSpPr/>
          <p:nvPr/>
        </p:nvSpPr>
        <p:spPr>
          <a:xfrm>
            <a:off x="1819498" y="1320034"/>
            <a:ext cx="8804365" cy="3542335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</a:pPr>
            <a:r>
              <a:rPr lang="es-ES" sz="6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MEDIO NATURAL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a-ES" sz="4000" i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OFICIOS</a:t>
            </a:r>
            <a:endParaRPr lang="es-ES" sz="12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 de texto 217">
            <a:extLst>
              <a:ext uri="{FF2B5EF4-FFF2-40B4-BE49-F238E27FC236}">
                <a16:creationId xmlns:a16="http://schemas.microsoft.com/office/drawing/2014/main" id="{A1EDDB25-49F5-4387-9CF8-07B9F3C12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190" y="6360795"/>
            <a:ext cx="6357620" cy="49720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_tradnl" sz="10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Autor pictogramas:</a:t>
            </a:r>
            <a:r>
              <a:rPr lang="es-ES_tradnl" sz="10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Sergio Palao </a:t>
            </a:r>
            <a:r>
              <a:rPr lang="es-ES_tradnl" sz="10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Procedencia:</a:t>
            </a:r>
            <a:r>
              <a:rPr lang="es-ES_tradnl" sz="10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ARASAAC (http://arasaac.org) </a:t>
            </a:r>
            <a:r>
              <a:rPr lang="es-ES_tradnl" sz="10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Licencia:</a:t>
            </a:r>
            <a:r>
              <a:rPr lang="es-ES_tradnl" sz="10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CC (BY-NC-SA) </a:t>
            </a:r>
            <a:r>
              <a:rPr lang="es-ES_tradnl" sz="10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Propiedad:</a:t>
            </a:r>
            <a:r>
              <a:rPr lang="es-ES_tradnl" sz="10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Gobierno de Aragón</a:t>
            </a:r>
            <a:r>
              <a:rPr lang="es-ES_tradnl" sz="10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Editado</a:t>
            </a:r>
            <a:r>
              <a:rPr lang="es-ES_tradnl" sz="10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FUNDACIÓN ADIMIR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69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85" y="2048532"/>
            <a:ext cx="2835581" cy="16979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97" y="4052689"/>
            <a:ext cx="2759288" cy="18253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698" y="2452563"/>
            <a:ext cx="3881765" cy="258784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333926" y="364048"/>
            <a:ext cx="6229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/>
              <a:t>C O C I N E R O</a:t>
            </a:r>
            <a:endParaRPr lang="es-ES_tradnl" sz="7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8" y="2120893"/>
            <a:ext cx="3641813" cy="36418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06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6495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M A E S T R O</a:t>
            </a:r>
          </a:p>
        </p:txBody>
      </p:sp>
      <p:pic>
        <p:nvPicPr>
          <p:cNvPr id="4100" name="Picture 4" descr="http://www.eldiariony.com/apps/pbcsi.dll/storyimage/IM/20130905/LOCALES/130909676/AR/0/AR-130909676.jpg?ExactW=640&amp;ExactH=450&amp;imageversion=Arti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09" y="2220384"/>
            <a:ext cx="4825878" cy="33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25" y="1784817"/>
            <a:ext cx="4351338" cy="4351338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94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O B R E R 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011" y="2378235"/>
            <a:ext cx="2672141" cy="16537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911" y="2679407"/>
            <a:ext cx="3779683" cy="22678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930" y="4514407"/>
            <a:ext cx="2747770" cy="2236016"/>
          </a:xfrm>
          <a:prstGeom prst="rect">
            <a:avLst/>
          </a:prstGeom>
        </p:spPr>
      </p:pic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9" r="10588"/>
          <a:stretch/>
        </p:blipFill>
        <p:spPr>
          <a:xfrm>
            <a:off x="463976" y="2216403"/>
            <a:ext cx="3564599" cy="3631165"/>
          </a:xfr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24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7518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C A R P I N T E R 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313" y="2371939"/>
            <a:ext cx="4935369" cy="32892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67" y="3038610"/>
            <a:ext cx="2895602" cy="28956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7" y="1654402"/>
            <a:ext cx="2241176" cy="22411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94" y="3475640"/>
            <a:ext cx="2021543" cy="20215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59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3389" y="2978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P E S C A D E R O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952" y="4084044"/>
            <a:ext cx="5644902" cy="22269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952" y="1959628"/>
            <a:ext cx="2695710" cy="20267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403" y="1884772"/>
            <a:ext cx="2799083" cy="2101645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5" y="2547946"/>
            <a:ext cx="3495506" cy="3495506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F R U T E R A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942677"/>
            <a:ext cx="4851760" cy="13339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411" y="2086606"/>
            <a:ext cx="6226749" cy="4670062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4" y="1601620"/>
            <a:ext cx="3354504" cy="3354504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76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4449" y="2978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C A M P E S I N O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354" y="1707127"/>
            <a:ext cx="3343988" cy="24567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34376"/>
            <a:ext cx="3104959" cy="20618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39" y="2100023"/>
            <a:ext cx="3769660" cy="37696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69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5472" y="311337"/>
            <a:ext cx="10515600" cy="1325563"/>
          </a:xfrm>
        </p:spPr>
        <p:txBody>
          <a:bodyPr vert="horz"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C A R N I C E R O</a:t>
            </a:r>
            <a:endParaRPr lang="es-ES_tradnl" sz="7200" b="1" dirty="0">
              <a:latin typeface="+mn-lt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5239" y="1535684"/>
            <a:ext cx="4690904" cy="4690904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69" y="2036647"/>
            <a:ext cx="3688978" cy="36889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08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446639" y="343579"/>
            <a:ext cx="6159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/>
              <a:t>P A N A D E R O</a:t>
            </a:r>
          </a:p>
        </p:txBody>
      </p:sp>
      <p:pic>
        <p:nvPicPr>
          <p:cNvPr id="1028" name="Picture 4" descr="http://www.abc.es/Media/201310/16/espana-cola-consumo-pan--644x3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r="14891"/>
          <a:stretch/>
        </p:blipFill>
        <p:spPr bwMode="auto">
          <a:xfrm>
            <a:off x="6823529" y="2006143"/>
            <a:ext cx="4683782" cy="364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98" y="3067432"/>
            <a:ext cx="2365178" cy="2365178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34" y="3067432"/>
            <a:ext cx="2242627" cy="22426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14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1871" y="552412"/>
            <a:ext cx="6636819" cy="868298"/>
          </a:xfrm>
        </p:spPr>
        <p:txBody>
          <a:bodyPr>
            <a:noAutofit/>
          </a:bodyPr>
          <a:lstStyle/>
          <a:p>
            <a:pPr algn="ctr"/>
            <a:r>
              <a:rPr lang="es-ES" sz="7200" b="1" dirty="0">
                <a:latin typeface="+mn-lt"/>
              </a:rPr>
              <a:t>B O M B </a:t>
            </a:r>
            <a:r>
              <a:rPr lang="es-ES" sz="7200" b="1">
                <a:latin typeface="+mn-lt"/>
              </a:rPr>
              <a:t>E R O </a:t>
            </a:r>
            <a:r>
              <a:rPr lang="es-ES" sz="7200" b="1" dirty="0">
                <a:latin typeface="+mn-lt"/>
              </a:rPr>
              <a:t>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973" t="13184" r="18163" b="9356"/>
          <a:stretch/>
        </p:blipFill>
        <p:spPr>
          <a:xfrm>
            <a:off x="6753340" y="2497747"/>
            <a:ext cx="4515295" cy="29945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90" y="2797089"/>
            <a:ext cx="2695210" cy="26952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192" y="3078517"/>
            <a:ext cx="2308478" cy="23084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13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8237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M É D I C 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729" y="2651829"/>
            <a:ext cx="4756117" cy="3170745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54" y="2699415"/>
            <a:ext cx="3415011" cy="3415011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2" y="3218824"/>
            <a:ext cx="2895602" cy="28956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7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9011" y="463966"/>
            <a:ext cx="9144000" cy="1059642"/>
          </a:xfrm>
        </p:spPr>
        <p:txBody>
          <a:bodyPr>
            <a:noAutofit/>
          </a:bodyPr>
          <a:lstStyle/>
          <a:p>
            <a:r>
              <a:rPr lang="es-ES" sz="7200" b="1" dirty="0">
                <a:latin typeface="+mn-lt"/>
              </a:rPr>
              <a:t>P O L I C I A</a:t>
            </a:r>
            <a:endParaRPr lang="es-ES_tradnl" sz="7200" b="1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5571"/>
          <a:stretch/>
        </p:blipFill>
        <p:spPr>
          <a:xfrm>
            <a:off x="5951011" y="3025126"/>
            <a:ext cx="4900125" cy="30816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80" y="2576557"/>
            <a:ext cx="3299014" cy="32990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  <p:pic>
        <p:nvPicPr>
          <p:cNvPr id="1026" name="Picture 2" descr="Resultado de imagen de policia nacio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1010" y="3025126"/>
            <a:ext cx="4900125" cy="307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241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853" y="3889727"/>
            <a:ext cx="2411396" cy="20255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-1" r="23325" b="12800"/>
          <a:stretch/>
        </p:blipFill>
        <p:spPr>
          <a:xfrm>
            <a:off x="5239300" y="2206839"/>
            <a:ext cx="2411396" cy="16822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249" y="2735027"/>
            <a:ext cx="3995735" cy="283697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993560" y="311892"/>
            <a:ext cx="5936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/>
              <a:t>ELECTRICISTA</a:t>
            </a:r>
            <a:endParaRPr lang="es-ES_tradnl" sz="72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74" y="2267954"/>
            <a:ext cx="3647345" cy="364734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74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FONTANERO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299" y="2059896"/>
            <a:ext cx="2051100" cy="21876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7850" t="3799" r="-336" b="-3799"/>
          <a:stretch/>
        </p:blipFill>
        <p:spPr>
          <a:xfrm>
            <a:off x="7309497" y="2059896"/>
            <a:ext cx="4538547" cy="23035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399" y="4363432"/>
            <a:ext cx="2155921" cy="19749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55" y="2187832"/>
            <a:ext cx="3424720" cy="34247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4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166" y="1507469"/>
            <a:ext cx="3598009" cy="2696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2" y="4496876"/>
            <a:ext cx="2252526" cy="17238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007" y="4496876"/>
            <a:ext cx="2063403" cy="15605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685" y="4496876"/>
            <a:ext cx="2039322" cy="153459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4687"/>
          <a:stretch/>
        </p:blipFill>
        <p:spPr>
          <a:xfrm>
            <a:off x="443042" y="1630915"/>
            <a:ext cx="3015382" cy="258663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20544" y="200977"/>
            <a:ext cx="5026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/>
              <a:t>C A R T E R O </a:t>
            </a:r>
            <a:endParaRPr lang="es-ES_tradnl" sz="72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00" y="1994645"/>
            <a:ext cx="3021108" cy="30211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98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054" y="4129554"/>
            <a:ext cx="3347131" cy="22334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00" y="1563782"/>
            <a:ext cx="3844171" cy="216005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25312" y="274499"/>
            <a:ext cx="662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P E L U Q U E R O</a:t>
            </a:r>
            <a:endParaRPr lang="es-ES_tradnl" sz="72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2" y="2319299"/>
            <a:ext cx="3074896" cy="30748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334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147</Words>
  <Application>Microsoft Office PowerPoint</Application>
  <PresentationFormat>Panorámica</PresentationFormat>
  <Paragraphs>20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Tema de Office</vt:lpstr>
      <vt:lpstr>Presentación de PowerPoint</vt:lpstr>
      <vt:lpstr>Presentación de PowerPoint</vt:lpstr>
      <vt:lpstr>B O M B E R O S</vt:lpstr>
      <vt:lpstr>M É D I C O</vt:lpstr>
      <vt:lpstr>P O L I C I A</vt:lpstr>
      <vt:lpstr>Presentación de PowerPoint</vt:lpstr>
      <vt:lpstr>FONTANERO</vt:lpstr>
      <vt:lpstr>Presentación de PowerPoint</vt:lpstr>
      <vt:lpstr>Presentación de PowerPoint</vt:lpstr>
      <vt:lpstr>Presentación de PowerPoint</vt:lpstr>
      <vt:lpstr>M A E S T R O</vt:lpstr>
      <vt:lpstr>O B R E R O</vt:lpstr>
      <vt:lpstr>C A R P I N T E R O</vt:lpstr>
      <vt:lpstr>P E S C A D E R O</vt:lpstr>
      <vt:lpstr>F R U T E R A</vt:lpstr>
      <vt:lpstr>C A M P E S I N O</vt:lpstr>
      <vt:lpstr>C A R N I C E R 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ELS   OFICIS</dc:title>
  <dc:creator>FRANCISCO JAVIER VACA ROMAN</dc:creator>
  <cp:lastModifiedBy>ALVARO CABRERA RUIZ</cp:lastModifiedBy>
  <cp:revision>45</cp:revision>
  <dcterms:created xsi:type="dcterms:W3CDTF">2015-01-18T10:17:42Z</dcterms:created>
  <dcterms:modified xsi:type="dcterms:W3CDTF">2021-07-31T05:07:39Z</dcterms:modified>
</cp:coreProperties>
</file>