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12192000" cy="6858000"/>
  <p:notesSz cx="6858000" cy="9144000"/>
  <p:embeddedFontLst>
    <p:embeddedFont>
      <p:font typeface="Calibri" panose="020F0502020204030204" pitchFamily="34" charset="0"/>
      <p:regular r:id="rId126"/>
      <p:bold r:id="rId127"/>
      <p:italic r:id="rId128"/>
      <p:boldItalic r:id="rId129"/>
    </p:embeddedFont>
    <p:embeddedFont>
      <p:font typeface="Tahoma" panose="020B0604030504040204" pitchFamily="34" charset="0"/>
      <p:regular r:id="rId130"/>
      <p:bold r:id="rId1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1hE1ICVLrnfBGLhm3IMgOg==" hashData="Fw1LKYzcMJgCjq5cW2M6lTjakLio8BJmVpATIN1f5bEmRoJWlzLEeqLtXNboU4s+s5WNk8j+DQcl8Lf4dvqSBQ=="/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2" roundtripDataSignature="AMtx7mjjJpGU+427+lIBU2KJn6RQg/tK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5.fntdata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6.fnt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customschemas.google.com/relationships/presentationmetadata" Target="meta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34.png"/><Relationship Id="rId4" Type="http://schemas.openxmlformats.org/officeDocument/2006/relationships/image" Target="../media/image6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5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62.jpg"/><Relationship Id="rId9" Type="http://schemas.openxmlformats.org/officeDocument/2006/relationships/image" Target="../media/image18.png"/><Relationship Id="rId1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75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76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76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2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9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g"/><Relationship Id="rId9" Type="http://schemas.openxmlformats.org/officeDocument/2006/relationships/image" Target="../media/image9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g"/><Relationship Id="rId9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9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929346" y="1410789"/>
            <a:ext cx="8804365" cy="354233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a-ES" sz="4400" i="1">
                <a:solidFill>
                  <a:srgbClr val="FFFF00"/>
                </a:solidFill>
              </a:rPr>
              <a:t>LOS SERES VIVOS</a:t>
            </a:r>
            <a:r>
              <a:rPr lang="ca-E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uadro de texto 273"/>
          <p:cNvSpPr txBox="1"/>
          <p:nvPr/>
        </p:nvSpPr>
        <p:spPr>
          <a:xfrm>
            <a:off x="3183515" y="615259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Aragón. </a:t>
            </a:r>
            <a:r>
              <a:rPr lang="es-ES" sz="10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 por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Francisco Javier Vaca Román ( </a:t>
            </a:r>
            <a:r>
              <a:rPr lang="es-ES" sz="10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ADIMIR)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/>
          <p:nvPr/>
        </p:nvSpPr>
        <p:spPr>
          <a:xfrm>
            <a:off x="1156986" y="5171780"/>
            <a:ext cx="49058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 Y PLANTAS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1156986" y="3850233"/>
            <a:ext cx="32486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</a:t>
            </a:r>
            <a:r>
              <a:rPr lang="ca-E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1156986" y="2532157"/>
            <a:ext cx="2091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PLANTAS.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 Y PLANTAS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0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0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70"/>
              <a:buFont typeface="Arial"/>
              <a:buChar char="•"/>
            </a:pPr>
            <a:r>
              <a:rPr lang="ca-ES" sz="297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QUÉ  COME UN ANIMAL </a:t>
            </a:r>
            <a:r>
              <a:rPr lang="ca-ES" sz="297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OMNÍVORO</a:t>
            </a:r>
            <a:r>
              <a:rPr lang="ca-ES" sz="297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0" descr="C:\Users\franc\Desktop\ARCHIVOS PARA SUBIR\POR ACABAR\MEDI SOPORTE VISUAL\hierb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4747" y="2811655"/>
            <a:ext cx="1562662" cy="1592707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08" name="Google Shape;308;p10"/>
          <p:cNvGrpSpPr/>
          <p:nvPr/>
        </p:nvGrpSpPr>
        <p:grpSpPr>
          <a:xfrm>
            <a:off x="7411596" y="2793767"/>
            <a:ext cx="1668307" cy="1670259"/>
            <a:chOff x="0" y="0"/>
            <a:chExt cx="1440000" cy="1440000"/>
          </a:xfrm>
        </p:grpSpPr>
        <p:sp>
          <p:nvSpPr>
            <p:cNvPr id="309" name="Google Shape;309;p10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0" name="Google Shape;310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0"/>
            <p:cNvPicPr preferRelativeResize="0"/>
            <p:nvPr/>
          </p:nvPicPr>
          <p:blipFill rotWithShape="1">
            <a:blip r:embed="rId8">
              <a:alphaModFix/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1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1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" name="Google Shape;246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5" name="Google Shape;2465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6" name="Google Shape;2466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67" name="Google Shape;2467;p100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8" name="Google Shape;2468;p100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9" name="Google Shape;2469;p100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0" name="Google Shape;2470;p10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471" name="Google Shape;2471;p10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2" name="Google Shape;2472;p100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73" name="Google Shape;2473;p100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4" name="Google Shape;2474;p100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75" name="Google Shape;2475;p100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6" name="Google Shape;2476;p100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477" name="Google Shape;2477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8499" y="1177726"/>
            <a:ext cx="2735818" cy="273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2" name="Google Shape;2482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85" name="Google Shape;2485;p101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101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101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8" name="Google Shape;2488;p10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489" name="Google Shape;2489;p10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0" name="Google Shape;2490;p101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491" name="Google Shape;2491;p10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92" name="Google Shape;2492;p101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3" name="Google Shape;2493;p101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94" name="Google Shape;2494;p101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5" name="Google Shape;2495;p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7758" y="1171080"/>
            <a:ext cx="2767264" cy="276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0" name="Google Shape;2500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1" name="Google Shape;2501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2" name="Google Shape;2502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3" name="Google Shape;2503;p102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4" name="Google Shape;2504;p102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102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6" name="Google Shape;2506;p10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507" name="Google Shape;2507;p10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08" name="Google Shape;2508;p102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509" name="Google Shape;2509;p102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0" name="Google Shape;2510;p102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511" name="Google Shape;2511;p102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2" name="Google Shape;2512;p102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513" name="Google Shape;2513;p1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3248" y="866412"/>
            <a:ext cx="3174603" cy="317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8" name="Google Shape;251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9" name="Google Shape;2519;p10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520" name="Google Shape;2520;p103"/>
          <p:cNvSpPr txBox="1"/>
          <p:nvPr/>
        </p:nvSpPr>
        <p:spPr>
          <a:xfrm>
            <a:off x="3196300" y="5416200"/>
            <a:ext cx="2498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1" name="Google Shape;2521;p103"/>
          <p:cNvSpPr txBox="1"/>
          <p:nvPr/>
        </p:nvSpPr>
        <p:spPr>
          <a:xfrm>
            <a:off x="7665974" y="5416200"/>
            <a:ext cx="2580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2" name="Google Shape;2522;p103"/>
          <p:cNvSpPr txBox="1"/>
          <p:nvPr/>
        </p:nvSpPr>
        <p:spPr>
          <a:xfrm>
            <a:off x="535441" y="858575"/>
            <a:ext cx="28696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 CUERPO</a:t>
            </a:r>
            <a:endParaRPr/>
          </a:p>
        </p:txBody>
      </p:sp>
      <p:sp>
        <p:nvSpPr>
          <p:cNvPr id="2523" name="Google Shape;2523;p103"/>
          <p:cNvSpPr txBox="1"/>
          <p:nvPr/>
        </p:nvSpPr>
        <p:spPr>
          <a:xfrm>
            <a:off x="381100" y="1976800"/>
            <a:ext cx="378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CÓMO ES EL CUERPO?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4" name="Google Shape;2524;p103"/>
          <p:cNvSpPr/>
          <p:nvPr/>
        </p:nvSpPr>
        <p:spPr>
          <a:xfrm>
            <a:off x="1848115" y="1570395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5" name="Google Shape;2525;p103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696">
            <a:off x="3530371" y="3801474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526" name="Google Shape;2526;p103"/>
          <p:cNvGrpSpPr/>
          <p:nvPr/>
        </p:nvGrpSpPr>
        <p:grpSpPr>
          <a:xfrm>
            <a:off x="7882074" y="3507739"/>
            <a:ext cx="2027468" cy="2027468"/>
            <a:chOff x="7882074" y="3507739"/>
            <a:chExt cx="2027468" cy="2027468"/>
          </a:xfrm>
        </p:grpSpPr>
        <p:pic>
          <p:nvPicPr>
            <p:cNvPr id="2527" name="Google Shape;2527;p103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8175808" y="3801473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528" name="Google Shape;2528;p103"/>
            <p:cNvSpPr/>
            <p:nvPr/>
          </p:nvSpPr>
          <p:spPr>
            <a:xfrm>
              <a:off x="8077293" y="3607390"/>
              <a:ext cx="1637030" cy="1828165"/>
            </a:xfrm>
            <a:prstGeom prst="mathMultiply">
              <a:avLst>
                <a:gd name="adj1" fmla="val 4915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3" name="Google Shape;253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4" name="Google Shape;2534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35" name="Google Shape;2535;p104"/>
          <p:cNvSpPr txBox="1"/>
          <p:nvPr/>
        </p:nvSpPr>
        <p:spPr>
          <a:xfrm>
            <a:off x="5113825" y="521725"/>
            <a:ext cx="28149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20"/>
              <a:buFont typeface="Calibri"/>
              <a:buNone/>
            </a:pPr>
            <a:r>
              <a:rPr lang="ca-ES" sz="242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242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6" name="Google Shape;2536;p104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7" name="Google Shape;2537;p104"/>
          <p:cNvSpPr txBox="1"/>
          <p:nvPr/>
        </p:nvSpPr>
        <p:spPr>
          <a:xfrm>
            <a:off x="8637025" y="5741450"/>
            <a:ext cx="303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8" name="Google Shape;2538;p104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539" name="Google Shape;2539;p10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40" name="Google Shape;2540;p104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541" name="Google Shape;2541;p104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542" name="Google Shape;2542;p104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543" name="Google Shape;2543;p104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44" name="Google Shape;2544;p104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545" name="Google Shape;2545;p104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6" name="Google Shape;2546;p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47" name="Google Shape;2547;p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8" name="Google Shape;2548;p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9297" y="1079500"/>
            <a:ext cx="2814834" cy="281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3" name="Google Shape;255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4" name="Google Shape;2554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55" name="Google Shape;2555;p105"/>
          <p:cNvSpPr txBox="1"/>
          <p:nvPr/>
        </p:nvSpPr>
        <p:spPr>
          <a:xfrm>
            <a:off x="5113825" y="521725"/>
            <a:ext cx="2989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20"/>
              <a:buFont typeface="Calibri"/>
              <a:buNone/>
            </a:pPr>
            <a:r>
              <a:rPr lang="ca-ES" sz="242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242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105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105"/>
          <p:cNvSpPr txBox="1"/>
          <p:nvPr/>
        </p:nvSpPr>
        <p:spPr>
          <a:xfrm>
            <a:off x="8637025" y="5741450"/>
            <a:ext cx="298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8" name="Google Shape;2558;p105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559" name="Google Shape;2559;p10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60" name="Google Shape;2560;p105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561" name="Google Shape;2561;p105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562" name="Google Shape;2562;p105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563" name="Google Shape;2563;p105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4" name="Google Shape;2564;p105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565" name="Google Shape;2565;p105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6" name="Google Shape;2566;p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67" name="Google Shape;2567;p1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8" name="Google Shape;2568;p1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7062" y="1031024"/>
            <a:ext cx="3266845" cy="326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3" name="Google Shape;2573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4" name="Google Shape;2574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75" name="Google Shape;2575;p106"/>
          <p:cNvSpPr txBox="1"/>
          <p:nvPr/>
        </p:nvSpPr>
        <p:spPr>
          <a:xfrm>
            <a:off x="4585425" y="476725"/>
            <a:ext cx="3762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Calibri"/>
              <a:buNone/>
            </a:pPr>
            <a:r>
              <a:rPr lang="ca-ES" sz="3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6" name="Google Shape;2576;p106"/>
          <p:cNvSpPr txBox="1"/>
          <p:nvPr/>
        </p:nvSpPr>
        <p:spPr>
          <a:xfrm>
            <a:off x="1075602" y="5752600"/>
            <a:ext cx="2734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7" name="Google Shape;2577;p106"/>
          <p:cNvSpPr txBox="1"/>
          <p:nvPr/>
        </p:nvSpPr>
        <p:spPr>
          <a:xfrm>
            <a:off x="8637025" y="5741450"/>
            <a:ext cx="2956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8" name="Google Shape;2578;p106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579" name="Google Shape;2579;p10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0" name="Google Shape;2580;p106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581" name="Google Shape;2581;p106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582" name="Google Shape;2582;p106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583" name="Google Shape;2583;p106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84" name="Google Shape;2584;p106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585" name="Google Shape;2585;p106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6" name="Google Shape;2586;p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87" name="Google Shape;2587;p1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8" name="Google Shape;2588;p1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0507" y="892158"/>
            <a:ext cx="2734656" cy="27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3" name="Google Shape;2593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4" name="Google Shape;2594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95" name="Google Shape;2595;p107"/>
          <p:cNvSpPr txBox="1"/>
          <p:nvPr/>
        </p:nvSpPr>
        <p:spPr>
          <a:xfrm>
            <a:off x="5113825" y="521725"/>
            <a:ext cx="2624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20"/>
              <a:buFont typeface="Calibri"/>
              <a:buNone/>
            </a:pPr>
            <a:r>
              <a:rPr lang="ca-ES" sz="242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242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6" name="Google Shape;2596;p107"/>
          <p:cNvSpPr txBox="1"/>
          <p:nvPr/>
        </p:nvSpPr>
        <p:spPr>
          <a:xfrm>
            <a:off x="1075601" y="5752600"/>
            <a:ext cx="2496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7" name="Google Shape;2597;p107"/>
          <p:cNvSpPr txBox="1"/>
          <p:nvPr/>
        </p:nvSpPr>
        <p:spPr>
          <a:xfrm>
            <a:off x="8637026" y="5741450"/>
            <a:ext cx="3099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8" name="Google Shape;2598;p107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599" name="Google Shape;2599;p10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0" name="Google Shape;2600;p107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601" name="Google Shape;2601;p107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602" name="Google Shape;2602;p107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603" name="Google Shape;2603;p107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04" name="Google Shape;2604;p107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605" name="Google Shape;2605;p10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6" name="Google Shape;2606;p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07" name="Google Shape;2607;p1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8" name="Google Shape;2608;p1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932536">
            <a:off x="5231608" y="861147"/>
            <a:ext cx="2481625" cy="24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3" name="Google Shape;2613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4" name="Google Shape;2614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15" name="Google Shape;2615;p108"/>
          <p:cNvSpPr txBox="1"/>
          <p:nvPr/>
        </p:nvSpPr>
        <p:spPr>
          <a:xfrm>
            <a:off x="4859925" y="480925"/>
            <a:ext cx="3508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6" name="Google Shape;2616;p108"/>
          <p:cNvSpPr txBox="1"/>
          <p:nvPr/>
        </p:nvSpPr>
        <p:spPr>
          <a:xfrm>
            <a:off x="1075601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7" name="Google Shape;2617;p108"/>
          <p:cNvSpPr txBox="1"/>
          <p:nvPr/>
        </p:nvSpPr>
        <p:spPr>
          <a:xfrm>
            <a:off x="8637025" y="5741450"/>
            <a:ext cx="2956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8" name="Google Shape;2618;p108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619" name="Google Shape;2619;p10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0" name="Google Shape;2620;p108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621" name="Google Shape;2621;p108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622" name="Google Shape;2622;p108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623" name="Google Shape;2623;p108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24" name="Google Shape;2624;p108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625" name="Google Shape;2625;p108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6" name="Google Shape;2626;p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27" name="Google Shape;2627;p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8" name="Google Shape;2628;p10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29726" y="1218596"/>
            <a:ext cx="2409095" cy="240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3" name="Google Shape;2633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4" name="Google Shape;2634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35" name="Google Shape;2635;p109"/>
          <p:cNvSpPr txBox="1"/>
          <p:nvPr/>
        </p:nvSpPr>
        <p:spPr>
          <a:xfrm>
            <a:off x="4655649" y="731375"/>
            <a:ext cx="3496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109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109"/>
          <p:cNvSpPr txBox="1"/>
          <p:nvPr/>
        </p:nvSpPr>
        <p:spPr>
          <a:xfrm>
            <a:off x="8637025" y="5741450"/>
            <a:ext cx="2895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8" name="Google Shape;2638;p109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639" name="Google Shape;2639;p10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0" name="Google Shape;2640;p109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641" name="Google Shape;2641;p109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642" name="Google Shape;2642;p109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643" name="Google Shape;2643;p109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44" name="Google Shape;2644;p109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645" name="Google Shape;2645;p109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46" name="Google Shape;2646;p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47" name="Google Shape;2647;p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8" name="Google Shape;2648;p1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6628" y="1344906"/>
            <a:ext cx="3496573" cy="349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1"/>
          <p:cNvGrpSpPr/>
          <p:nvPr/>
        </p:nvGrpSpPr>
        <p:grpSpPr>
          <a:xfrm>
            <a:off x="7732769" y="3251828"/>
            <a:ext cx="1711557" cy="1708487"/>
            <a:chOff x="0" y="0"/>
            <a:chExt cx="1440000" cy="1440000"/>
          </a:xfrm>
        </p:grpSpPr>
        <p:sp>
          <p:nvSpPr>
            <p:cNvPr id="320" name="Google Shape;320;p11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1"/>
            <p:cNvPicPr preferRelativeResize="0"/>
            <p:nvPr/>
          </p:nvPicPr>
          <p:blipFill rotWithShape="1">
            <a:blip r:embed="rId5">
              <a:alphaModFix/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11"/>
          <p:cNvSpPr/>
          <p:nvPr/>
        </p:nvSpPr>
        <p:spPr>
          <a:xfrm>
            <a:off x="1156972" y="4270550"/>
            <a:ext cx="186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156975" y="2849425"/>
            <a:ext cx="278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1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1"/>
          <p:cNvPicPr preferRelativeResize="0"/>
          <p:nvPr/>
        </p:nvPicPr>
        <p:blipFill rotWithShape="1">
          <a:blip r:embed="rId9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1"/>
          <p:cNvSpPr txBox="1"/>
          <p:nvPr/>
        </p:nvSpPr>
        <p:spPr>
          <a:xfrm>
            <a:off x="838199" y="1756605"/>
            <a:ext cx="9841959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 ANIMALES 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COMEN OTROS ANIMALES... 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7491041" y="2946421"/>
            <a:ext cx="2195012" cy="2383169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1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1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3" name="Google Shape;2653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4" name="Google Shape;2654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55" name="Google Shape;2655;p110"/>
          <p:cNvSpPr txBox="1"/>
          <p:nvPr/>
        </p:nvSpPr>
        <p:spPr>
          <a:xfrm>
            <a:off x="4859925" y="480925"/>
            <a:ext cx="3508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6" name="Google Shape;2656;p110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110"/>
          <p:cNvSpPr txBox="1"/>
          <p:nvPr/>
        </p:nvSpPr>
        <p:spPr>
          <a:xfrm>
            <a:off x="8637025" y="5741450"/>
            <a:ext cx="2956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8" name="Google Shape;2658;p110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659" name="Google Shape;2659;p11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0" name="Google Shape;2660;p110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661" name="Google Shape;2661;p110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662" name="Google Shape;2662;p110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663" name="Google Shape;2663;p110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64" name="Google Shape;2664;p110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665" name="Google Shape;2665;p110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6" name="Google Shape;2666;p1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67" name="Google Shape;2667;p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8" name="Google Shape;2668;p1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9708" y="824852"/>
            <a:ext cx="3142519" cy="314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3" name="Google Shape;2673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4" name="Google Shape;2674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75" name="Google Shape;2675;p111"/>
          <p:cNvSpPr txBox="1"/>
          <p:nvPr/>
        </p:nvSpPr>
        <p:spPr>
          <a:xfrm>
            <a:off x="4655649" y="731375"/>
            <a:ext cx="3590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6" name="Google Shape;2676;p111"/>
          <p:cNvSpPr txBox="1"/>
          <p:nvPr/>
        </p:nvSpPr>
        <p:spPr>
          <a:xfrm>
            <a:off x="1075601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7" name="Google Shape;2677;p111"/>
          <p:cNvSpPr txBox="1"/>
          <p:nvPr/>
        </p:nvSpPr>
        <p:spPr>
          <a:xfrm>
            <a:off x="8637026" y="5741450"/>
            <a:ext cx="3099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8" name="Google Shape;2678;p111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679" name="Google Shape;2679;p11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0" name="Google Shape;2680;p111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681" name="Google Shape;2681;p111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682" name="Google Shape;2682;p111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683" name="Google Shape;2683;p111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84" name="Google Shape;2684;p111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685" name="Google Shape;2685;p111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86" name="Google Shape;2686;p1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87" name="Google Shape;2687;p1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8" name="Google Shape;2688;p1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9443" y="1241947"/>
            <a:ext cx="2955745" cy="295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" name="Google Shape;2693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4" name="Google Shape;2694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95" name="Google Shape;2695;p112"/>
          <p:cNvSpPr txBox="1"/>
          <p:nvPr/>
        </p:nvSpPr>
        <p:spPr>
          <a:xfrm>
            <a:off x="4655649" y="731375"/>
            <a:ext cx="3549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6" name="Google Shape;2696;p112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7" name="Google Shape;2697;p112"/>
          <p:cNvSpPr txBox="1"/>
          <p:nvPr/>
        </p:nvSpPr>
        <p:spPr>
          <a:xfrm>
            <a:off x="8637026" y="5741450"/>
            <a:ext cx="3186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8" name="Google Shape;2698;p112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699" name="Google Shape;2699;p11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00" name="Google Shape;2700;p112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01" name="Google Shape;2701;p112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702" name="Google Shape;2702;p112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703" name="Google Shape;2703;p112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04" name="Google Shape;2704;p112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705" name="Google Shape;2705;p112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06" name="Google Shape;2706;p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07" name="Google Shape;2707;p1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8" name="Google Shape;2708;p1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0306" y="898397"/>
            <a:ext cx="2998140" cy="299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" name="Google Shape;2713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4" name="Google Shape;2714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5" name="Google Shape;2715;p113"/>
          <p:cNvSpPr txBox="1"/>
          <p:nvPr/>
        </p:nvSpPr>
        <p:spPr>
          <a:xfrm>
            <a:off x="4716888" y="562575"/>
            <a:ext cx="3634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113"/>
          <p:cNvSpPr txBox="1"/>
          <p:nvPr/>
        </p:nvSpPr>
        <p:spPr>
          <a:xfrm>
            <a:off x="1075600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113"/>
          <p:cNvSpPr txBox="1"/>
          <p:nvPr/>
        </p:nvSpPr>
        <p:spPr>
          <a:xfrm>
            <a:off x="8637025" y="5741450"/>
            <a:ext cx="2976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8" name="Google Shape;2718;p113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719" name="Google Shape;2719;p11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0" name="Google Shape;2720;p113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21" name="Google Shape;2721;p113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722" name="Google Shape;2722;p113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723" name="Google Shape;2723;p1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24" name="Google Shape;2724;p113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725" name="Google Shape;2725;p113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26" name="Google Shape;2726;p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27" name="Google Shape;2727;p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8" name="Google Shape;2728;p1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97075" y="731371"/>
            <a:ext cx="2873814" cy="287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3" name="Google Shape;2733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4" name="Google Shape;2734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35" name="Google Shape;2735;p114"/>
          <p:cNvSpPr txBox="1"/>
          <p:nvPr/>
        </p:nvSpPr>
        <p:spPr>
          <a:xfrm>
            <a:off x="4859925" y="480925"/>
            <a:ext cx="3243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114"/>
          <p:cNvSpPr txBox="1"/>
          <p:nvPr/>
        </p:nvSpPr>
        <p:spPr>
          <a:xfrm>
            <a:off x="1075601" y="5752600"/>
            <a:ext cx="2505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114"/>
          <p:cNvSpPr txBox="1"/>
          <p:nvPr/>
        </p:nvSpPr>
        <p:spPr>
          <a:xfrm>
            <a:off x="8637025" y="5741450"/>
            <a:ext cx="2874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8" name="Google Shape;2738;p114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739" name="Google Shape;2739;p11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0" name="Google Shape;2740;p114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41" name="Google Shape;2741;p114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742" name="Google Shape;2742;p114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743" name="Google Shape;2743;p114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44" name="Google Shape;2744;p114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745" name="Google Shape;2745;p114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6" name="Google Shape;2746;p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47" name="Google Shape;2747;p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8" name="Google Shape;2748;p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4039" y="1228318"/>
            <a:ext cx="2505349" cy="250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3" name="Google Shape;2753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4" name="Google Shape;2754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55" name="Google Shape;2755;p115"/>
          <p:cNvSpPr txBox="1"/>
          <p:nvPr/>
        </p:nvSpPr>
        <p:spPr>
          <a:xfrm>
            <a:off x="4859925" y="480925"/>
            <a:ext cx="3467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115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115"/>
          <p:cNvSpPr txBox="1"/>
          <p:nvPr/>
        </p:nvSpPr>
        <p:spPr>
          <a:xfrm>
            <a:off x="8637025" y="5741450"/>
            <a:ext cx="2997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8" name="Google Shape;2758;p115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759" name="Google Shape;2759;p11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0" name="Google Shape;2760;p115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61" name="Google Shape;2761;p115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762" name="Google Shape;2762;p115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763" name="Google Shape;2763;p115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64" name="Google Shape;2764;p115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765" name="Google Shape;2765;p115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6" name="Google Shape;2766;p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67" name="Google Shape;2767;p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8" name="Google Shape;2768;p1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8555" y="824852"/>
            <a:ext cx="3158561" cy="315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3" name="Google Shape;2773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4" name="Google Shape;2774;p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75" name="Google Shape;2775;p116"/>
          <p:cNvSpPr txBox="1"/>
          <p:nvPr/>
        </p:nvSpPr>
        <p:spPr>
          <a:xfrm>
            <a:off x="4859925" y="480925"/>
            <a:ext cx="3386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116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116"/>
          <p:cNvSpPr txBox="1"/>
          <p:nvPr/>
        </p:nvSpPr>
        <p:spPr>
          <a:xfrm>
            <a:off x="8637026" y="5741450"/>
            <a:ext cx="3186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8" name="Google Shape;2778;p116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779" name="Google Shape;2779;p11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0" name="Google Shape;2780;p116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81" name="Google Shape;2781;p116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782" name="Google Shape;2782;p116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783" name="Google Shape;2783;p116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84" name="Google Shape;2784;p116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785" name="Google Shape;2785;p116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6" name="Google Shape;2786;p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87" name="Google Shape;2787;p1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8" name="Google Shape;2788;p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4562" y="1086944"/>
            <a:ext cx="2609623" cy="260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3" name="Google Shape;2793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117"/>
          <p:cNvSpPr txBox="1"/>
          <p:nvPr/>
        </p:nvSpPr>
        <p:spPr>
          <a:xfrm>
            <a:off x="4655650" y="731375"/>
            <a:ext cx="3529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117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117"/>
          <p:cNvSpPr txBox="1"/>
          <p:nvPr/>
        </p:nvSpPr>
        <p:spPr>
          <a:xfrm>
            <a:off x="8637025" y="5741450"/>
            <a:ext cx="303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8" name="Google Shape;2798;p117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799" name="Google Shape;2799;p11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00" name="Google Shape;2800;p117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01" name="Google Shape;2801;p117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802" name="Google Shape;2802;p117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803" name="Google Shape;2803;p117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804" name="Google Shape;2804;p117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805" name="Google Shape;2805;p1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06" name="Google Shape;2806;p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807" name="Google Shape;2807;p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8" name="Google Shape;2808;p1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18909" y="1216790"/>
            <a:ext cx="2516877" cy="251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4" name="Google Shape;2814;p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15" name="Google Shape;2815;p118"/>
          <p:cNvSpPr txBox="1"/>
          <p:nvPr/>
        </p:nvSpPr>
        <p:spPr>
          <a:xfrm>
            <a:off x="4859924" y="480925"/>
            <a:ext cx="3549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p118"/>
          <p:cNvSpPr txBox="1"/>
          <p:nvPr/>
        </p:nvSpPr>
        <p:spPr>
          <a:xfrm>
            <a:off x="1075602" y="5752600"/>
            <a:ext cx="2822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118"/>
          <p:cNvSpPr txBox="1"/>
          <p:nvPr/>
        </p:nvSpPr>
        <p:spPr>
          <a:xfrm>
            <a:off x="8637025" y="5741450"/>
            <a:ext cx="3034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8" name="Google Shape;2818;p118"/>
          <p:cNvGrpSpPr/>
          <p:nvPr/>
        </p:nvGrpSpPr>
        <p:grpSpPr>
          <a:xfrm>
            <a:off x="1320614" y="3837463"/>
            <a:ext cx="2027468" cy="2027468"/>
            <a:chOff x="1288452" y="3780600"/>
            <a:chExt cx="2027468" cy="2027468"/>
          </a:xfrm>
        </p:grpSpPr>
        <p:sp>
          <p:nvSpPr>
            <p:cNvPr id="2819" name="Google Shape;2819;p11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0" name="Google Shape;2820;p118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21" name="Google Shape;2821;p118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822" name="Google Shape;2822;p118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823" name="Google Shape;2823;p118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824" name="Google Shape;2824;p118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825" name="Google Shape;2825;p118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6" name="Google Shape;2826;p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827" name="Google Shape;2827;p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8" name="Google Shape;2828;p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61750" y="880349"/>
            <a:ext cx="3034235" cy="303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3" name="Google Shape;2833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4" name="Google Shape;2834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35" name="Google Shape;2835;p119"/>
          <p:cNvSpPr txBox="1"/>
          <p:nvPr/>
        </p:nvSpPr>
        <p:spPr>
          <a:xfrm>
            <a:off x="4655650" y="731375"/>
            <a:ext cx="3712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119"/>
          <p:cNvSpPr txBox="1"/>
          <p:nvPr/>
        </p:nvSpPr>
        <p:spPr>
          <a:xfrm>
            <a:off x="1075601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119"/>
          <p:cNvSpPr txBox="1"/>
          <p:nvPr/>
        </p:nvSpPr>
        <p:spPr>
          <a:xfrm>
            <a:off x="8637026" y="5741450"/>
            <a:ext cx="3186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8" name="Google Shape;2838;p119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839" name="Google Shape;2839;p11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40" name="Google Shape;2840;p119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41" name="Google Shape;2841;p119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842" name="Google Shape;2842;p119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843" name="Google Shape;2843;p119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844" name="Google Shape;2844;p119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845" name="Google Shape;2845;p119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46" name="Google Shape;2846;p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847" name="Google Shape;2847;p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8" name="Google Shape;2848;p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1775" y="1169605"/>
            <a:ext cx="2814167" cy="281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>
            <a:off x="1245875" y="2757575"/>
            <a:ext cx="275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1245873" y="4228475"/>
            <a:ext cx="187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2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2"/>
          <p:cNvSpPr txBox="1"/>
          <p:nvPr/>
        </p:nvSpPr>
        <p:spPr>
          <a:xfrm>
            <a:off x="508000" y="1756605"/>
            <a:ext cx="11150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•"/>
            </a:pPr>
            <a:r>
              <a:rPr lang="ca-ES" sz="31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 </a:t>
            </a:r>
            <a:r>
              <a:rPr lang="ca-ES" sz="31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r>
              <a:rPr lang="ca-ES" sz="31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COMEN PLANTAS Y OTROS ANIMALES ... </a:t>
            </a:r>
            <a:r>
              <a:rPr lang="ca-ES" sz="3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2" descr="C:\Users\franc\Desktop\ARCHIVOS PARA SUBIR\POR ACABAR\MEDI SOPORTE VISUAL\hierb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1397" y="3158978"/>
            <a:ext cx="1562662" cy="1592707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46" name="Google Shape;346;p12"/>
          <p:cNvGrpSpPr/>
          <p:nvPr/>
        </p:nvGrpSpPr>
        <p:grpSpPr>
          <a:xfrm>
            <a:off x="8318500" y="3275253"/>
            <a:ext cx="1879809" cy="1346522"/>
            <a:chOff x="7590120" y="2532157"/>
            <a:chExt cx="2925689" cy="2229318"/>
          </a:xfrm>
        </p:grpSpPr>
        <p:pic>
          <p:nvPicPr>
            <p:cNvPr id="347" name="Google Shape;347;p12" descr="C:\Users\franc\Desktop\ARCHIVOS PARA SUBIR\POR ACABAR\MEDI SOPORTE VISUAL\pe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72809" y="3618475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2" descr="C:\Users\franc\Desktop\ARCHIVOS PARA SUBIR\POR ACABAR\MEDI SOPORTE VISUAL\gacela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26049" y="2532157"/>
              <a:ext cx="1318260" cy="131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2" descr="C:\Users\franc\Desktop\ARCHIVOS PARA SUBIR\POR ACABAR\MEDI SOPORTE VISUAL\conej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90120" y="3537559"/>
              <a:ext cx="1211580" cy="12115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3" name="Google Shape;2853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4" name="Google Shape;2854;p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55" name="Google Shape;2855;p120"/>
          <p:cNvSpPr txBox="1"/>
          <p:nvPr/>
        </p:nvSpPr>
        <p:spPr>
          <a:xfrm>
            <a:off x="4655649" y="731375"/>
            <a:ext cx="3549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120"/>
          <p:cNvSpPr txBox="1"/>
          <p:nvPr/>
        </p:nvSpPr>
        <p:spPr>
          <a:xfrm>
            <a:off x="1075601" y="5752600"/>
            <a:ext cx="24351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120"/>
          <p:cNvSpPr txBox="1"/>
          <p:nvPr/>
        </p:nvSpPr>
        <p:spPr>
          <a:xfrm>
            <a:off x="8637025" y="5741450"/>
            <a:ext cx="2976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8" name="Google Shape;2858;p120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859" name="Google Shape;2859;p12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60" name="Google Shape;2860;p120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61" name="Google Shape;2861;p120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862" name="Google Shape;2862;p120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863" name="Google Shape;2863;p120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864" name="Google Shape;2864;p120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865" name="Google Shape;2865;p120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66" name="Google Shape;2866;p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867" name="Google Shape;2867;p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" name="Google Shape;2868;p1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59970" y="1028977"/>
            <a:ext cx="3639936" cy="363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3" name="Google Shape;2873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4" name="Google Shape;2874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75" name="Google Shape;2875;p121"/>
          <p:cNvSpPr txBox="1"/>
          <p:nvPr/>
        </p:nvSpPr>
        <p:spPr>
          <a:xfrm>
            <a:off x="4859925" y="480925"/>
            <a:ext cx="3365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121"/>
          <p:cNvSpPr txBox="1"/>
          <p:nvPr/>
        </p:nvSpPr>
        <p:spPr>
          <a:xfrm>
            <a:off x="1075602" y="5752600"/>
            <a:ext cx="2720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121"/>
          <p:cNvSpPr txBox="1"/>
          <p:nvPr/>
        </p:nvSpPr>
        <p:spPr>
          <a:xfrm>
            <a:off x="8637026" y="5741450"/>
            <a:ext cx="3186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8" name="Google Shape;2878;p121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879" name="Google Shape;2879;p12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0" name="Google Shape;2880;p121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81" name="Google Shape;2881;p121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882" name="Google Shape;2882;p121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883" name="Google Shape;2883;p121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884" name="Google Shape;2884;p121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885" name="Google Shape;2885;p121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86" name="Google Shape;2886;p1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887" name="Google Shape;2887;p1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8" name="Google Shape;2888;p1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1802" y="731383"/>
            <a:ext cx="3526201" cy="352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3" name="Google Shape;2893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4" name="Google Shape;2894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5" name="Google Shape;2895;p122"/>
          <p:cNvSpPr txBox="1"/>
          <p:nvPr/>
        </p:nvSpPr>
        <p:spPr>
          <a:xfrm>
            <a:off x="4655649" y="731375"/>
            <a:ext cx="3467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122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122"/>
          <p:cNvSpPr txBox="1"/>
          <p:nvPr/>
        </p:nvSpPr>
        <p:spPr>
          <a:xfrm>
            <a:off x="8637025" y="5741450"/>
            <a:ext cx="2997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8" name="Google Shape;2898;p122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899" name="Google Shape;2899;p12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00" name="Google Shape;2900;p122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901" name="Google Shape;2901;p122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902" name="Google Shape;2902;p122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903" name="Google Shape;2903;p122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04" name="Google Shape;2904;p122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905" name="Google Shape;2905;p122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6" name="Google Shape;2906;p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907" name="Google Shape;290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65" y="249668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8" name="Google Shape;2908;p1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4544" y="1548149"/>
            <a:ext cx="2388540" cy="238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3" name="Google Shape;2913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4" name="Google Shape;2914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915" name="Google Shape;2915;p123"/>
          <p:cNvSpPr txBox="1"/>
          <p:nvPr/>
        </p:nvSpPr>
        <p:spPr>
          <a:xfrm>
            <a:off x="4859925" y="480925"/>
            <a:ext cx="34269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123"/>
          <p:cNvSpPr txBox="1"/>
          <p:nvPr/>
        </p:nvSpPr>
        <p:spPr>
          <a:xfrm>
            <a:off x="1075602" y="5752600"/>
            <a:ext cx="262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TIENEN 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123"/>
          <p:cNvSpPr txBox="1"/>
          <p:nvPr/>
        </p:nvSpPr>
        <p:spPr>
          <a:xfrm>
            <a:off x="8637026" y="5741450"/>
            <a:ext cx="3323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a-ES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8" name="Google Shape;2918;p123"/>
          <p:cNvGrpSpPr/>
          <p:nvPr/>
        </p:nvGrpSpPr>
        <p:grpSpPr>
          <a:xfrm>
            <a:off x="1288452" y="3780600"/>
            <a:ext cx="2027468" cy="2027468"/>
            <a:chOff x="1288452" y="3780600"/>
            <a:chExt cx="2027468" cy="2027468"/>
          </a:xfrm>
        </p:grpSpPr>
        <p:sp>
          <p:nvSpPr>
            <p:cNvPr id="2919" name="Google Shape;2919;p12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20" name="Google Shape;2920;p123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921" name="Google Shape;2921;p123"/>
          <p:cNvGrpSpPr/>
          <p:nvPr/>
        </p:nvGrpSpPr>
        <p:grpSpPr>
          <a:xfrm>
            <a:off x="9033904" y="3733668"/>
            <a:ext cx="2027468" cy="2027468"/>
            <a:chOff x="9033904" y="3733668"/>
            <a:chExt cx="2027468" cy="2027468"/>
          </a:xfrm>
        </p:grpSpPr>
        <p:grpSp>
          <p:nvGrpSpPr>
            <p:cNvPr id="2922" name="Google Shape;2922;p123"/>
            <p:cNvGrpSpPr/>
            <p:nvPr/>
          </p:nvGrpSpPr>
          <p:grpSpPr>
            <a:xfrm>
              <a:off x="9033904" y="3733668"/>
              <a:ext cx="2027468" cy="2027468"/>
              <a:chOff x="9012373" y="3780598"/>
              <a:chExt cx="2027468" cy="2027468"/>
            </a:xfrm>
          </p:grpSpPr>
          <p:sp>
            <p:nvSpPr>
              <p:cNvPr id="2923" name="Google Shape;2923;p12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24" name="Google Shape;2924;p123" descr="C:\Users\franc\Desktop\ARCHIVOS PARA SUBIR\POR ACABAR\MEDI SOPORTE VISUAL\hues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925" name="Google Shape;2925;p123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6" name="Google Shape;2926;p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927" name="Google Shape;2927;p1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9067" y="2516416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8" name="Google Shape;2928;p1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98065" y="1284026"/>
            <a:ext cx="2677298" cy="26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/>
          <p:nvPr/>
        </p:nvSpPr>
        <p:spPr>
          <a:xfrm>
            <a:off x="1245871" y="2757575"/>
            <a:ext cx="27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356" name="Google Shape;356;p13"/>
          <p:cNvSpPr/>
          <p:nvPr/>
        </p:nvSpPr>
        <p:spPr>
          <a:xfrm>
            <a:off x="1245871" y="4228475"/>
            <a:ext cx="204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 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3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596900" y="1756605"/>
            <a:ext cx="10896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COMEN PLANTAS ... 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3" descr="C:\Users\franc\Desktop\ARCHIVOS PARA SUBIR\POR ACABAR\MEDI SOPORTE VISUAL\hierb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6297" y="3158978"/>
            <a:ext cx="1562662" cy="1592707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"/>
          <p:cNvSpPr/>
          <p:nvPr/>
        </p:nvSpPr>
        <p:spPr>
          <a:xfrm>
            <a:off x="1156975" y="4270550"/>
            <a:ext cx="27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1156972" y="2849425"/>
            <a:ext cx="19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4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4"/>
          <p:cNvSpPr txBox="1"/>
          <p:nvPr/>
        </p:nvSpPr>
        <p:spPr>
          <a:xfrm>
            <a:off x="838200" y="1756605"/>
            <a:ext cx="10026464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COMEN OTROS  ANIMALES...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4"/>
          <p:cNvGrpSpPr/>
          <p:nvPr/>
        </p:nvGrpSpPr>
        <p:grpSpPr>
          <a:xfrm>
            <a:off x="7717983" y="3054880"/>
            <a:ext cx="1741130" cy="1818449"/>
            <a:chOff x="0" y="0"/>
            <a:chExt cx="1440000" cy="1440000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5" name="Google Shape;37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4"/>
            <p:cNvPicPr preferRelativeResize="0"/>
            <p:nvPr/>
          </p:nvPicPr>
          <p:blipFill rotWithShape="1">
            <a:blip r:embed="rId7">
              <a:alphaModFix/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1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1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"/>
          <p:cNvSpPr/>
          <p:nvPr/>
        </p:nvSpPr>
        <p:spPr>
          <a:xfrm>
            <a:off x="1156973" y="5171775"/>
            <a:ext cx="29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LA TIERRA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1156972" y="3850225"/>
            <a:ext cx="237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EN EL AIRE</a:t>
            </a:r>
            <a:r>
              <a:rPr lang="ca-E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1156973" y="2532150"/>
            <a:ext cx="257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EL AGUA.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5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LA TIERRA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15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5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DONDE VIVEN LOS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5" descr="C:\Users\franc\Desktop\ARCHIVOS PARA SUBIR\POR ACABAR\MEDI SOPORTE VISUAL\camp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9903" y="3130233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1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1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822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"/>
          <p:cNvSpPr/>
          <p:nvPr/>
        </p:nvSpPr>
        <p:spPr>
          <a:xfrm>
            <a:off x="1156972" y="3791800"/>
            <a:ext cx="251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1156973" y="2532150"/>
            <a:ext cx="180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6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 txBox="1"/>
          <p:nvPr/>
        </p:nvSpPr>
        <p:spPr>
          <a:xfrm>
            <a:off x="654975" y="1382403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25"/>
              <a:buFont typeface="Arial"/>
              <a:buChar char="•"/>
            </a:pPr>
            <a:r>
              <a:rPr lang="ca-ES" sz="2925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2925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AÉREOS VUELAN</a:t>
            </a:r>
            <a:r>
              <a:rPr lang="ca-ES" sz="2925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925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2351" y="2666549"/>
            <a:ext cx="2095103" cy="209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/>
          <p:nvPr/>
        </p:nvSpPr>
        <p:spPr>
          <a:xfrm>
            <a:off x="1156973" y="5142500"/>
            <a:ext cx="268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EN EL AGUA.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1156974" y="3777800"/>
            <a:ext cx="282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EL TIERRA.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1156975" y="2532150"/>
            <a:ext cx="268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EL AIRE.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 txBox="1"/>
          <p:nvPr/>
        </p:nvSpPr>
        <p:spPr>
          <a:xfrm>
            <a:off x="6027075" y="5200229"/>
            <a:ext cx="46109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EL AGUA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7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7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70"/>
              <a:buFont typeface="Arial"/>
              <a:buChar char="•"/>
            </a:pPr>
            <a:r>
              <a:rPr lang="ca-ES" sz="297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DONDE VIVEN LOS ANIMALES </a:t>
            </a:r>
            <a:r>
              <a:rPr lang="ca-ES" sz="297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r>
              <a:rPr lang="ca-ES" sz="297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97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17" descr="C:\Users\franc\Desktop\ARCHIVOS PARA SUBIR\POR ACABAR\MEDI SOPORTE VISUAL\ma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2528" y="3551335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1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1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1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2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3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"/>
          <p:cNvSpPr/>
          <p:nvPr/>
        </p:nvSpPr>
        <p:spPr>
          <a:xfrm>
            <a:off x="1245872" y="2757575"/>
            <a:ext cx="19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</a:t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>
            <a:off x="1245871" y="4228475"/>
            <a:ext cx="265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8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8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8"/>
          <p:cNvSpPr txBox="1"/>
          <p:nvPr/>
        </p:nvSpPr>
        <p:spPr>
          <a:xfrm>
            <a:off x="596900" y="1756605"/>
            <a:ext cx="10896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OVÍPAROS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NACEN DEL VIENTRE? 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8" descr="C:\Users\franc\Desktop\ARCHIVOS PARA SUBIR\POR ACABAR\MEDI SOPORTE VISUAL\part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1538" y="3236553"/>
            <a:ext cx="1739238" cy="1769872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0" name="Google Shape;430;p18"/>
          <p:cNvSpPr/>
          <p:nvPr/>
        </p:nvSpPr>
        <p:spPr>
          <a:xfrm>
            <a:off x="7513651" y="2929904"/>
            <a:ext cx="2195012" cy="2383169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/>
          <p:nvPr/>
        </p:nvSpPr>
        <p:spPr>
          <a:xfrm>
            <a:off x="1156975" y="3791800"/>
            <a:ext cx="263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1156971" y="2532150"/>
            <a:ext cx="194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9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19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9"/>
          <p:cNvSpPr txBox="1"/>
          <p:nvPr/>
        </p:nvSpPr>
        <p:spPr>
          <a:xfrm>
            <a:off x="654975" y="1382403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25"/>
              <a:buFont typeface="Arial"/>
              <a:buChar char="•"/>
            </a:pPr>
            <a:r>
              <a:rPr lang="ca-ES" sz="2925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2925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VIVÍPAROS NACEN DEL VIENTRE</a:t>
            </a:r>
            <a:r>
              <a:rPr lang="ca-ES" sz="2925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925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19" descr="C:\Users\franc\Desktop\ARCHIVOS PARA SUBIR\POR ACABAR\MEDI SOPORTE VISUAL\part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284" y="2777497"/>
            <a:ext cx="1739238" cy="1769872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78772" y="2529076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NUTRICIÓN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3309627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b="0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HERBÍVOR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ca-ES" sz="2800" b="0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a-E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1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329740" y="2516706"/>
            <a:ext cx="3771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b="0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CARNÍVOROS: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380781" y="4616578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OMNÍVOROS: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700211" y="5006548"/>
            <a:ext cx="5144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 plantas y otros animales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614679" y="2896046"/>
            <a:ext cx="40393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animales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540002" y="778844"/>
            <a:ext cx="3274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Comen plantas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67807" y="4024269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¿Que comen?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C:\Users\franc\Desktop\ARCHIVOS PARA SUBIR\POR ACABAR\MEDI SOPORTE VISUAL\com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9964" y="1809621"/>
            <a:ext cx="719455" cy="71945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2" descr="C:\Users\franc\Desktop\ARCHIVOS PARA SUBIR\POR ACABAR\MEDI SOPORTE VISUAL\hierb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638" y="382489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 descr="C:\Users\franc\Desktop\ARCHIVOS PARA SUBIR\POR ACABAR\MEDI SOPORTE VISUAL\hierb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4284" y="4628826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2"/>
          <p:cNvSpPr txBox="1"/>
          <p:nvPr/>
        </p:nvSpPr>
        <p:spPr>
          <a:xfrm>
            <a:off x="167807" y="3202231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 animales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80480" y="3715728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C:\Users\franc\Desktop\ARCHIVOS PARA SUBIR\POR ACABAR\MEDI SOPORTE VISUAL\oveja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811007" y="1478212"/>
            <a:ext cx="527196" cy="53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C:\Users\franc\Desktop\ARCHIVOS PARA SUBIR\POR ACABAR\MEDI SOPORTE VISUAL\vaca.png"/>
          <p:cNvPicPr preferRelativeResize="0"/>
          <p:nvPr/>
        </p:nvPicPr>
        <p:blipFill rotWithShape="1">
          <a:blip r:embed="rId8">
            <a:alphaModFix/>
          </a:blip>
          <a:srcRect t="15942" b="15941"/>
          <a:stretch/>
        </p:blipFill>
        <p:spPr>
          <a:xfrm>
            <a:off x="4752586" y="1469617"/>
            <a:ext cx="778469" cy="50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franc\Desktop\ARCHIVOS PARA SUBIR\POR ACABAR\MEDI SOPORTE VISUAL\caball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37535" y="1284774"/>
            <a:ext cx="742957" cy="71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 descr="C:\Users\franc\Desktop\ARCHIVOS PARA SUBIR\POR ACABAR\MEDI SOPORTE VISUAL\león.png"/>
          <p:cNvPicPr preferRelativeResize="0"/>
          <p:nvPr/>
        </p:nvPicPr>
        <p:blipFill rotWithShape="1">
          <a:blip r:embed="rId10">
            <a:alphaModFix/>
          </a:blip>
          <a:srcRect t="11206" b="13793"/>
          <a:stretch/>
        </p:blipFill>
        <p:spPr>
          <a:xfrm>
            <a:off x="6342906" y="3518995"/>
            <a:ext cx="777585" cy="5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franc\Desktop\ARCHIVOS PARA SUBIR\POR ACABAR\MEDI SOPORTE VISUAL\buitr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80710" y="3575630"/>
            <a:ext cx="476250" cy="5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franc\Desktop\ARCHIVOS PARA SUBIR\POR ACABAR\MEDI SOPORTE VISUAL\tigre.png"/>
          <p:cNvPicPr preferRelativeResize="0"/>
          <p:nvPr/>
        </p:nvPicPr>
        <p:blipFill rotWithShape="1">
          <a:blip r:embed="rId12">
            <a:alphaModFix/>
          </a:blip>
          <a:srcRect t="19848" b="21374"/>
          <a:stretch/>
        </p:blipFill>
        <p:spPr>
          <a:xfrm>
            <a:off x="4614679" y="3580993"/>
            <a:ext cx="828480" cy="56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franc\Desktop\ARCHIVOS PARA SUBIR\POR ACABAR\MEDI SOPORTE VISUAL\perro (1)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00705" y="5795921"/>
            <a:ext cx="573840" cy="62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franc\Desktop\ARCHIVOS PARA SUBIR\POR ACABAR\MEDI SOPORTE VISUAL\oso (1)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40002" y="5591323"/>
            <a:ext cx="887429" cy="91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 descr="C:\Users\franc\Desktop\ARCHIVOS PARA SUBIR\POR ACABAR\MEDI SOPORTE VISUAL\cerd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31055" y="5716379"/>
            <a:ext cx="775559" cy="786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6552638" y="2527680"/>
            <a:ext cx="572452" cy="526011"/>
            <a:chOff x="0" y="0"/>
            <a:chExt cx="1440000" cy="1440000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18">
              <a:alphaModFix/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2"/>
          <p:cNvGrpSpPr/>
          <p:nvPr/>
        </p:nvGrpSpPr>
        <p:grpSpPr>
          <a:xfrm>
            <a:off x="7209367" y="4616578"/>
            <a:ext cx="572452" cy="526011"/>
            <a:chOff x="0" y="0"/>
            <a:chExt cx="1440000" cy="1440000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/>
            <p:cNvPicPr preferRelativeResize="0"/>
            <p:nvPr/>
          </p:nvPicPr>
          <p:blipFill rotWithShape="1">
            <a:blip r:embed="rId18">
              <a:alphaModFix/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"/>
          <p:cNvSpPr/>
          <p:nvPr/>
        </p:nvSpPr>
        <p:spPr>
          <a:xfrm>
            <a:off x="1245874" y="2757575"/>
            <a:ext cx="287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VIENTRE.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449" name="Google Shape;449;p20"/>
          <p:cNvSpPr/>
          <p:nvPr/>
        </p:nvSpPr>
        <p:spPr>
          <a:xfrm>
            <a:off x="1245873" y="4228475"/>
            <a:ext cx="253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HUEVO.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VIENTRE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20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0"/>
          <p:cNvSpPr txBox="1"/>
          <p:nvPr/>
        </p:nvSpPr>
        <p:spPr>
          <a:xfrm>
            <a:off x="596900" y="1756605"/>
            <a:ext cx="10896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CÓMO NACEN LOS ANIMALES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VIVÍPAROS ?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0" descr="C:\Users\franc\Desktop\ARCHIVOS PARA SUBIR\POR ACABAR\MEDI SOPORTE VISUAL\part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929" y="3184420"/>
            <a:ext cx="1739238" cy="1769872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1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1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"/>
          <p:cNvSpPr/>
          <p:nvPr/>
        </p:nvSpPr>
        <p:spPr>
          <a:xfrm>
            <a:off x="1156973" y="4024150"/>
            <a:ext cx="27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HUEVO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1156973" y="2532150"/>
            <a:ext cx="308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VIENTRE.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 HUEVO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21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1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CÓMO NACEN LOS 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OVÍPAROS 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0120" y="3222921"/>
            <a:ext cx="1150532" cy="11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926" y="3155861"/>
            <a:ext cx="1284652" cy="12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1"/>
          <p:cNvSpPr/>
          <p:nvPr/>
        </p:nvSpPr>
        <p:spPr>
          <a:xfrm rot="-5400000">
            <a:off x="8872237" y="3518343"/>
            <a:ext cx="313224" cy="559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1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2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"/>
          <p:cNvSpPr/>
          <p:nvPr/>
        </p:nvSpPr>
        <p:spPr>
          <a:xfrm>
            <a:off x="1245873" y="2757575"/>
            <a:ext cx="173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ca-ES">
                <a:solidFill>
                  <a:srgbClr val="002060"/>
                </a:solidFill>
              </a:rPr>
              <a:t>CUESTIONARIO.</a:t>
            </a:r>
            <a:endParaRPr/>
          </a:p>
        </p:txBody>
      </p:sp>
      <p:sp>
        <p:nvSpPr>
          <p:cNvPr id="475" name="Google Shape;475;p22"/>
          <p:cNvSpPr/>
          <p:nvPr/>
        </p:nvSpPr>
        <p:spPr>
          <a:xfrm>
            <a:off x="1245871" y="4228475"/>
            <a:ext cx="259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ca-ES"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2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2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2"/>
          <p:cNvSpPr txBox="1"/>
          <p:nvPr/>
        </p:nvSpPr>
        <p:spPr>
          <a:xfrm>
            <a:off x="596900" y="1756605"/>
            <a:ext cx="10896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8938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r>
              <a:rPr lang="ca-ES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NACEN DEL HUEVO? </a:t>
            </a:r>
            <a: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6663" y="3414953"/>
            <a:ext cx="1284652" cy="12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754" y="3389709"/>
            <a:ext cx="1249788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3"/>
          <p:cNvSpPr/>
          <p:nvPr/>
        </p:nvSpPr>
        <p:spPr>
          <a:xfrm>
            <a:off x="1156975" y="4024150"/>
            <a:ext cx="294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 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3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1156971" y="2532150"/>
            <a:ext cx="20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3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2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3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OVÍPAR</a:t>
            </a: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OS NACEN DEL HUEVOOU 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0120" y="3222921"/>
            <a:ext cx="1150532" cy="11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926" y="3155861"/>
            <a:ext cx="1284652" cy="12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3"/>
          <p:cNvSpPr/>
          <p:nvPr/>
        </p:nvSpPr>
        <p:spPr>
          <a:xfrm rot="-5400000">
            <a:off x="8872237" y="3518343"/>
            <a:ext cx="313224" cy="559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1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2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"/>
          <p:cNvSpPr/>
          <p:nvPr/>
        </p:nvSpPr>
        <p:spPr>
          <a:xfrm>
            <a:off x="1276949" y="2367000"/>
            <a:ext cx="18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4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1276948" y="3762550"/>
            <a:ext cx="264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24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4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INVERTEBRADOS TIENEN HUESOS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24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696">
            <a:off x="8621750" y="3565996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8" name="Google Shape;50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4840" y="3295658"/>
            <a:ext cx="1249788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93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93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5"/>
          <p:cNvSpPr/>
          <p:nvPr/>
        </p:nvSpPr>
        <p:spPr>
          <a:xfrm>
            <a:off x="1156974" y="4024150"/>
            <a:ext cx="363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TIENEN HUESOS.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5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156972" y="2532150"/>
            <a:ext cx="431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5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25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5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25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696">
            <a:off x="8621750" y="3565996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1" name="Google Shape;52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0262" y="1715639"/>
            <a:ext cx="1434703" cy="143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1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1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93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94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"/>
          <p:cNvSpPr/>
          <p:nvPr/>
        </p:nvSpPr>
        <p:spPr>
          <a:xfrm>
            <a:off x="1276949" y="2367000"/>
            <a:ext cx="38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1276949" y="3762550"/>
            <a:ext cx="38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6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26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6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26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696">
            <a:off x="8621750" y="3565996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4" name="Google Shape;53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4840" y="3295658"/>
            <a:ext cx="1249788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93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93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7"/>
          <p:cNvSpPr/>
          <p:nvPr/>
        </p:nvSpPr>
        <p:spPr>
          <a:xfrm>
            <a:off x="1156986" y="4024149"/>
            <a:ext cx="20603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VERITAT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7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QÜESTIONARI.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41" name="Google Shape;541;p27"/>
          <p:cNvSpPr/>
          <p:nvPr/>
        </p:nvSpPr>
        <p:spPr>
          <a:xfrm>
            <a:off x="1156986" y="2532157"/>
            <a:ext cx="14754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7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VERITAT</a:t>
            </a:r>
            <a:endParaRPr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27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7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 ANIMALS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VERTEBRATS </a:t>
            </a: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TENEN OSSOS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27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696">
            <a:off x="8621750" y="3565996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7" name="Google Shape;54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0262" y="1715639"/>
            <a:ext cx="1434703" cy="143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1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1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1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93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94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"/>
          <p:cNvSpPr/>
          <p:nvPr/>
        </p:nvSpPr>
        <p:spPr>
          <a:xfrm>
            <a:off x="1276949" y="2367000"/>
            <a:ext cx="179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8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54" name="Google Shape;554;p28"/>
          <p:cNvSpPr/>
          <p:nvPr/>
        </p:nvSpPr>
        <p:spPr>
          <a:xfrm>
            <a:off x="1276950" y="3762550"/>
            <a:ext cx="27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8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8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MAMÍFEROS  SON INVERTEBRADOS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28"/>
          <p:cNvGrpSpPr/>
          <p:nvPr/>
        </p:nvGrpSpPr>
        <p:grpSpPr>
          <a:xfrm>
            <a:off x="10927028" y="1022037"/>
            <a:ext cx="961122" cy="962075"/>
            <a:chOff x="8116643" y="1157210"/>
            <a:chExt cx="961122" cy="962075"/>
          </a:xfrm>
        </p:grpSpPr>
        <p:pic>
          <p:nvPicPr>
            <p:cNvPr id="559" name="Google Shape;559;p28" descr="C:\Users\franc\Desktop\ARCHIVOS PARA SUBIR\POR ACABAR\MEDI SOPORTE VISUAL\hues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376696">
              <a:off x="8257513" y="1294967"/>
              <a:ext cx="679381" cy="686561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560" name="Google Shape;560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28"/>
          <p:cNvSpPr txBox="1"/>
          <p:nvPr/>
        </p:nvSpPr>
        <p:spPr>
          <a:xfrm>
            <a:off x="3075439" y="2548436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ANIMALES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MAMÍFEROS SON VERTEBRADOS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28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480">
            <a:off x="11130294" y="2285363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3" name="Google Shape;563;p28"/>
          <p:cNvSpPr/>
          <p:nvPr/>
        </p:nvSpPr>
        <p:spPr>
          <a:xfrm>
            <a:off x="1160238" y="2222998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5732" y="1150395"/>
            <a:ext cx="705357" cy="70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9"/>
          <p:cNvSpPr/>
          <p:nvPr/>
        </p:nvSpPr>
        <p:spPr>
          <a:xfrm>
            <a:off x="1276950" y="3772125"/>
            <a:ext cx="302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9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71" name="Google Shape;571;p29"/>
          <p:cNvSpPr/>
          <p:nvPr/>
        </p:nvSpPr>
        <p:spPr>
          <a:xfrm>
            <a:off x="1276949" y="2593350"/>
            <a:ext cx="190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9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9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PÁJAROS  SON 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9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480">
            <a:off x="8769630" y="1260038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6" name="Google Shape;576;p29"/>
          <p:cNvSpPr/>
          <p:nvPr/>
        </p:nvSpPr>
        <p:spPr>
          <a:xfrm>
            <a:off x="1775842" y="3672963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350" y="1024783"/>
            <a:ext cx="1157041" cy="115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3309627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329740" y="2574762"/>
            <a:ext cx="3771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ACUÁTICOS: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4382119" y="4631093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AÉREOS: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4651025" y="5021063"/>
            <a:ext cx="5144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 que vuelan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4595608" y="2952942"/>
            <a:ext cx="40393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 que viven en el agua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4540000" y="778850"/>
            <a:ext cx="3561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Animales que viven en el suelo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03107" y="4015147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Donde viven?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" descr="C:\Users\franc\Desktop\ARCHIVOS PARA SUBIR\POR ACABAR\MEDI SOPORTE VISUAL\luga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7764" y="2620787"/>
            <a:ext cx="575945" cy="57594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3" descr="C:\Users\franc\Desktop\ARCHIVOS PARA SUBIR\POR ACABAR\MEDI SOPORTE VISUAL\ma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4908" y="2583199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3" descr="C:\Users\franc\Desktop\ARCHIVOS PARA SUBIR\POR ACABAR\MEDI SOPORTE VISUAL\nub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4908" y="4658240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3" descr="C:\Users\franc\Desktop\ARCHIVOS PARA SUBIR\POR ACABAR\MEDI SOPORTE VISUAL\camp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15302" y="369602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3" descr="C:\Users\franc\Desktop\ARCHIVOS PARA SUBIR\POR ACABAR\MEDI SOPORTE VISUAL\vaca.png"/>
          <p:cNvPicPr preferRelativeResize="0"/>
          <p:nvPr/>
        </p:nvPicPr>
        <p:blipFill rotWithShape="1">
          <a:blip r:embed="rId9">
            <a:alphaModFix/>
          </a:blip>
          <a:srcRect t="15942" b="15941"/>
          <a:stretch/>
        </p:blipFill>
        <p:spPr>
          <a:xfrm>
            <a:off x="4729239" y="1471176"/>
            <a:ext cx="778469" cy="50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C:\Users\franc\Desktop\ARCHIVOS PARA SUBIR\POR ACABAR\MEDI SOPORTE VISUAL\tigre.png"/>
          <p:cNvPicPr preferRelativeResize="0"/>
          <p:nvPr/>
        </p:nvPicPr>
        <p:blipFill rotWithShape="1">
          <a:blip r:embed="rId10">
            <a:alphaModFix/>
          </a:blip>
          <a:srcRect t="19848" b="21374"/>
          <a:stretch/>
        </p:blipFill>
        <p:spPr>
          <a:xfrm>
            <a:off x="5613951" y="1565074"/>
            <a:ext cx="764730" cy="41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C:\Users\franc\Desktop\ARCHIVOS PARA SUBIR\POR ACABAR\MEDI SOPORTE VISUAL\oso (1)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84924" y="1383389"/>
            <a:ext cx="677035" cy="71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C:\Users\franc\Desktop\ARCHIVOS PARA SUBIR\POR ACABAR\MEDI SOPORTE VISUAL\tiburón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94090" y="3527543"/>
            <a:ext cx="882650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 descr="C:\Users\franc\Desktop\ARCHIVOS PARA SUBIR\POR ACABAR\MEDI SOPORTE VISUAL\pez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35490" y="3591043"/>
            <a:ext cx="695960" cy="69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 descr="C:\Users\franc\Desktop\ARCHIVOS PARA SUBIR\POR ACABAR\MEDI SOPORTE VISUAL\tortug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82885" y="3611998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 descr="C:\Users\franc\Desktop\ARCHIVOS PARA SUBIR\POR ACABAR\MEDI SOPORTE VISUAL\gaviota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51366" y="5622297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 descr="C:\Users\franc\Desktop\ARCHIVOS PARA SUBIR\POR ACABAR\MEDI SOPORTE VISUAL\paloma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404908" y="5543953"/>
            <a:ext cx="736306" cy="8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 descr="C:\Users\franc\Desktop\ARCHIVOS PARA SUBIR\POR ACABAR\MEDI SOPORTE VISUAL\loro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64623" y="5670826"/>
            <a:ext cx="811257" cy="77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/>
          <p:nvPr/>
        </p:nvSpPr>
        <p:spPr>
          <a:xfrm>
            <a:off x="1393396" y="3657672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"/>
          <p:cNvSpPr/>
          <p:nvPr/>
        </p:nvSpPr>
        <p:spPr>
          <a:xfrm>
            <a:off x="1181925" y="2583700"/>
            <a:ext cx="18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0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1181925" y="3725300"/>
            <a:ext cx="290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0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REPTILES  SON  INVERTEBRADOS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1135200" y="2502399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8511" y="1176204"/>
            <a:ext cx="929599" cy="929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30"/>
          <p:cNvGrpSpPr/>
          <p:nvPr/>
        </p:nvGrpSpPr>
        <p:grpSpPr>
          <a:xfrm>
            <a:off x="8568843" y="1159979"/>
            <a:ext cx="961122" cy="962075"/>
            <a:chOff x="8116643" y="1157210"/>
            <a:chExt cx="961122" cy="962075"/>
          </a:xfrm>
        </p:grpSpPr>
        <p:pic>
          <p:nvPicPr>
            <p:cNvPr id="591" name="Google Shape;591;p30" descr="C:\Users\franc\Desktop\ARCHIVOS PARA SUBIR\POR ACABAR\MEDI SOPORTE VISUAL\hues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376696">
              <a:off x="8257513" y="1294967"/>
              <a:ext cx="679381" cy="686561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592" name="Google Shape;592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3" name="Google Shape;593;p30"/>
          <p:cNvSpPr txBox="1"/>
          <p:nvPr/>
        </p:nvSpPr>
        <p:spPr>
          <a:xfrm>
            <a:off x="3700665" y="2877497"/>
            <a:ext cx="105156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SÓN VERTEBRADOS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30" descr="C:\Users\franc\Desktop\ARCHIVOS PARA SUBIR\POR ACABAR\MEDI SOPORTE VISUAL\hues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76696">
            <a:off x="7533613" y="2377417"/>
            <a:ext cx="679381" cy="686561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1"/>
          <p:cNvSpPr/>
          <p:nvPr/>
        </p:nvSpPr>
        <p:spPr>
          <a:xfrm>
            <a:off x="1067625" y="2583700"/>
            <a:ext cx="293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1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1093025" y="3725300"/>
            <a:ext cx="176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1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1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AMFÍBIOS  SON  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1"/>
          <p:cNvSpPr/>
          <p:nvPr/>
        </p:nvSpPr>
        <p:spPr>
          <a:xfrm>
            <a:off x="1674387" y="2502399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31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480">
            <a:off x="8487838" y="1284265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7" name="Google Shape;607;p31" descr="C:\Users\franc\Desktop\ARCHIVOS PARA SUBIR\POR ACABAR\MEDI SOPORTE VISUAL\ran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6986" y="1287486"/>
            <a:ext cx="680085" cy="68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2"/>
          <p:cNvSpPr/>
          <p:nvPr/>
        </p:nvSpPr>
        <p:spPr>
          <a:xfrm>
            <a:off x="1276948" y="3772125"/>
            <a:ext cx="288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2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14" name="Google Shape;614;p32"/>
          <p:cNvSpPr/>
          <p:nvPr/>
        </p:nvSpPr>
        <p:spPr>
          <a:xfrm>
            <a:off x="1276948" y="2593350"/>
            <a:ext cx="194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2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PECES  SON 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32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480">
            <a:off x="8198130" y="1350501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9" name="Google Shape;619;p32"/>
          <p:cNvSpPr/>
          <p:nvPr/>
        </p:nvSpPr>
        <p:spPr>
          <a:xfrm>
            <a:off x="1842242" y="3672975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32" descr="C:\Users\franc\Desktop\ARCHIVOS PARA SUBIR\POR ACABAR\MEDI SOPORTE VISUAL\pez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0897" y="112227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/>
          <p:nvPr/>
        </p:nvSpPr>
        <p:spPr>
          <a:xfrm>
            <a:off x="1262776" y="2529750"/>
            <a:ext cx="19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3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27" name="Google Shape;627;p33"/>
          <p:cNvSpPr/>
          <p:nvPr/>
        </p:nvSpPr>
        <p:spPr>
          <a:xfrm>
            <a:off x="1291150" y="4023700"/>
            <a:ext cx="297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3"/>
          <p:cNvSpPr txBox="1"/>
          <p:nvPr/>
        </p:nvSpPr>
        <p:spPr>
          <a:xfrm>
            <a:off x="891989" y="1584334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CNIDARIOS 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 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3" descr="C:\Users\franc\Desktop\ARCHIVOS PARA SUBIR\POR ACABAR\MEDI SOPORTE VISUAL\hues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76480">
            <a:off x="10280005" y="1382513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2" name="Google Shape;632;p33"/>
          <p:cNvSpPr/>
          <p:nvPr/>
        </p:nvSpPr>
        <p:spPr>
          <a:xfrm>
            <a:off x="1291157" y="2353565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" name="Google Shape;63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9376" y="1275124"/>
            <a:ext cx="901303" cy="90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55777" y="1443781"/>
            <a:ext cx="527928" cy="563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3"/>
          <p:cNvSpPr txBox="1"/>
          <p:nvPr/>
        </p:nvSpPr>
        <p:spPr>
          <a:xfrm>
            <a:off x="3991210" y="2524054"/>
            <a:ext cx="3613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ca-ES" sz="28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ca-ES" sz="32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4"/>
          <p:cNvSpPr/>
          <p:nvPr/>
        </p:nvSpPr>
        <p:spPr>
          <a:xfrm>
            <a:off x="1067624" y="2583700"/>
            <a:ext cx="328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4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CUESTIONARI0.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42" name="Google Shape;642;p34"/>
          <p:cNvSpPr/>
          <p:nvPr/>
        </p:nvSpPr>
        <p:spPr>
          <a:xfrm>
            <a:off x="1093024" y="3725300"/>
            <a:ext cx="251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Google Shape;6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4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4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ANÉLIDOS  SON  INVERTEBRADOS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4"/>
          <p:cNvSpPr/>
          <p:nvPr/>
        </p:nvSpPr>
        <p:spPr>
          <a:xfrm>
            <a:off x="1693437" y="2502412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7" name="Google Shape;64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1610" y="1092454"/>
            <a:ext cx="999171" cy="999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34"/>
          <p:cNvGrpSpPr/>
          <p:nvPr/>
        </p:nvGrpSpPr>
        <p:grpSpPr>
          <a:xfrm>
            <a:off x="9064168" y="1111008"/>
            <a:ext cx="961122" cy="962075"/>
            <a:chOff x="8116643" y="1157210"/>
            <a:chExt cx="961122" cy="962075"/>
          </a:xfrm>
        </p:grpSpPr>
        <p:pic>
          <p:nvPicPr>
            <p:cNvPr id="649" name="Google Shape;649;p34" descr="C:\Users\franc\Desktop\ARCHIVOS PARA SUBIR\POR ACABAR\MEDI SOPORTE VISUAL\hues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376696">
              <a:off x="8257513" y="1294967"/>
              <a:ext cx="679381" cy="686561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50" name="Google Shape;650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"/>
          <p:cNvSpPr/>
          <p:nvPr/>
        </p:nvSpPr>
        <p:spPr>
          <a:xfrm>
            <a:off x="1276948" y="3772125"/>
            <a:ext cx="288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 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5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57" name="Google Shape;657;p35"/>
          <p:cNvSpPr/>
          <p:nvPr/>
        </p:nvSpPr>
        <p:spPr>
          <a:xfrm>
            <a:off x="1276948" y="2593350"/>
            <a:ext cx="20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5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5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ARTRÓPODOS  SON INVERTEBRADOS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5"/>
          <p:cNvSpPr/>
          <p:nvPr/>
        </p:nvSpPr>
        <p:spPr>
          <a:xfrm>
            <a:off x="1867730" y="3672975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35" descr="C:\Users\franc\Desktop\ARCHIVOS PARA SUBIR\POR ACABAR\MEDI SOPORTE VISUAL\grill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6210" y="1158904"/>
            <a:ext cx="1107757" cy="1051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3" name="Google Shape;663;p35"/>
          <p:cNvGrpSpPr/>
          <p:nvPr/>
        </p:nvGrpSpPr>
        <p:grpSpPr>
          <a:xfrm>
            <a:off x="9761032" y="1203784"/>
            <a:ext cx="961122" cy="962075"/>
            <a:chOff x="8116643" y="1157210"/>
            <a:chExt cx="961122" cy="962075"/>
          </a:xfrm>
        </p:grpSpPr>
        <p:pic>
          <p:nvPicPr>
            <p:cNvPr id="664" name="Google Shape;664;p35" descr="C:\Users\franc\Desktop\ARCHIVOS PARA SUBIR\POR ACABAR\MEDI SOPORTE VISUAL\hues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376696">
              <a:off x="8257513" y="1294967"/>
              <a:ext cx="679381" cy="686561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65" name="Google Shape;665;p3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6"/>
          <p:cNvSpPr/>
          <p:nvPr/>
        </p:nvSpPr>
        <p:spPr>
          <a:xfrm>
            <a:off x="1276949" y="3772125"/>
            <a:ext cx="178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FALSO.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1276950" y="2593350"/>
            <a:ext cx="302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VERDADERO.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6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6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ca-ES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LOS MOLUSCOS</a:t>
            </a:r>
            <a:r>
              <a:rPr lang="ca-ES" sz="3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SON VERTEBRADOS</a:t>
            </a:r>
            <a:r>
              <a:rPr lang="ca-E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1162755" y="3672975"/>
            <a:ext cx="2031900" cy="721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9203" y="1043032"/>
            <a:ext cx="1218802" cy="121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6" descr="C:\Users\franc\Desktop\ARCHIVOS PARA SUBIR\POR ACABAR\MEDI SOPORTE VISUAL\hues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76480">
            <a:off x="9531196" y="1309156"/>
            <a:ext cx="679496" cy="68652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79" name="Google Shape;679;p36"/>
          <p:cNvGrpSpPr/>
          <p:nvPr/>
        </p:nvGrpSpPr>
        <p:grpSpPr>
          <a:xfrm>
            <a:off x="8172498" y="3760493"/>
            <a:ext cx="961122" cy="962075"/>
            <a:chOff x="8116643" y="1157210"/>
            <a:chExt cx="961122" cy="962075"/>
          </a:xfrm>
        </p:grpSpPr>
        <p:pic>
          <p:nvPicPr>
            <p:cNvPr id="680" name="Google Shape;680;p36" descr="C:\Users\franc\Desktop\ARCHIVOS PARA SUBIR\POR ACABAR\MEDI SOPORTE VISUAL\hues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376696">
              <a:off x="8257513" y="1294967"/>
              <a:ext cx="679381" cy="686561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1" name="Google Shape;681;p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Google Shape;682;p36"/>
          <p:cNvSpPr txBox="1"/>
          <p:nvPr/>
        </p:nvSpPr>
        <p:spPr>
          <a:xfrm>
            <a:off x="3481427" y="3861425"/>
            <a:ext cx="44043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700"/>
              <a:buFont typeface="Calibri"/>
              <a:buNone/>
            </a:pPr>
            <a:r>
              <a:rPr lang="ca-ES" sz="57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992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SÓN INVERTEBRADOS</a:t>
            </a:r>
            <a:endParaRPr sz="2992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ca-ES" b="1">
                <a:solidFill>
                  <a:srgbClr val="00B050"/>
                </a:solidFill>
              </a:rPr>
              <a:t>QUÉ COMEN LOS ANIMALES?</a:t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688" name="Google Shape;68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234" y="1785730"/>
            <a:ext cx="4115507" cy="411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7"/>
          <p:cNvPicPr preferRelativeResize="0"/>
          <p:nvPr/>
        </p:nvPicPr>
        <p:blipFill rotWithShape="1">
          <a:blip r:embed="rId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229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8" name="Google Shape;698;p38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699" name="Google Shape;699;p38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0" name="Google Shape;700;p38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01" name="Google Shape;701;p38"/>
          <p:cNvSpPr txBox="1"/>
          <p:nvPr/>
        </p:nvSpPr>
        <p:spPr>
          <a:xfrm>
            <a:off x="4968500" y="570200"/>
            <a:ext cx="2826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8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8"/>
          <p:cNvSpPr txBox="1"/>
          <p:nvPr/>
        </p:nvSpPr>
        <p:spPr>
          <a:xfrm>
            <a:off x="1381323" y="5707250"/>
            <a:ext cx="2292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8"/>
          <p:cNvSpPr txBox="1"/>
          <p:nvPr/>
        </p:nvSpPr>
        <p:spPr>
          <a:xfrm>
            <a:off x="5270525" y="5694325"/>
            <a:ext cx="2292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8"/>
          <p:cNvSpPr txBox="1"/>
          <p:nvPr/>
        </p:nvSpPr>
        <p:spPr>
          <a:xfrm>
            <a:off x="9111199" y="5711100"/>
            <a:ext cx="2094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3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707" name="Google Shape;707;p3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8" name="Google Shape;708;p38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709" name="Google Shape;709;p38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0" name="Google Shape;710;p38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711" name="Google Shape;711;p38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712" name="Google Shape;712;p38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713" name="Google Shape;713;p38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714" name="Google Shape;714;p38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15" name="Google Shape;715;p38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16" name="Google Shape;716;p3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17" name="Google Shape;717;p38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18" name="Google Shape;718;p38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719" name="Google Shape;719;p38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720" name="Google Shape;720;p38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721" name="Google Shape;721;p38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2" name="Google Shape;722;p38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723" name="Google Shape;723;p38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4" name="Google Shape;724;p38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725" name="Google Shape;725;p38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726" name="Google Shape;726;p38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27" name="Google Shape;727;p3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28" name="Google Shape;728;p3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29" name="Google Shape;729;p38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30" name="Google Shape;730;p3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731" name="Google Shape;731;p38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32" name="Google Shape;732;p38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3" name="Google Shape;733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12440" y="745605"/>
            <a:ext cx="3361421" cy="336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229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" name="Google Shape;741;p39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742" name="Google Shape;742;p39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3" name="Google Shape;743;p39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44" name="Google Shape;744;p39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9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9"/>
          <p:cNvSpPr txBox="1"/>
          <p:nvPr/>
        </p:nvSpPr>
        <p:spPr>
          <a:xfrm>
            <a:off x="1381324" y="5707250"/>
            <a:ext cx="19911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9"/>
          <p:cNvSpPr txBox="1"/>
          <p:nvPr/>
        </p:nvSpPr>
        <p:spPr>
          <a:xfrm>
            <a:off x="5270525" y="5694325"/>
            <a:ext cx="2524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9111197" y="5711100"/>
            <a:ext cx="2325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9" name="Google Shape;749;p3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750" name="Google Shape;750;p3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1" name="Google Shape;751;p39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752" name="Google Shape;752;p3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3" name="Google Shape;753;p39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754" name="Google Shape;754;p39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755" name="Google Shape;755;p39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756" name="Google Shape;756;p3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757" name="Google Shape;757;p39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58" name="Google Shape;758;p39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59" name="Google Shape;759;p39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60" name="Google Shape;760;p39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61" name="Google Shape;761;p39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762" name="Google Shape;762;p39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763" name="Google Shape;763;p39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764" name="Google Shape;764;p3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39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766" name="Google Shape;766;p39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7" name="Google Shape;767;p39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768" name="Google Shape;768;p39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769" name="Google Shape;769;p39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70" name="Google Shape;770;p3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71" name="Google Shape;771;p39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72" name="Google Shape;772;p3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73" name="Google Shape;773;p3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774" name="Google Shape;774;p39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75" name="Google Shape;775;p39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6" name="Google Shape;776;p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76540" y="570201"/>
            <a:ext cx="3911690" cy="391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REPRODUCCIÓN</a:t>
            </a: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2990313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3315692" y="637445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3713127" y="4456917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OVÍPAROS: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3982033" y="4846887"/>
            <a:ext cx="5144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Nacen del huevo.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3843320" y="1040103"/>
            <a:ext cx="3274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Nacen del vientre.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5849" y="3944397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Cómo nacen?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 descr="C:\Users\franc\Desktop\ARCHIVOS PARA SUBIR\POR ACABAR\MEDI SOPORTE VISUAL\reproducció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9544" y="2518917"/>
            <a:ext cx="647700" cy="6477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4" descr="C:\Users\franc\Desktop\ARCHIVOS PARA SUBIR\POR ACABAR\MEDI SOPORTE VISUAL\nacer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3319" y="4439742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4" descr="C:\Users\franc\Desktop\ARCHIVOS PARA SUBIR\POR ACABAR\MEDI SOPORTE VISUAL\part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066" y="642645"/>
            <a:ext cx="540000" cy="5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4" descr="C:\Users\franc\Desktop\ARCHIVOS PARA SUBIR\POR ACABAR\MEDI SOPORTE VISUAL\vaca.png"/>
          <p:cNvPicPr preferRelativeResize="0"/>
          <p:nvPr/>
        </p:nvPicPr>
        <p:blipFill rotWithShape="1">
          <a:blip r:embed="rId8">
            <a:alphaModFix/>
          </a:blip>
          <a:srcRect t="15942" b="15941"/>
          <a:stretch/>
        </p:blipFill>
        <p:spPr>
          <a:xfrm>
            <a:off x="3957880" y="1746132"/>
            <a:ext cx="778469" cy="50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 descr="C:\Users\franc\Desktop\ARCHIVOS PARA SUBIR\POR ACABAR\MEDI SOPORTE VISUAL\caball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66176" y="1588758"/>
            <a:ext cx="742957" cy="71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 descr="C:\Users\franc\Desktop\ARCHIVOS PARA SUBIR\POR ACABAR\MEDI SOPORTE VISUAL\león.png"/>
          <p:cNvPicPr preferRelativeResize="0"/>
          <p:nvPr/>
        </p:nvPicPr>
        <p:blipFill rotWithShape="1">
          <a:blip r:embed="rId10">
            <a:alphaModFix/>
          </a:blip>
          <a:srcRect t="11206" b="13793"/>
          <a:stretch/>
        </p:blipFill>
        <p:spPr>
          <a:xfrm>
            <a:off x="7117541" y="1668838"/>
            <a:ext cx="777585" cy="5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C:\Users\franc\Desktop\ARCHIVOS PARA SUBIR\POR ACABAR\MEDI SOPORTE VISUAL\tigre.png"/>
          <p:cNvPicPr preferRelativeResize="0"/>
          <p:nvPr/>
        </p:nvPicPr>
        <p:blipFill rotWithShape="1">
          <a:blip r:embed="rId11">
            <a:alphaModFix/>
          </a:blip>
          <a:srcRect t="19848" b="21374"/>
          <a:stretch/>
        </p:blipFill>
        <p:spPr>
          <a:xfrm>
            <a:off x="6049097" y="1722365"/>
            <a:ext cx="828480" cy="56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C:\Users\franc\Desktop\ARCHIVOS PARA SUBIR\POR ACABAR\MEDI SOPORTE VISUAL\tortug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3319" y="5506504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C:\Users\franc\Desktop\ARCHIVOS PARA SUBIR\POR ACABAR\MEDI SOPORTE VISUAL\gaviota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82033" y="5431662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descr="C:\Users\franc\Desktop\ARCHIVOS PARA SUBIR\POR ACABAR\MEDI SOPORTE VISUAL\palom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35575" y="5353318"/>
            <a:ext cx="736306" cy="8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 descr="C:\Users\franc\Desktop\ARCHIVOS PARA SUBIR\POR ACABAR\MEDI SOPORTE VISUAL\tortug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85049" y="5513920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 descr="C:\Users\franc\Desktop\ARCHIVOS PARA SUBIR\POR ACABAR\MEDI SOPORTE VISUAL\gaviota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73763" y="5439078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 descr="C:\Users\franc\Desktop\ARCHIVOS PARA SUBIR\POR ACABAR\MEDI SOPORTE VISUAL\palom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27305" y="5360734"/>
            <a:ext cx="736306" cy="8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/>
          <p:nvPr/>
        </p:nvSpPr>
        <p:spPr>
          <a:xfrm>
            <a:off x="1393396" y="3657672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3442" y="3067306"/>
            <a:ext cx="1008328" cy="100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4" name="Google Shape;784;p40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785" name="Google Shape;785;p40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6" name="Google Shape;786;p40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87" name="Google Shape;787;p40"/>
          <p:cNvSpPr txBox="1"/>
          <p:nvPr/>
        </p:nvSpPr>
        <p:spPr>
          <a:xfrm>
            <a:off x="4968500" y="570200"/>
            <a:ext cx="2971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0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0"/>
          <p:cNvSpPr txBox="1"/>
          <p:nvPr/>
        </p:nvSpPr>
        <p:spPr>
          <a:xfrm>
            <a:off x="1381324" y="5879525"/>
            <a:ext cx="2129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0"/>
          <p:cNvSpPr txBox="1"/>
          <p:nvPr/>
        </p:nvSpPr>
        <p:spPr>
          <a:xfrm>
            <a:off x="5270523" y="5866600"/>
            <a:ext cx="2129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0"/>
          <p:cNvSpPr txBox="1"/>
          <p:nvPr/>
        </p:nvSpPr>
        <p:spPr>
          <a:xfrm>
            <a:off x="9111198" y="5883375"/>
            <a:ext cx="2129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2" name="Google Shape;792;p40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793" name="Google Shape;793;p4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40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795" name="Google Shape;795;p40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6" name="Google Shape;796;p40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797" name="Google Shape;797;p40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798" name="Google Shape;798;p40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799" name="Google Shape;799;p40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800" name="Google Shape;800;p40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01" name="Google Shape;801;p40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02" name="Google Shape;802;p40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03" name="Google Shape;803;p40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04" name="Google Shape;804;p40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805" name="Google Shape;805;p4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06" name="Google Shape;806;p40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807" name="Google Shape;807;p40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8" name="Google Shape;808;p40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809" name="Google Shape;809;p40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0" name="Google Shape;810;p40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811" name="Google Shape;811;p40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812" name="Google Shape;812;p40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13" name="Google Shape;813;p40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14" name="Google Shape;814;p40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15" name="Google Shape;815;p40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16" name="Google Shape;816;p40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817" name="Google Shape;817;p40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18" name="Google Shape;818;p40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" name="Google Shape;819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54563" y="758022"/>
            <a:ext cx="2703041" cy="270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037" y="261907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7" name="Google Shape;827;p41"/>
          <p:cNvGrpSpPr/>
          <p:nvPr/>
        </p:nvGrpSpPr>
        <p:grpSpPr>
          <a:xfrm>
            <a:off x="9128043" y="4079862"/>
            <a:ext cx="1800000" cy="1800000"/>
            <a:chOff x="9123910" y="3894334"/>
            <a:chExt cx="1800000" cy="1800000"/>
          </a:xfrm>
        </p:grpSpPr>
        <p:sp>
          <p:nvSpPr>
            <p:cNvPr id="828" name="Google Shape;828;p41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9" name="Google Shape;829;p41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30" name="Google Shape;830;p41"/>
          <p:cNvSpPr txBox="1"/>
          <p:nvPr/>
        </p:nvSpPr>
        <p:spPr>
          <a:xfrm>
            <a:off x="4968499" y="411181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1"/>
          <p:cNvSpPr/>
          <p:nvPr/>
        </p:nvSpPr>
        <p:spPr>
          <a:xfrm>
            <a:off x="8610692" y="358334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1"/>
          <p:cNvSpPr txBox="1"/>
          <p:nvPr/>
        </p:nvSpPr>
        <p:spPr>
          <a:xfrm>
            <a:off x="1381324" y="589277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41"/>
          <p:cNvSpPr txBox="1"/>
          <p:nvPr/>
        </p:nvSpPr>
        <p:spPr>
          <a:xfrm>
            <a:off x="5270523" y="58798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1"/>
          <p:cNvSpPr txBox="1"/>
          <p:nvPr/>
        </p:nvSpPr>
        <p:spPr>
          <a:xfrm>
            <a:off x="9111199" y="589662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5" name="Google Shape;835;p41"/>
          <p:cNvGrpSpPr/>
          <p:nvPr/>
        </p:nvGrpSpPr>
        <p:grpSpPr>
          <a:xfrm>
            <a:off x="1433284" y="4079449"/>
            <a:ext cx="1800000" cy="1800000"/>
            <a:chOff x="1402187" y="3894334"/>
            <a:chExt cx="1800000" cy="1800000"/>
          </a:xfrm>
        </p:grpSpPr>
        <p:sp>
          <p:nvSpPr>
            <p:cNvPr id="836" name="Google Shape;836;p4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7" name="Google Shape;837;p41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838" name="Google Shape;838;p41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9" name="Google Shape;839;p41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840" name="Google Shape;840;p41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841" name="Google Shape;841;p4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842" name="Google Shape;842;p41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843" name="Google Shape;843;p41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44" name="Google Shape;844;p41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45" name="Google Shape;845;p41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46" name="Google Shape;846;p41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47" name="Google Shape;847;p41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848" name="Google Shape;848;p41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49" name="Google Shape;849;p41"/>
          <p:cNvGrpSpPr/>
          <p:nvPr/>
        </p:nvGrpSpPr>
        <p:grpSpPr>
          <a:xfrm>
            <a:off x="5291391" y="4079862"/>
            <a:ext cx="1800000" cy="1800000"/>
            <a:chOff x="5291391" y="3894334"/>
            <a:chExt cx="1800000" cy="1800000"/>
          </a:xfrm>
        </p:grpSpPr>
        <p:sp>
          <p:nvSpPr>
            <p:cNvPr id="850" name="Google Shape;850;p41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1" name="Google Shape;851;p41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852" name="Google Shape;852;p41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3" name="Google Shape;853;p41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854" name="Google Shape;854;p4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855" name="Google Shape;855;p41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6" name="Google Shape;856;p41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7" name="Google Shape;857;p41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8" name="Google Shape;858;p41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9" name="Google Shape;859;p41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860" name="Google Shape;860;p41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61" name="Google Shape;861;p41"/>
          <p:cNvSpPr/>
          <p:nvPr/>
        </p:nvSpPr>
        <p:spPr>
          <a:xfrm>
            <a:off x="918445" y="355984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Google Shape;862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01153" y="885194"/>
            <a:ext cx="1892746" cy="189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229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0" name="Google Shape;870;p42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871" name="Google Shape;871;p42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2" name="Google Shape;872;p42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73" name="Google Shape;873;p42"/>
          <p:cNvSpPr txBox="1"/>
          <p:nvPr/>
        </p:nvSpPr>
        <p:spPr>
          <a:xfrm>
            <a:off x="4968500" y="570200"/>
            <a:ext cx="2910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42"/>
          <p:cNvSpPr txBox="1"/>
          <p:nvPr/>
        </p:nvSpPr>
        <p:spPr>
          <a:xfrm>
            <a:off x="1381324" y="57072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2"/>
          <p:cNvSpPr txBox="1"/>
          <p:nvPr/>
        </p:nvSpPr>
        <p:spPr>
          <a:xfrm>
            <a:off x="5270522" y="5694325"/>
            <a:ext cx="2240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2"/>
          <p:cNvSpPr txBox="1"/>
          <p:nvPr/>
        </p:nvSpPr>
        <p:spPr>
          <a:xfrm>
            <a:off x="9111198" y="5711100"/>
            <a:ext cx="2240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8" name="Google Shape;878;p4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879" name="Google Shape;879;p4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42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881" name="Google Shape;881;p42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2" name="Google Shape;882;p42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883" name="Google Shape;883;p42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884" name="Google Shape;884;p42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885" name="Google Shape;885;p42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886" name="Google Shape;886;p42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87" name="Google Shape;887;p42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88" name="Google Shape;888;p42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89" name="Google Shape;889;p42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90" name="Google Shape;890;p42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891" name="Google Shape;891;p42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92" name="Google Shape;892;p42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893" name="Google Shape;893;p42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4" name="Google Shape;894;p42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895" name="Google Shape;895;p42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6" name="Google Shape;896;p4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897" name="Google Shape;897;p42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898" name="Google Shape;898;p42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99" name="Google Shape;899;p42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00" name="Google Shape;900;p42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01" name="Google Shape;901;p42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02" name="Google Shape;902;p42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903" name="Google Shape;903;p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04" name="Google Shape;904;p42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68494" y="731365"/>
            <a:ext cx="3301603" cy="3301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Google Shape;9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037" y="263232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3" name="Google Shape;913;p43"/>
          <p:cNvGrpSpPr/>
          <p:nvPr/>
        </p:nvGrpSpPr>
        <p:grpSpPr>
          <a:xfrm>
            <a:off x="9128043" y="4093114"/>
            <a:ext cx="1800000" cy="1800000"/>
            <a:chOff x="9123910" y="3894334"/>
            <a:chExt cx="1800000" cy="1800000"/>
          </a:xfrm>
        </p:grpSpPr>
        <p:sp>
          <p:nvSpPr>
            <p:cNvPr id="914" name="Google Shape;914;p4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5" name="Google Shape;915;p43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16" name="Google Shape;916;p43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43"/>
          <p:cNvSpPr/>
          <p:nvPr/>
        </p:nvSpPr>
        <p:spPr>
          <a:xfrm>
            <a:off x="8610692" y="35965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43"/>
          <p:cNvSpPr txBox="1"/>
          <p:nvPr/>
        </p:nvSpPr>
        <p:spPr>
          <a:xfrm>
            <a:off x="1381325" y="59060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43"/>
          <p:cNvSpPr txBox="1"/>
          <p:nvPr/>
        </p:nvSpPr>
        <p:spPr>
          <a:xfrm>
            <a:off x="5270524" y="589312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3"/>
          <p:cNvSpPr txBox="1"/>
          <p:nvPr/>
        </p:nvSpPr>
        <p:spPr>
          <a:xfrm>
            <a:off x="9111198" y="592312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1" name="Google Shape;921;p43"/>
          <p:cNvGrpSpPr/>
          <p:nvPr/>
        </p:nvGrpSpPr>
        <p:grpSpPr>
          <a:xfrm>
            <a:off x="1433284" y="4092701"/>
            <a:ext cx="1800000" cy="1800000"/>
            <a:chOff x="1402187" y="3894334"/>
            <a:chExt cx="1800000" cy="1800000"/>
          </a:xfrm>
        </p:grpSpPr>
        <p:sp>
          <p:nvSpPr>
            <p:cNvPr id="922" name="Google Shape;922;p4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3" name="Google Shape;923;p43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924" name="Google Shape;924;p43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5" name="Google Shape;925;p43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926" name="Google Shape;926;p43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927" name="Google Shape;927;p43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928" name="Google Shape;928;p43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929" name="Google Shape;929;p43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30" name="Google Shape;930;p43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31" name="Google Shape;931;p43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32" name="Google Shape;932;p43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33" name="Google Shape;933;p43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934" name="Google Shape;934;p43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935" name="Google Shape;935;p43"/>
          <p:cNvGrpSpPr/>
          <p:nvPr/>
        </p:nvGrpSpPr>
        <p:grpSpPr>
          <a:xfrm>
            <a:off x="5291391" y="4093114"/>
            <a:ext cx="1800000" cy="1800000"/>
            <a:chOff x="5291391" y="3894334"/>
            <a:chExt cx="1800000" cy="1800000"/>
          </a:xfrm>
        </p:grpSpPr>
        <p:sp>
          <p:nvSpPr>
            <p:cNvPr id="936" name="Google Shape;936;p43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7" name="Google Shape;937;p4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938" name="Google Shape;938;p43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9" name="Google Shape;939;p43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940" name="Google Shape;940;p43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941" name="Google Shape;941;p43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2" name="Google Shape;942;p43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3" name="Google Shape;943;p43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4" name="Google Shape;944;p43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5" name="Google Shape;945;p43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946" name="Google Shape;946;p43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47" name="Google Shape;947;p43"/>
          <p:cNvSpPr/>
          <p:nvPr/>
        </p:nvSpPr>
        <p:spPr>
          <a:xfrm>
            <a:off x="918445" y="35731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8" name="Google Shape;948;p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99076" y="1017802"/>
            <a:ext cx="1889964" cy="188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3442" y="3067306"/>
            <a:ext cx="1008328" cy="100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6" name="Google Shape;956;p44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957" name="Google Shape;957;p44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58" name="Google Shape;958;p44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59" name="Google Shape;959;p44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44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4"/>
          <p:cNvSpPr txBox="1"/>
          <p:nvPr/>
        </p:nvSpPr>
        <p:spPr>
          <a:xfrm>
            <a:off x="1381323" y="5879525"/>
            <a:ext cx="2211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44"/>
          <p:cNvSpPr txBox="1"/>
          <p:nvPr/>
        </p:nvSpPr>
        <p:spPr>
          <a:xfrm>
            <a:off x="5270521" y="5866600"/>
            <a:ext cx="2357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44"/>
          <p:cNvSpPr txBox="1"/>
          <p:nvPr/>
        </p:nvSpPr>
        <p:spPr>
          <a:xfrm>
            <a:off x="9111198" y="5883375"/>
            <a:ext cx="2211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4" name="Google Shape;964;p44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965" name="Google Shape;965;p4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6" name="Google Shape;966;p44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967" name="Google Shape;967;p44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8" name="Google Shape;968;p44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969" name="Google Shape;969;p44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970" name="Google Shape;970;p44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971" name="Google Shape;971;p44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972" name="Google Shape;972;p44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73" name="Google Shape;973;p44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74" name="Google Shape;974;p44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75" name="Google Shape;975;p44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76" name="Google Shape;976;p44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977" name="Google Shape;977;p44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978" name="Google Shape;978;p44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979" name="Google Shape;979;p44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44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981" name="Google Shape;981;p44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2" name="Google Shape;982;p44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983" name="Google Shape;983;p44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984" name="Google Shape;984;p44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85" name="Google Shape;985;p4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86" name="Google Shape;986;p44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87" name="Google Shape;987;p44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88" name="Google Shape;988;p44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989" name="Google Shape;989;p44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90" name="Google Shape;990;p44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1" name="Google Shape;991;p44"/>
          <p:cNvPicPr preferRelativeResize="0"/>
          <p:nvPr/>
        </p:nvPicPr>
        <p:blipFill rotWithShape="1">
          <a:blip r:embed="rId14">
            <a:alphaModFix/>
          </a:blip>
          <a:srcRect t="19775" b="20929"/>
          <a:stretch/>
        </p:blipFill>
        <p:spPr>
          <a:xfrm>
            <a:off x="4893053" y="1182864"/>
            <a:ext cx="3214809" cy="190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229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9" name="Google Shape;999;p45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000" name="Google Shape;1000;p45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1" name="Google Shape;1001;p45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002" name="Google Shape;1002;p45"/>
          <p:cNvSpPr txBox="1"/>
          <p:nvPr/>
        </p:nvSpPr>
        <p:spPr>
          <a:xfrm>
            <a:off x="4968500" y="570200"/>
            <a:ext cx="2910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45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45"/>
          <p:cNvSpPr txBox="1"/>
          <p:nvPr/>
        </p:nvSpPr>
        <p:spPr>
          <a:xfrm>
            <a:off x="1381323" y="5707250"/>
            <a:ext cx="219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45"/>
          <p:cNvSpPr txBox="1"/>
          <p:nvPr/>
        </p:nvSpPr>
        <p:spPr>
          <a:xfrm>
            <a:off x="5270522" y="5694325"/>
            <a:ext cx="22305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45"/>
          <p:cNvSpPr txBox="1"/>
          <p:nvPr/>
        </p:nvSpPr>
        <p:spPr>
          <a:xfrm>
            <a:off x="9111198" y="5711100"/>
            <a:ext cx="219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7" name="Google Shape;1007;p4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008" name="Google Shape;1008;p4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4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010" name="Google Shape;1010;p45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1" name="Google Shape;1011;p45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012" name="Google Shape;1012;p45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013" name="Google Shape;1013;p45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014" name="Google Shape;1014;p45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015" name="Google Shape;1015;p45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16" name="Google Shape;1016;p45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17" name="Google Shape;1017;p45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18" name="Google Shape;1018;p45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19" name="Google Shape;1019;p45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020" name="Google Shape;1020;p45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021" name="Google Shape;1021;p4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022" name="Google Shape;1022;p45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45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024" name="Google Shape;1024;p45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5" name="Google Shape;1025;p45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026" name="Google Shape;1026;p45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027" name="Google Shape;1027;p45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28" name="Google Shape;1028;p45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29" name="Google Shape;1029;p45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30" name="Google Shape;1030;p45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31" name="Google Shape;1031;p45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032" name="Google Shape;1032;p45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33" name="Google Shape;1033;p45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4" name="Google Shape;1034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57252" y="1023567"/>
            <a:ext cx="2516017" cy="251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165" y="2837683"/>
            <a:ext cx="1210566" cy="121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2" name="Google Shape;1042;p46"/>
          <p:cNvGrpSpPr/>
          <p:nvPr/>
        </p:nvGrpSpPr>
        <p:grpSpPr>
          <a:xfrm>
            <a:off x="9128043" y="4026854"/>
            <a:ext cx="1800000" cy="1800000"/>
            <a:chOff x="9123910" y="3894334"/>
            <a:chExt cx="1800000" cy="1800000"/>
          </a:xfrm>
        </p:grpSpPr>
        <p:sp>
          <p:nvSpPr>
            <p:cNvPr id="1043" name="Google Shape;1043;p46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4" name="Google Shape;1044;p46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045" name="Google Shape;1045;p46"/>
          <p:cNvSpPr txBox="1"/>
          <p:nvPr/>
        </p:nvSpPr>
        <p:spPr>
          <a:xfrm>
            <a:off x="4968500" y="570200"/>
            <a:ext cx="3134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46"/>
          <p:cNvSpPr/>
          <p:nvPr/>
        </p:nvSpPr>
        <p:spPr>
          <a:xfrm>
            <a:off x="8610692" y="35303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46"/>
          <p:cNvSpPr txBox="1"/>
          <p:nvPr/>
        </p:nvSpPr>
        <p:spPr>
          <a:xfrm>
            <a:off x="1227773" y="5826800"/>
            <a:ext cx="2211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6"/>
          <p:cNvSpPr txBox="1"/>
          <p:nvPr/>
        </p:nvSpPr>
        <p:spPr>
          <a:xfrm>
            <a:off x="5270523" y="5826850"/>
            <a:ext cx="2061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6"/>
          <p:cNvSpPr txBox="1"/>
          <p:nvPr/>
        </p:nvSpPr>
        <p:spPr>
          <a:xfrm>
            <a:off x="9111199" y="5843600"/>
            <a:ext cx="2061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0" name="Google Shape;1050;p46"/>
          <p:cNvGrpSpPr/>
          <p:nvPr/>
        </p:nvGrpSpPr>
        <p:grpSpPr>
          <a:xfrm>
            <a:off x="1433284" y="4026441"/>
            <a:ext cx="1800000" cy="1800000"/>
            <a:chOff x="1402187" y="3894334"/>
            <a:chExt cx="1800000" cy="1800000"/>
          </a:xfrm>
        </p:grpSpPr>
        <p:sp>
          <p:nvSpPr>
            <p:cNvPr id="1051" name="Google Shape;1051;p4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46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053" name="Google Shape;1053;p46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4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055" name="Google Shape;1055;p46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056" name="Google Shape;1056;p46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057" name="Google Shape;1057;p46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058" name="Google Shape;1058;p46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59" name="Google Shape;1059;p46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60" name="Google Shape;1060;p46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61" name="Google Shape;1061;p46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062" name="Google Shape;1062;p46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063" name="Google Shape;1063;p46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064" name="Google Shape;1064;p46"/>
          <p:cNvGrpSpPr/>
          <p:nvPr/>
        </p:nvGrpSpPr>
        <p:grpSpPr>
          <a:xfrm>
            <a:off x="5291391" y="4026854"/>
            <a:ext cx="1800000" cy="1800000"/>
            <a:chOff x="5291391" y="3894334"/>
            <a:chExt cx="1800000" cy="1800000"/>
          </a:xfrm>
        </p:grpSpPr>
        <p:sp>
          <p:nvSpPr>
            <p:cNvPr id="1065" name="Google Shape;1065;p46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46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067" name="Google Shape;1067;p46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8" name="Google Shape;1068;p46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069" name="Google Shape;1069;p46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070" name="Google Shape;1070;p46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71" name="Google Shape;1071;p46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72" name="Google Shape;1072;p46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73" name="Google Shape;1073;p4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74" name="Google Shape;1074;p4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075" name="Google Shape;1075;p46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76" name="Google Shape;1076;p46"/>
          <p:cNvSpPr/>
          <p:nvPr/>
        </p:nvSpPr>
        <p:spPr>
          <a:xfrm>
            <a:off x="918445" y="350684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7" name="Google Shape;1077;p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18092" y="927811"/>
            <a:ext cx="2534679" cy="253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205" y="3072608"/>
            <a:ext cx="936621" cy="93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5" name="Google Shape;1085;p47"/>
          <p:cNvGrpSpPr/>
          <p:nvPr/>
        </p:nvGrpSpPr>
        <p:grpSpPr>
          <a:xfrm>
            <a:off x="9128043" y="4053358"/>
            <a:ext cx="1800000" cy="1800000"/>
            <a:chOff x="9123910" y="3894334"/>
            <a:chExt cx="1800000" cy="1800000"/>
          </a:xfrm>
        </p:grpSpPr>
        <p:sp>
          <p:nvSpPr>
            <p:cNvPr id="1086" name="Google Shape;1086;p47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7" name="Google Shape;1087;p47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088" name="Google Shape;1088;p47"/>
          <p:cNvSpPr txBox="1"/>
          <p:nvPr/>
        </p:nvSpPr>
        <p:spPr>
          <a:xfrm>
            <a:off x="4968500" y="570200"/>
            <a:ext cx="3114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7"/>
          <p:cNvSpPr/>
          <p:nvPr/>
        </p:nvSpPr>
        <p:spPr>
          <a:xfrm>
            <a:off x="8610692" y="355683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7"/>
          <p:cNvSpPr txBox="1"/>
          <p:nvPr/>
        </p:nvSpPr>
        <p:spPr>
          <a:xfrm>
            <a:off x="1381324" y="5866275"/>
            <a:ext cx="204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7"/>
          <p:cNvSpPr txBox="1"/>
          <p:nvPr/>
        </p:nvSpPr>
        <p:spPr>
          <a:xfrm>
            <a:off x="5270523" y="5853350"/>
            <a:ext cx="2143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47"/>
          <p:cNvSpPr txBox="1"/>
          <p:nvPr/>
        </p:nvSpPr>
        <p:spPr>
          <a:xfrm>
            <a:off x="9111200" y="5870125"/>
            <a:ext cx="2143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3" name="Google Shape;1093;p47"/>
          <p:cNvGrpSpPr/>
          <p:nvPr/>
        </p:nvGrpSpPr>
        <p:grpSpPr>
          <a:xfrm>
            <a:off x="1433284" y="4052945"/>
            <a:ext cx="1800000" cy="1800000"/>
            <a:chOff x="1402187" y="3894334"/>
            <a:chExt cx="1800000" cy="1800000"/>
          </a:xfrm>
        </p:grpSpPr>
        <p:sp>
          <p:nvSpPr>
            <p:cNvPr id="1094" name="Google Shape;1094;p4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5" name="Google Shape;1095;p47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096" name="Google Shape;1096;p47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7" name="Google Shape;1097;p47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098" name="Google Shape;1098;p47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099" name="Google Shape;1099;p47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100" name="Google Shape;1100;p47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101" name="Google Shape;1101;p47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02" name="Google Shape;1102;p47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03" name="Google Shape;1103;p47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04" name="Google Shape;1104;p47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05" name="Google Shape;1105;p47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106" name="Google Shape;1106;p47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107" name="Google Shape;1107;p47"/>
          <p:cNvGrpSpPr/>
          <p:nvPr/>
        </p:nvGrpSpPr>
        <p:grpSpPr>
          <a:xfrm>
            <a:off x="5291391" y="4053358"/>
            <a:ext cx="1800000" cy="1800000"/>
            <a:chOff x="5291391" y="3894334"/>
            <a:chExt cx="1800000" cy="1800000"/>
          </a:xfrm>
        </p:grpSpPr>
        <p:sp>
          <p:nvSpPr>
            <p:cNvPr id="1108" name="Google Shape;1108;p47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9" name="Google Shape;1109;p47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110" name="Google Shape;1110;p4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1" name="Google Shape;1111;p47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112" name="Google Shape;1112;p47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113" name="Google Shape;1113;p47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14" name="Google Shape;1114;p47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15" name="Google Shape;1115;p47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16" name="Google Shape;1116;p47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17" name="Google Shape;1117;p4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118" name="Google Shape;1118;p47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9" name="Google Shape;1119;p47"/>
          <p:cNvSpPr/>
          <p:nvPr/>
        </p:nvSpPr>
        <p:spPr>
          <a:xfrm>
            <a:off x="918445" y="35333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0" name="Google Shape;1120;p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08088" y="1228248"/>
            <a:ext cx="1906194" cy="1906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7" name="Google Shape;1127;p48"/>
          <p:cNvGrpSpPr/>
          <p:nvPr/>
        </p:nvGrpSpPr>
        <p:grpSpPr>
          <a:xfrm>
            <a:off x="9128043" y="4053358"/>
            <a:ext cx="1800000" cy="1800000"/>
            <a:chOff x="9123910" y="3894334"/>
            <a:chExt cx="1800000" cy="1800000"/>
          </a:xfrm>
        </p:grpSpPr>
        <p:sp>
          <p:nvSpPr>
            <p:cNvPr id="1128" name="Google Shape;1128;p48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9" name="Google Shape;1129;p48" descr="C:\Users\franc\Desktop\ARCHIVOS PARA SUBIR\POR ACABAR\MEDI SOPORTE VISUAL\hierb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30" name="Google Shape;1130;p48"/>
          <p:cNvSpPr/>
          <p:nvPr/>
        </p:nvSpPr>
        <p:spPr>
          <a:xfrm>
            <a:off x="8610692" y="355683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8"/>
          <p:cNvSpPr txBox="1"/>
          <p:nvPr/>
        </p:nvSpPr>
        <p:spPr>
          <a:xfrm>
            <a:off x="1381324" y="586627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8"/>
          <p:cNvSpPr txBox="1"/>
          <p:nvPr/>
        </p:nvSpPr>
        <p:spPr>
          <a:xfrm>
            <a:off x="5270523" y="58533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48"/>
          <p:cNvSpPr txBox="1"/>
          <p:nvPr/>
        </p:nvSpPr>
        <p:spPr>
          <a:xfrm>
            <a:off x="9111198" y="587012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4" name="Google Shape;1134;p48"/>
          <p:cNvGrpSpPr/>
          <p:nvPr/>
        </p:nvGrpSpPr>
        <p:grpSpPr>
          <a:xfrm>
            <a:off x="1433284" y="4052945"/>
            <a:ext cx="1800000" cy="1800000"/>
            <a:chOff x="1402187" y="3894334"/>
            <a:chExt cx="1800000" cy="1800000"/>
          </a:xfrm>
        </p:grpSpPr>
        <p:sp>
          <p:nvSpPr>
            <p:cNvPr id="1135" name="Google Shape;1135;p4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6" name="Google Shape;1136;p48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137" name="Google Shape;1137;p48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8" name="Google Shape;1138;p48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139" name="Google Shape;1139;p48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140" name="Google Shape;1140;p48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141" name="Google Shape;1141;p48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142" name="Google Shape;1142;p48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43" name="Google Shape;1143;p48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44" name="Google Shape;1144;p48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45" name="Google Shape;1145;p4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46" name="Google Shape;1146;p48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147" name="Google Shape;1147;p48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148" name="Google Shape;1148;p48"/>
          <p:cNvGrpSpPr/>
          <p:nvPr/>
        </p:nvGrpSpPr>
        <p:grpSpPr>
          <a:xfrm>
            <a:off x="5291391" y="4053358"/>
            <a:ext cx="1800000" cy="1800000"/>
            <a:chOff x="5291391" y="3894334"/>
            <a:chExt cx="1800000" cy="1800000"/>
          </a:xfrm>
        </p:grpSpPr>
        <p:sp>
          <p:nvSpPr>
            <p:cNvPr id="1149" name="Google Shape;1149;p48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0" name="Google Shape;1150;p48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151" name="Google Shape;1151;p48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48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153" name="Google Shape;1153;p48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154" name="Google Shape;1154;p4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5" name="Google Shape;1155;p4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6" name="Google Shape;1156;p48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7" name="Google Shape;1157;p48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8" name="Google Shape;1158;p48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159" name="Google Shape;1159;p48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60" name="Google Shape;1160;p48"/>
          <p:cNvSpPr/>
          <p:nvPr/>
        </p:nvSpPr>
        <p:spPr>
          <a:xfrm>
            <a:off x="918445" y="35333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1" name="Google Shape;1161;p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78363" y="875729"/>
            <a:ext cx="2481278" cy="230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4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09624" y="2900757"/>
            <a:ext cx="1096050" cy="10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48"/>
          <p:cNvSpPr txBox="1"/>
          <p:nvPr/>
        </p:nvSpPr>
        <p:spPr>
          <a:xfrm>
            <a:off x="4968500" y="570200"/>
            <a:ext cx="321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49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172" name="Google Shape;1172;p49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3" name="Google Shape;1173;p49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4" name="Google Shape;1174;p49"/>
          <p:cNvSpPr txBox="1"/>
          <p:nvPr/>
        </p:nvSpPr>
        <p:spPr>
          <a:xfrm>
            <a:off x="4968500" y="570200"/>
            <a:ext cx="2801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49"/>
          <p:cNvSpPr txBox="1"/>
          <p:nvPr/>
        </p:nvSpPr>
        <p:spPr>
          <a:xfrm>
            <a:off x="1149813" y="5711050"/>
            <a:ext cx="2363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49"/>
          <p:cNvSpPr txBox="1"/>
          <p:nvPr/>
        </p:nvSpPr>
        <p:spPr>
          <a:xfrm>
            <a:off x="5102036" y="5711050"/>
            <a:ext cx="210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49"/>
          <p:cNvSpPr txBox="1"/>
          <p:nvPr/>
        </p:nvSpPr>
        <p:spPr>
          <a:xfrm>
            <a:off x="8931174" y="5711075"/>
            <a:ext cx="210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8" name="Google Shape;1178;p4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179" name="Google Shape;1179;p4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49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181" name="Google Shape;1181;p4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2" name="Google Shape;1182;p49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183" name="Google Shape;1183;p49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184" name="Google Shape;1184;p49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185" name="Google Shape;1185;p4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186" name="Google Shape;1186;p49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87" name="Google Shape;1187;p49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88" name="Google Shape;1188;p49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89" name="Google Shape;1189;p49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190" name="Google Shape;1190;p49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191" name="Google Shape;1191;p49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192" name="Google Shape;1192;p49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193" name="Google Shape;1193;p4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4" name="Google Shape;1194;p49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195" name="Google Shape;1195;p49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96" name="Google Shape;1196;p49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197" name="Google Shape;1197;p49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198" name="Google Shape;1198;p49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99" name="Google Shape;1199;p4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00" name="Google Shape;1200;p49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01" name="Google Shape;1201;p4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02" name="Google Shape;1202;p4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203" name="Google Shape;1203;p49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04" name="Google Shape;1204;p49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49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6" name="Google Shape;1206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67878" y="1000886"/>
            <a:ext cx="2801487" cy="280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 CUERPO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3309627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4352944" y="3546149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INVERTEBRADOS: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4650878" y="3865363"/>
            <a:ext cx="5144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tienen 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columna vertebral y huesos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540002" y="778844"/>
            <a:ext cx="41685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columna vertebral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huesos. 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83150" y="4160303"/>
            <a:ext cx="28695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Cómo es el cuerpo?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5" descr="C:\Users\franc\Desktop\ARCHIVOS PARA SUBIR\POR ACABAR\MEDI SOPORTE VISUAL\columna verteb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0347" y="1425209"/>
            <a:ext cx="934720" cy="93472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5" descr="C:\Users\franc\Desktop\ARCHIVOS PARA SUBIR\POR ACABAR\MEDI SOPORTE VISUAL\hues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76696">
            <a:off x="7010658" y="1434417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5" descr="C:\Users\franc\Desktop\ARCHIVOS PARA SUBIR\POR ACABAR\MEDI SOPORTE VISUAL\columna verteb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2359" y="4556544"/>
            <a:ext cx="934720" cy="93472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5" descr="C:\Users\franc\Desktop\ARCHIVOS PARA SUBIR\POR ACABAR\MEDI SOPORTE VISUAL\hues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76696">
            <a:off x="7042537" y="4565752"/>
            <a:ext cx="916305" cy="916305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5"/>
          <p:cNvSpPr/>
          <p:nvPr/>
        </p:nvSpPr>
        <p:spPr>
          <a:xfrm>
            <a:off x="4534746" y="4063702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6664524" y="4095869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1393396" y="3695772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5" descr="C:\Users\franc\Desktop\ARCHIVOS PARA SUBIR\POR ACABAR\MEDI SOPORTE VISUAL\oveja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758691" y="2819257"/>
            <a:ext cx="527196" cy="53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 descr="C:\Users\franc\Desktop\ARCHIVOS PARA SUBIR\POR ACABAR\MEDI SOPORTE VISUAL\buitr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6931" y="2779978"/>
            <a:ext cx="476250" cy="5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 descr="C:\Users\franc\Desktop\ARCHIVOS PARA SUBIR\POR ACABAR\MEDI SOPORTE VISUAL\oso (1)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63992" y="2519228"/>
            <a:ext cx="887429" cy="91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 descr="C:\Users\franc\Desktop\ARCHIVOS PARA SUBIR\POR ACABAR\MEDI SOPORTE VISUAL\gamba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90447" y="5691076"/>
            <a:ext cx="1051654" cy="87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 descr="C:\Users\franc\Desktop\ARCHIVOS PARA SUBIR\POR ACABAR\MEDI SOPORTE VISUAL\mosca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86094" y="5851119"/>
            <a:ext cx="675307" cy="60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 descr="C:\Users\franc\Desktop\ARCHIVOS PARA SUBIR\POR ACABAR\MEDI SOPORTE VISUAL\maripos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10048" y="5714344"/>
            <a:ext cx="956586" cy="9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250" y="3102307"/>
            <a:ext cx="962555" cy="96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4" name="Google Shape;1214;p50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1215" name="Google Shape;1215;p50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6" name="Google Shape;1216;p50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217" name="Google Shape;1217;p50"/>
          <p:cNvSpPr txBox="1"/>
          <p:nvPr/>
        </p:nvSpPr>
        <p:spPr>
          <a:xfrm>
            <a:off x="4968500" y="570200"/>
            <a:ext cx="2910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50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50"/>
          <p:cNvSpPr txBox="1"/>
          <p:nvPr/>
        </p:nvSpPr>
        <p:spPr>
          <a:xfrm>
            <a:off x="1381324" y="587952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50"/>
          <p:cNvSpPr txBox="1"/>
          <p:nvPr/>
        </p:nvSpPr>
        <p:spPr>
          <a:xfrm>
            <a:off x="5270523" y="586660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50"/>
          <p:cNvSpPr txBox="1"/>
          <p:nvPr/>
        </p:nvSpPr>
        <p:spPr>
          <a:xfrm>
            <a:off x="9111199" y="588337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2" name="Google Shape;1222;p50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1223" name="Google Shape;1223;p5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4" name="Google Shape;1224;p50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225" name="Google Shape;1225;p50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6" name="Google Shape;1226;p50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227" name="Google Shape;1227;p50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228" name="Google Shape;1228;p50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229" name="Google Shape;1229;p50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230" name="Google Shape;1230;p50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31" name="Google Shape;1231;p50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32" name="Google Shape;1232;p50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33" name="Google Shape;1233;p50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34" name="Google Shape;1234;p50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235" name="Google Shape;1235;p5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36" name="Google Shape;1236;p50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1237" name="Google Shape;1237;p50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0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239" name="Google Shape;1239;p50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0" name="Google Shape;1240;p50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241" name="Google Shape;1241;p50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242" name="Google Shape;1242;p50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43" name="Google Shape;1243;p50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44" name="Google Shape;1244;p50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45" name="Google Shape;1245;p50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46" name="Google Shape;1246;p50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247" name="Google Shape;1247;p50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48" name="Google Shape;1248;p50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9" name="Google Shape;1249;p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23945" y="731367"/>
            <a:ext cx="2757152" cy="27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491" y="2922603"/>
            <a:ext cx="1138898" cy="113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7" name="Google Shape;1257;p51"/>
          <p:cNvGrpSpPr/>
          <p:nvPr/>
        </p:nvGrpSpPr>
        <p:grpSpPr>
          <a:xfrm>
            <a:off x="9128043" y="4040106"/>
            <a:ext cx="1800000" cy="1800000"/>
            <a:chOff x="9123910" y="3894334"/>
            <a:chExt cx="1800000" cy="1800000"/>
          </a:xfrm>
        </p:grpSpPr>
        <p:sp>
          <p:nvSpPr>
            <p:cNvPr id="1258" name="Google Shape;1258;p51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9" name="Google Shape;1259;p51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260" name="Google Shape;1260;p51"/>
          <p:cNvSpPr txBox="1"/>
          <p:nvPr/>
        </p:nvSpPr>
        <p:spPr>
          <a:xfrm>
            <a:off x="4968500" y="47745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51"/>
          <p:cNvSpPr/>
          <p:nvPr/>
        </p:nvSpPr>
        <p:spPr>
          <a:xfrm>
            <a:off x="8610692" y="354358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51"/>
          <p:cNvSpPr txBox="1"/>
          <p:nvPr/>
        </p:nvSpPr>
        <p:spPr>
          <a:xfrm>
            <a:off x="1381323" y="5853025"/>
            <a:ext cx="2231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51"/>
          <p:cNvSpPr txBox="1"/>
          <p:nvPr/>
        </p:nvSpPr>
        <p:spPr>
          <a:xfrm>
            <a:off x="5270523" y="5840100"/>
            <a:ext cx="214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51"/>
          <p:cNvSpPr txBox="1"/>
          <p:nvPr/>
        </p:nvSpPr>
        <p:spPr>
          <a:xfrm>
            <a:off x="9111198" y="5856875"/>
            <a:ext cx="214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5" name="Google Shape;1265;p51"/>
          <p:cNvGrpSpPr/>
          <p:nvPr/>
        </p:nvGrpSpPr>
        <p:grpSpPr>
          <a:xfrm>
            <a:off x="1433284" y="4039693"/>
            <a:ext cx="1800000" cy="1800000"/>
            <a:chOff x="1402187" y="3894334"/>
            <a:chExt cx="1800000" cy="1800000"/>
          </a:xfrm>
        </p:grpSpPr>
        <p:sp>
          <p:nvSpPr>
            <p:cNvPr id="1266" name="Google Shape;1266;p5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7" name="Google Shape;1267;p51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268" name="Google Shape;1268;p51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9" name="Google Shape;1269;p51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270" name="Google Shape;1270;p51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271" name="Google Shape;1271;p5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272" name="Google Shape;1272;p51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273" name="Google Shape;1273;p51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74" name="Google Shape;1274;p51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75" name="Google Shape;1275;p51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76" name="Google Shape;1276;p51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77" name="Google Shape;1277;p51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278" name="Google Shape;1278;p51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79" name="Google Shape;1279;p51"/>
          <p:cNvGrpSpPr/>
          <p:nvPr/>
        </p:nvGrpSpPr>
        <p:grpSpPr>
          <a:xfrm>
            <a:off x="5291391" y="4040106"/>
            <a:ext cx="1800000" cy="1800000"/>
            <a:chOff x="5291391" y="3894334"/>
            <a:chExt cx="1800000" cy="1800000"/>
          </a:xfrm>
        </p:grpSpPr>
        <p:sp>
          <p:nvSpPr>
            <p:cNvPr id="1280" name="Google Shape;1280;p51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1" name="Google Shape;1281;p51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282" name="Google Shape;1282;p51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3" name="Google Shape;1283;p51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284" name="Google Shape;1284;p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285" name="Google Shape;1285;p51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86" name="Google Shape;1286;p51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87" name="Google Shape;1287;p51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88" name="Google Shape;1288;p51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89" name="Google Shape;1289;p51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290" name="Google Shape;1290;p51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91" name="Google Shape;1291;p51"/>
          <p:cNvSpPr/>
          <p:nvPr/>
        </p:nvSpPr>
        <p:spPr>
          <a:xfrm>
            <a:off x="918445" y="35200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2" name="Google Shape;1292;p51"/>
          <p:cNvPicPr preferRelativeResize="0"/>
          <p:nvPr/>
        </p:nvPicPr>
        <p:blipFill rotWithShape="1">
          <a:blip r:embed="rId14">
            <a:alphaModFix/>
          </a:blip>
          <a:srcRect t="18336" b="27745"/>
          <a:stretch/>
        </p:blipFill>
        <p:spPr>
          <a:xfrm>
            <a:off x="4342576" y="861395"/>
            <a:ext cx="3809603" cy="205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0" name="Google Shape;1300;p52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301" name="Google Shape;1301;p52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2" name="Google Shape;1302;p52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303" name="Google Shape;1303;p52"/>
          <p:cNvSpPr txBox="1"/>
          <p:nvPr/>
        </p:nvSpPr>
        <p:spPr>
          <a:xfrm>
            <a:off x="4968500" y="570200"/>
            <a:ext cx="3236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52"/>
          <p:cNvSpPr txBox="1"/>
          <p:nvPr/>
        </p:nvSpPr>
        <p:spPr>
          <a:xfrm>
            <a:off x="1244899" y="57110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52"/>
          <p:cNvSpPr txBox="1"/>
          <p:nvPr/>
        </p:nvSpPr>
        <p:spPr>
          <a:xfrm>
            <a:off x="5051699" y="5711050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52"/>
          <p:cNvSpPr txBox="1"/>
          <p:nvPr/>
        </p:nvSpPr>
        <p:spPr>
          <a:xfrm>
            <a:off x="8983749" y="5711075"/>
            <a:ext cx="2088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7" name="Google Shape;1307;p5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308" name="Google Shape;1308;p5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52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310" name="Google Shape;1310;p52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1" name="Google Shape;1311;p52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312" name="Google Shape;1312;p52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313" name="Google Shape;1313;p52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314" name="Google Shape;1314;p52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315" name="Google Shape;1315;p52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16" name="Google Shape;1316;p52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17" name="Google Shape;1317;p52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18" name="Google Shape;1318;p52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19" name="Google Shape;1319;p52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320" name="Google Shape;1320;p52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21" name="Google Shape;1321;p52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322" name="Google Shape;1322;p52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52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324" name="Google Shape;1324;p52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5" name="Google Shape;1325;p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326" name="Google Shape;1326;p52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327" name="Google Shape;1327;p52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28" name="Google Shape;1328;p52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29" name="Google Shape;1329;p52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30" name="Google Shape;1330;p52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31" name="Google Shape;1331;p52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332" name="Google Shape;1332;p5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33" name="Google Shape;1333;p52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5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5" name="Google Shape;1335;p5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45380" y="402049"/>
            <a:ext cx="3782149" cy="378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Google Shape;134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3" name="Google Shape;1343;p53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344" name="Google Shape;1344;p5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5" name="Google Shape;1345;p53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346" name="Google Shape;1346;p53"/>
          <p:cNvSpPr txBox="1"/>
          <p:nvPr/>
        </p:nvSpPr>
        <p:spPr>
          <a:xfrm>
            <a:off x="4968500" y="570200"/>
            <a:ext cx="2950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53"/>
          <p:cNvSpPr txBox="1"/>
          <p:nvPr/>
        </p:nvSpPr>
        <p:spPr>
          <a:xfrm>
            <a:off x="1142898" y="5711050"/>
            <a:ext cx="219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53"/>
          <p:cNvSpPr txBox="1"/>
          <p:nvPr/>
        </p:nvSpPr>
        <p:spPr>
          <a:xfrm>
            <a:off x="5127050" y="5711050"/>
            <a:ext cx="219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53"/>
          <p:cNvSpPr txBox="1"/>
          <p:nvPr/>
        </p:nvSpPr>
        <p:spPr>
          <a:xfrm>
            <a:off x="8980899" y="5711075"/>
            <a:ext cx="2094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0" name="Google Shape;1350;p5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351" name="Google Shape;1351;p5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2" name="Google Shape;1352;p53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353" name="Google Shape;1353;p53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4" name="Google Shape;1354;p53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355" name="Google Shape;1355;p53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356" name="Google Shape;1356;p53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357" name="Google Shape;1357;p53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358" name="Google Shape;1358;p53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59" name="Google Shape;1359;p53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60" name="Google Shape;1360;p53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61" name="Google Shape;1361;p53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62" name="Google Shape;1362;p53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363" name="Google Shape;1363;p53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64" name="Google Shape;1364;p53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365" name="Google Shape;1365;p53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6" name="Google Shape;1366;p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367" name="Google Shape;1367;p53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8" name="Google Shape;1368;p53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369" name="Google Shape;1369;p53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370" name="Google Shape;1370;p53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71" name="Google Shape;1371;p53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72" name="Google Shape;1372;p53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73" name="Google Shape;1373;p53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74" name="Google Shape;1374;p53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375" name="Google Shape;1375;p53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76" name="Google Shape;1376;p53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53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8" name="Google Shape;1378;p5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98860" y="1097500"/>
            <a:ext cx="2487741" cy="248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Google Shape;138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491" y="2922603"/>
            <a:ext cx="1138898" cy="113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6" name="Google Shape;1386;p54"/>
          <p:cNvGrpSpPr/>
          <p:nvPr/>
        </p:nvGrpSpPr>
        <p:grpSpPr>
          <a:xfrm>
            <a:off x="9128043" y="4040106"/>
            <a:ext cx="1800000" cy="1800000"/>
            <a:chOff x="9123910" y="3894334"/>
            <a:chExt cx="1800000" cy="1800000"/>
          </a:xfrm>
        </p:grpSpPr>
        <p:sp>
          <p:nvSpPr>
            <p:cNvPr id="1387" name="Google Shape;1387;p54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8" name="Google Shape;1388;p54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389" name="Google Shape;1389;p54"/>
          <p:cNvSpPr txBox="1"/>
          <p:nvPr/>
        </p:nvSpPr>
        <p:spPr>
          <a:xfrm>
            <a:off x="4968500" y="477450"/>
            <a:ext cx="2910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54"/>
          <p:cNvSpPr/>
          <p:nvPr/>
        </p:nvSpPr>
        <p:spPr>
          <a:xfrm>
            <a:off x="8610692" y="354358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54"/>
          <p:cNvSpPr txBox="1"/>
          <p:nvPr/>
        </p:nvSpPr>
        <p:spPr>
          <a:xfrm>
            <a:off x="1381325" y="5853025"/>
            <a:ext cx="2122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54"/>
          <p:cNvSpPr txBox="1"/>
          <p:nvPr/>
        </p:nvSpPr>
        <p:spPr>
          <a:xfrm>
            <a:off x="5270523" y="5840100"/>
            <a:ext cx="2122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54"/>
          <p:cNvSpPr txBox="1"/>
          <p:nvPr/>
        </p:nvSpPr>
        <p:spPr>
          <a:xfrm>
            <a:off x="9111199" y="5856875"/>
            <a:ext cx="2122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4" name="Google Shape;1394;p54"/>
          <p:cNvGrpSpPr/>
          <p:nvPr/>
        </p:nvGrpSpPr>
        <p:grpSpPr>
          <a:xfrm>
            <a:off x="1433284" y="4039693"/>
            <a:ext cx="1800000" cy="1800000"/>
            <a:chOff x="1402187" y="3894334"/>
            <a:chExt cx="1800000" cy="1800000"/>
          </a:xfrm>
        </p:grpSpPr>
        <p:sp>
          <p:nvSpPr>
            <p:cNvPr id="1395" name="Google Shape;1395;p5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6" name="Google Shape;1396;p54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397" name="Google Shape;1397;p54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8" name="Google Shape;1398;p54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399" name="Google Shape;1399;p54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400" name="Google Shape;1400;p54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401" name="Google Shape;1401;p54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402" name="Google Shape;1402;p54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03" name="Google Shape;1403;p54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04" name="Google Shape;1404;p54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05" name="Google Shape;1405;p54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06" name="Google Shape;1406;p54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407" name="Google Shape;1407;p54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408" name="Google Shape;1408;p54"/>
          <p:cNvGrpSpPr/>
          <p:nvPr/>
        </p:nvGrpSpPr>
        <p:grpSpPr>
          <a:xfrm>
            <a:off x="5291391" y="4040106"/>
            <a:ext cx="1800000" cy="1800000"/>
            <a:chOff x="5291391" y="3894334"/>
            <a:chExt cx="1800000" cy="1800000"/>
          </a:xfrm>
        </p:grpSpPr>
        <p:sp>
          <p:nvSpPr>
            <p:cNvPr id="1409" name="Google Shape;1409;p54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0" name="Google Shape;1410;p54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411" name="Google Shape;1411;p54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2" name="Google Shape;1412;p54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413" name="Google Shape;1413;p54"/>
                <p:cNvGrpSpPr/>
                <p:nvPr/>
              </p:nvGrpSpPr>
              <p:grpSpPr>
                <a:xfrm>
                  <a:off x="8522351" y="2168367"/>
                  <a:ext cx="1193975" cy="1164779"/>
                  <a:chOff x="8523076" y="2162763"/>
                  <a:chExt cx="1193975" cy="1164779"/>
                </a:xfrm>
              </p:grpSpPr>
              <p:pic>
                <p:nvPicPr>
                  <p:cNvPr id="1414" name="Google Shape;1414;p54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15" name="Google Shape;1415;p5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16" name="Google Shape;1416;p54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17" name="Google Shape;1417;p54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18" name="Google Shape;1418;p54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19" name="Google Shape;1419;p54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1431" y="2168309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20" name="Google Shape;1420;p5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77135" y="2649042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21" name="Google Shape;1421;p54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2425" y="2172011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22" name="Google Shape;1422;p54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3076" y="2892757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423" name="Google Shape;1423;p54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424" name="Google Shape;1424;p54"/>
          <p:cNvSpPr/>
          <p:nvPr/>
        </p:nvSpPr>
        <p:spPr>
          <a:xfrm>
            <a:off x="918445" y="35200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5" name="Google Shape;1425;p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49490" y="971226"/>
            <a:ext cx="2122891" cy="2122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Google Shape;143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3" name="Google Shape;1433;p55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34" name="Google Shape;1434;p55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35" name="Google Shape;1435;p55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436" name="Google Shape;1436;p55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55"/>
          <p:cNvSpPr txBox="1"/>
          <p:nvPr/>
        </p:nvSpPr>
        <p:spPr>
          <a:xfrm>
            <a:off x="1163300" y="5711050"/>
            <a:ext cx="217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55"/>
          <p:cNvSpPr txBox="1"/>
          <p:nvPr/>
        </p:nvSpPr>
        <p:spPr>
          <a:xfrm>
            <a:off x="5137250" y="5711050"/>
            <a:ext cx="217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55"/>
          <p:cNvSpPr txBox="1"/>
          <p:nvPr/>
        </p:nvSpPr>
        <p:spPr>
          <a:xfrm>
            <a:off x="8942949" y="5711075"/>
            <a:ext cx="217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0" name="Google Shape;1440;p5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441" name="Google Shape;1441;p5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2" name="Google Shape;1442;p5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443" name="Google Shape;1443;p55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4" name="Google Shape;1444;p55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445" name="Google Shape;1445;p55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446" name="Google Shape;1446;p55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447" name="Google Shape;1447;p55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448" name="Google Shape;1448;p55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49" name="Google Shape;1449;p55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50" name="Google Shape;1450;p55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51" name="Google Shape;1451;p55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52" name="Google Shape;1452;p55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453" name="Google Shape;1453;p55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454" name="Google Shape;1454;p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455" name="Google Shape;1455;p55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6" name="Google Shape;1456;p55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457" name="Google Shape;1457;p55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8" name="Google Shape;1458;p55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459" name="Google Shape;1459;p55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460" name="Google Shape;1460;p55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1" name="Google Shape;1461;p55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2" name="Google Shape;1462;p55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3" name="Google Shape;1463;p55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4" name="Google Shape;1464;p55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465" name="Google Shape;1465;p55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466" name="Google Shape;1466;p55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55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8" name="Google Shape;1468;p5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09132" y="812994"/>
            <a:ext cx="2879670" cy="287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6" name="Google Shape;1476;p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77" name="Google Shape;1477;p56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8" name="Google Shape;1478;p56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479" name="Google Shape;1479;p56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56"/>
          <p:cNvSpPr txBox="1"/>
          <p:nvPr/>
        </p:nvSpPr>
        <p:spPr>
          <a:xfrm>
            <a:off x="1268849" y="5694275"/>
            <a:ext cx="204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56"/>
          <p:cNvSpPr txBox="1"/>
          <p:nvPr/>
        </p:nvSpPr>
        <p:spPr>
          <a:xfrm>
            <a:off x="5190024" y="5711050"/>
            <a:ext cx="204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56"/>
          <p:cNvSpPr txBox="1"/>
          <p:nvPr/>
        </p:nvSpPr>
        <p:spPr>
          <a:xfrm>
            <a:off x="9004150" y="5711075"/>
            <a:ext cx="2047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3" name="Google Shape;1483;p56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484" name="Google Shape;1484;p5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5" name="Google Shape;1485;p56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486" name="Google Shape;1486;p56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7" name="Google Shape;1487;p5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488" name="Google Shape;1488;p56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489" name="Google Shape;1489;p56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490" name="Google Shape;1490;p56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491" name="Google Shape;1491;p56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92" name="Google Shape;1492;p56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93" name="Google Shape;1493;p56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94" name="Google Shape;1494;p56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95" name="Google Shape;1495;p56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496" name="Google Shape;1496;p56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497" name="Google Shape;1497;p56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498" name="Google Shape;1498;p56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9" name="Google Shape;1499;p56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500" name="Google Shape;1500;p56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1" name="Google Shape;1501;p56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502" name="Google Shape;1502;p56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503" name="Google Shape;1503;p56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4" name="Google Shape;1504;p56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5" name="Google Shape;1505;p56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6" name="Google Shape;1506;p5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7" name="Google Shape;1507;p5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508" name="Google Shape;1508;p56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09" name="Google Shape;1509;p56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56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1" name="Google Shape;1511;p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20012" y="978537"/>
            <a:ext cx="2530839" cy="253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9" name="Google Shape;1519;p57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520" name="Google Shape;1520;p57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1" name="Google Shape;1521;p57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522" name="Google Shape;1522;p57"/>
          <p:cNvSpPr txBox="1"/>
          <p:nvPr/>
        </p:nvSpPr>
        <p:spPr>
          <a:xfrm>
            <a:off x="4968500" y="570200"/>
            <a:ext cx="2826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57"/>
          <p:cNvSpPr txBox="1"/>
          <p:nvPr/>
        </p:nvSpPr>
        <p:spPr>
          <a:xfrm>
            <a:off x="1224499" y="5711050"/>
            <a:ext cx="2109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57"/>
          <p:cNvSpPr txBox="1"/>
          <p:nvPr/>
        </p:nvSpPr>
        <p:spPr>
          <a:xfrm>
            <a:off x="5041498" y="5711050"/>
            <a:ext cx="2109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57"/>
          <p:cNvSpPr txBox="1"/>
          <p:nvPr/>
        </p:nvSpPr>
        <p:spPr>
          <a:xfrm>
            <a:off x="8973549" y="5711075"/>
            <a:ext cx="2109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6" name="Google Shape;1526;p5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527" name="Google Shape;1527;p5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8" name="Google Shape;1528;p57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529" name="Google Shape;1529;p57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0" name="Google Shape;1530;p57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531" name="Google Shape;1531;p57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532" name="Google Shape;1532;p57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533" name="Google Shape;1533;p57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534" name="Google Shape;1534;p57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35" name="Google Shape;1535;p57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36" name="Google Shape;1536;p57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37" name="Google Shape;1537;p57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38" name="Google Shape;1538;p57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539" name="Google Shape;1539;p57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540" name="Google Shape;1540;p5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541" name="Google Shape;1541;p57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2" name="Google Shape;1542;p57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543" name="Google Shape;1543;p5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4" name="Google Shape;1544;p57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545" name="Google Shape;1545;p57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546" name="Google Shape;1546;p57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47" name="Google Shape;1547;p57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48" name="Google Shape;1548;p57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49" name="Google Shape;1549;p57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50" name="Google Shape;1550;p5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551" name="Google Shape;1551;p57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52" name="Google Shape;1552;p57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57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4" name="Google Shape;1554;p5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3727" y="962944"/>
            <a:ext cx="2595266" cy="259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2" name="Google Shape;1562;p58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563" name="Google Shape;1563;p58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4" name="Google Shape;1564;p58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565" name="Google Shape;1565;p58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58"/>
          <p:cNvSpPr txBox="1"/>
          <p:nvPr/>
        </p:nvSpPr>
        <p:spPr>
          <a:xfrm>
            <a:off x="1204099" y="5711050"/>
            <a:ext cx="2129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58"/>
          <p:cNvSpPr txBox="1"/>
          <p:nvPr/>
        </p:nvSpPr>
        <p:spPr>
          <a:xfrm>
            <a:off x="5188249" y="5711050"/>
            <a:ext cx="2068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58"/>
          <p:cNvSpPr txBox="1"/>
          <p:nvPr/>
        </p:nvSpPr>
        <p:spPr>
          <a:xfrm>
            <a:off x="8993950" y="5711075"/>
            <a:ext cx="2068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9" name="Google Shape;1569;p5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570" name="Google Shape;1570;p5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1" name="Google Shape;1571;p58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572" name="Google Shape;1572;p58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3" name="Google Shape;1573;p58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574" name="Google Shape;1574;p58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575" name="Google Shape;1575;p58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576" name="Google Shape;1576;p58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577" name="Google Shape;1577;p58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78" name="Google Shape;1578;p58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79" name="Google Shape;1579;p5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80" name="Google Shape;1580;p58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81" name="Google Shape;1581;p58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582" name="Google Shape;1582;p58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583" name="Google Shape;1583;p58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584" name="Google Shape;1584;p58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58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586" name="Google Shape;1586;p58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7" name="Google Shape;1587;p58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588" name="Google Shape;1588;p58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589" name="Google Shape;1589;p58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90" name="Google Shape;1590;p5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91" name="Google Shape;1591;p5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92" name="Google Shape;1592;p58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93" name="Google Shape;1593;p5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594" name="Google Shape;1594;p58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95" name="Google Shape;1595;p58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58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7" name="Google Shape;1597;p5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14725" y="1142251"/>
            <a:ext cx="2324111" cy="232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" name="Google Shape;160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15" y="2459230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5" name="Google Shape;1605;p59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606" name="Google Shape;1606;p59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7" name="Google Shape;1607;p59" descr="C:\Users\franc\Desktop\ARCHIVOS PARA SUBIR\POR ACABAR\MEDI SOPORTE VISUAL\hierb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3910" y="4061634"/>
              <a:ext cx="1440000" cy="1440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08" name="Google Shape;1608;p59"/>
          <p:cNvSpPr txBox="1"/>
          <p:nvPr/>
        </p:nvSpPr>
        <p:spPr>
          <a:xfrm>
            <a:off x="4968500" y="570200"/>
            <a:ext cx="2950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9"/>
              <a:buFont typeface="Calibri"/>
              <a:buNone/>
            </a:pPr>
            <a:r>
              <a:rPr lang="ca-ES" sz="340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3409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59"/>
          <p:cNvSpPr txBox="1"/>
          <p:nvPr/>
        </p:nvSpPr>
        <p:spPr>
          <a:xfrm>
            <a:off x="1183700" y="5711050"/>
            <a:ext cx="2149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59"/>
          <p:cNvSpPr txBox="1"/>
          <p:nvPr/>
        </p:nvSpPr>
        <p:spPr>
          <a:xfrm>
            <a:off x="5081786" y="5711050"/>
            <a:ext cx="2149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59"/>
          <p:cNvSpPr txBox="1"/>
          <p:nvPr/>
        </p:nvSpPr>
        <p:spPr>
          <a:xfrm>
            <a:off x="8979850" y="5711075"/>
            <a:ext cx="2149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2" name="Google Shape;1612;p5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613" name="Google Shape;1613;p5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4" name="Google Shape;1614;p59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1615" name="Google Shape;1615;p5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16" name="Google Shape;1616;p59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617" name="Google Shape;1617;p59" descr="C:\Users\franc\Desktop\ARCHIVOS PARA SUBIR\POR ACABAR\MEDI SOPORTE VISUAL\hierba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363022" y="4401341"/>
                  <a:ext cx="780580" cy="820080"/>
                </a:xfrm>
                <a:prstGeom prst="ellipse">
                  <a:avLst/>
                </a:prstGeom>
                <a:noFill/>
                <a:ln w="9525" cap="rnd" cmpd="sng">
                  <a:solidFill>
                    <a:srgbClr val="3333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grpSp>
              <p:nvGrpSpPr>
                <p:cNvPr id="1618" name="Google Shape;1618;p59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</p:grpSpPr>
              <p:grpSp>
                <p:nvGrpSpPr>
                  <p:cNvPr id="1619" name="Google Shape;1619;p5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</p:grpSpPr>
                <p:pic>
                  <p:nvPicPr>
                    <p:cNvPr id="1620" name="Google Shape;1620;p59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/>
                    <a:stretch/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621" name="Google Shape;1621;p59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622" name="Google Shape;1622;p59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623" name="Google Shape;1623;p59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624" name="Google Shape;1624;p59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625" name="Google Shape;1625;p59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626" name="Google Shape;1626;p59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627" name="Google Shape;1627;p5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8" name="Google Shape;1628;p59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1629" name="Google Shape;1629;p59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0" name="Google Shape;1630;p59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1631" name="Google Shape;1631;p59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1632" name="Google Shape;1632;p59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33" name="Google Shape;1633;p5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34" name="Google Shape;1634;p59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35" name="Google Shape;1635;p5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36" name="Google Shape;1636;p5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637" name="Google Shape;1637;p59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38" name="Google Shape;1638;p59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59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0" name="Google Shape;1640;p59"/>
          <p:cNvPicPr preferRelativeResize="0"/>
          <p:nvPr/>
        </p:nvPicPr>
        <p:blipFill rotWithShape="1">
          <a:blip r:embed="rId14">
            <a:alphaModFix/>
          </a:blip>
          <a:srcRect t="15340" b="15921"/>
          <a:stretch/>
        </p:blipFill>
        <p:spPr>
          <a:xfrm>
            <a:off x="4628391" y="1140787"/>
            <a:ext cx="3529519" cy="242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VERTEBRADOS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3309627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4012374" y="492298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MAMÍFEROS</a:t>
            </a: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4344254" y="1689394"/>
            <a:ext cx="3771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PÁJAROS: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4366267" y="2961956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REPTILES: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4649687" y="3308392"/>
            <a:ext cx="5144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ovíparos y terrestres.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4614679" y="2068734"/>
            <a:ext cx="40393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ovíparos 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 plumas. 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4540000" y="894950"/>
            <a:ext cx="632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 vivíparos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acuáticos y  terrestres 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6" descr="C:\Users\franc\Desktop\ARCHIVOS PARA SUBIR\POR ACABAR\MEDI SOPORTE VISUAL\columna verteb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129" y="2119004"/>
            <a:ext cx="934720" cy="93472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6"/>
          <p:cNvSpPr txBox="1"/>
          <p:nvPr/>
        </p:nvSpPr>
        <p:spPr>
          <a:xfrm>
            <a:off x="4358768" y="4230759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ANFIBIOS: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649687" y="4664428"/>
            <a:ext cx="51448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ovíparos. Viven en el agua y en la tierra. </a:t>
            </a:r>
            <a:endParaRPr sz="20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4385702" y="5539693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PECES: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4614679" y="5964842"/>
            <a:ext cx="51448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ovíparos y acuáticos.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6" descr="C:\Users\franc\Desktop\ARCHIVOS PARA SUBIR\POR ACABAR\MEDI SOPORTE VISUAL\lob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0346" y="657407"/>
            <a:ext cx="723138" cy="82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778" y="850361"/>
            <a:ext cx="673895" cy="67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3600" y="1943832"/>
            <a:ext cx="710364" cy="71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7837" y="1958106"/>
            <a:ext cx="716227" cy="71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596126">
            <a:off x="7440927" y="3267735"/>
            <a:ext cx="803300" cy="8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81580" y="3279500"/>
            <a:ext cx="779746" cy="77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 descr="C:\Users\franc\Desktop\ARCHIVOS PARA SUBIR\POR ACABAR\MEDI SOPORTE VISUAL\ran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23900" y="4611899"/>
            <a:ext cx="666886" cy="63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 descr="C:\Users\franc\Desktop\ARCHIVOS PARA SUBIR\POR ACABAR\MEDI SOPORTE VISUAL\tiburón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71335" y="5520593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/>
          <p:nvPr/>
        </p:nvSpPr>
        <p:spPr>
          <a:xfrm>
            <a:off x="1393396" y="3695772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83151" y="4160297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60"/>
          <p:cNvSpPr txBox="1">
            <a:spLocks noGrp="1"/>
          </p:cNvSpPr>
          <p:nvPr>
            <p:ph type="title"/>
          </p:nvPr>
        </p:nvSpPr>
        <p:spPr>
          <a:xfrm>
            <a:off x="515471" y="16159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ca-ES" b="1">
                <a:solidFill>
                  <a:srgbClr val="00B050"/>
                </a:solidFill>
              </a:rPr>
              <a:t>DONDE VIVEN ?</a:t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1646" name="Google Shape;164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7" name="Google Shape;1647;p60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Google Shape;1648;p60"/>
          <p:cNvSpPr txBox="1"/>
          <p:nvPr/>
        </p:nvSpPr>
        <p:spPr>
          <a:xfrm>
            <a:off x="309282" y="596965"/>
            <a:ext cx="26894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endParaRPr/>
          </a:p>
        </p:txBody>
      </p:sp>
      <p:pic>
        <p:nvPicPr>
          <p:cNvPr id="1649" name="Google Shape;1649;p60" descr="C:\Users\franc\Desktop\ARCHIVOS PARA SUBIR\POR ACABAR\MEDI SOPORTE VISUAL\luga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502" y="1872745"/>
            <a:ext cx="841800" cy="8121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0" name="Google Shape;1650;p60" descr="C:\Users\franc\Desktop\ARCHIVOS PARA SUBIR\POR ACABAR\MEDI SOPORTE VISUAL\ma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069" y="3698976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1" name="Google Shape;1651;p60" descr="C:\Users\franc\Desktop\ARCHIVOS PARA SUBIR\POR ACABAR\MEDI SOPORTE VISUAL\nub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1048" y="3698976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2" name="Google Shape;1652;p60" descr="C:\Users\franc\Desktop\ARCHIVOS PARA SUBIR\POR ACABAR\MEDI SOPORTE VISUAL\camp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5090" y="3698976"/>
            <a:ext cx="1440000" cy="14400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3" name="Google Shape;1653;p60"/>
          <p:cNvSpPr/>
          <p:nvPr/>
        </p:nvSpPr>
        <p:spPr>
          <a:xfrm>
            <a:off x="1531861" y="1412794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60"/>
          <p:cNvSpPr txBox="1"/>
          <p:nvPr/>
        </p:nvSpPr>
        <p:spPr>
          <a:xfrm>
            <a:off x="5817216" y="5303784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60"/>
          <p:cNvSpPr txBox="1"/>
          <p:nvPr/>
        </p:nvSpPr>
        <p:spPr>
          <a:xfrm>
            <a:off x="2747675" y="5280785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60"/>
          <p:cNvSpPr txBox="1"/>
          <p:nvPr/>
        </p:nvSpPr>
        <p:spPr>
          <a:xfrm>
            <a:off x="8697912" y="5280784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Google Shape;166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004" y="2559507"/>
            <a:ext cx="1334827" cy="133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4" name="Google Shape;1664;p61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61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61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61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8" name="Google Shape;1668;p61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669" name="Google Shape;1669;p61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0" name="Google Shape;1670;p61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671" name="Google Shape;1671;p6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672" name="Google Shape;1672;p6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3" name="Google Shape;1673;p6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674" name="Google Shape;1674;p6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675" name="Google Shape;1675;p61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6" name="Google Shape;1676;p61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77" name="Google Shape;1677;p6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61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9" name="Google Shape;1679;p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0537" y="1119256"/>
            <a:ext cx="1591057" cy="159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" name="Google Shape;168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62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80"/>
              <a:buFont typeface="Calibri"/>
              <a:buNone/>
            </a:pPr>
            <a:r>
              <a:rPr lang="ca-ES" sz="308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308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62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62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62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1" name="Google Shape;1691;p62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692" name="Google Shape;1692;p62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3" name="Google Shape;1693;p62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694" name="Google Shape;1694;p6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695" name="Google Shape;1695;p6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6" name="Google Shape;1696;p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697" name="Google Shape;1697;p62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698" name="Google Shape;1698;p62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9" name="Google Shape;1699;p62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00" name="Google Shape;1700;p62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6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2" name="Google Shape;1702;p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18092" y="927811"/>
            <a:ext cx="2534679" cy="253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63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63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63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63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4" name="Google Shape;1714;p63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715" name="Google Shape;1715;p63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6" name="Google Shape;1716;p63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17" name="Google Shape;1717;p6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718" name="Google Shape;1718;p6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9" name="Google Shape;1719;p6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20" name="Google Shape;1720;p63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721" name="Google Shape;1721;p6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2" name="Google Shape;1722;p63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23" name="Google Shape;1723;p63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63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5" name="Google Shape;1725;p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4883" y="1259500"/>
            <a:ext cx="2339399" cy="23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" name="Google Shape;173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7367" y="2617761"/>
            <a:ext cx="1168573" cy="116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1" name="Google Shape;173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2" name="Google Shape;1732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3" name="Google Shape;1733;p64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64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64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64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738" name="Google Shape;1738;p64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9" name="Google Shape;1739;p64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40" name="Google Shape;1740;p6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741" name="Google Shape;1741;p6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2" name="Google Shape;1742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43" name="Google Shape;1743;p64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744" name="Google Shape;1744;p64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5" name="Google Shape;1745;p64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46" name="Google Shape;1746;p64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64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8" name="Google Shape;1748;p6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08088" y="1228248"/>
            <a:ext cx="1447132" cy="14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" name="Google Shape;175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65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80"/>
              <a:buFont typeface="Calibri"/>
              <a:buNone/>
            </a:pPr>
            <a:r>
              <a:rPr lang="ca-ES" sz="308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308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65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65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65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0" name="Google Shape;1760;p6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761" name="Google Shape;1761;p65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62" name="Google Shape;1762;p65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63" name="Google Shape;1763;p6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764" name="Google Shape;1764;p6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65" name="Google Shape;1765;p6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66" name="Google Shape;1766;p6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767" name="Google Shape;1767;p65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68" name="Google Shape;1768;p65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69" name="Google Shape;1769;p65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65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1" name="Google Shape;1771;p6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1638" y="909048"/>
            <a:ext cx="2635163" cy="263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6" name="Google Shape;177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9" name="Google Shape;1779;p66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66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AQUÀTICS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66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AERIS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66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3" name="Google Shape;1783;p66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784" name="Google Shape;1784;p66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5" name="Google Shape;1785;p66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86" name="Google Shape;1786;p66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787" name="Google Shape;1787;p6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8" name="Google Shape;1788;p6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89" name="Google Shape;1789;p66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790" name="Google Shape;1790;p66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1" name="Google Shape;1791;p66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92" name="Google Shape;1792;p66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66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4" name="Google Shape;1794;p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95033" y="940404"/>
            <a:ext cx="2592712" cy="25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9" name="Google Shape;179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582" y="2723559"/>
            <a:ext cx="1147791" cy="114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p67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AERIS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67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67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67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6" name="Google Shape;1806;p6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807" name="Google Shape;1807;p67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8" name="Google Shape;1808;p67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09" name="Google Shape;1809;p6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810" name="Google Shape;1810;p6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1" name="Google Shape;1811;p6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12" name="Google Shape;1812;p67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813" name="Google Shape;1813;p67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4" name="Google Shape;1814;p67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15" name="Google Shape;1815;p67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67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7" name="Google Shape;1817;p6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6051" y="1170245"/>
            <a:ext cx="1826675" cy="18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68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80"/>
              <a:buFont typeface="Calibri"/>
              <a:buNone/>
            </a:pPr>
            <a:r>
              <a:rPr lang="ca-ES" sz="308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308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68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68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68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9" name="Google Shape;1829;p68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830" name="Google Shape;1830;p68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1" name="Google Shape;1831;p68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32" name="Google Shape;1832;p6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833" name="Google Shape;1833;p6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4" name="Google Shape;1834;p6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35" name="Google Shape;1835;p6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836" name="Google Shape;1836;p68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7" name="Google Shape;1837;p68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38" name="Google Shape;1838;p68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68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0" name="Google Shape;1840;p6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5515" y="406826"/>
            <a:ext cx="3911690" cy="391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" name="Google Shape;184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8" name="Google Shape;1848;p69"/>
          <p:cNvSpPr txBox="1"/>
          <p:nvPr/>
        </p:nvSpPr>
        <p:spPr>
          <a:xfrm>
            <a:off x="4968500" y="570200"/>
            <a:ext cx="2910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69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69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69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2" name="Google Shape;1852;p69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853" name="Google Shape;1853;p6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4" name="Google Shape;1854;p69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55" name="Google Shape;1855;p6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856" name="Google Shape;1856;p6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7" name="Google Shape;1857;p6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58" name="Google Shape;1858;p6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859" name="Google Shape;1859;p69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0" name="Google Shape;1860;p69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61" name="Google Shape;1861;p69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69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3" name="Google Shape;1863;p6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4563" y="882714"/>
            <a:ext cx="2703041" cy="270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-136912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INVERTEBRADOS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2471427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2869374" y="492298"/>
            <a:ext cx="2860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CNIDARIOS</a:t>
            </a: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2858354" y="1917994"/>
            <a:ext cx="3771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ANÉLIDOS: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2880367" y="3469956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ARTRÓPODOS: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3163787" y="3930692"/>
            <a:ext cx="5599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 las patas articuladas. Por ejemplo: </a:t>
            </a:r>
            <a:r>
              <a:rPr lang="ca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insectos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3128775" y="2373517"/>
            <a:ext cx="55452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 con el cuerpo blando y alargado. Por ejemplo: </a:t>
            </a:r>
            <a:r>
              <a:rPr lang="ca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gusanos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3054102" y="945756"/>
            <a:ext cx="5866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Viven en medio acuáticos. Por ejemplo:  </a:t>
            </a:r>
            <a:r>
              <a:rPr lang="ca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medusas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7" descr="C:\Users\franc\Desktop\ARCHIVOS PARA SUBIR\POR ACABAR\MEDI SOPORTE VISUAL\columna verteb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529" y="2119004"/>
            <a:ext cx="934720" cy="93472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7"/>
          <p:cNvSpPr txBox="1"/>
          <p:nvPr/>
        </p:nvSpPr>
        <p:spPr>
          <a:xfrm>
            <a:off x="2872868" y="5018159"/>
            <a:ext cx="3233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  <a:r>
              <a:rPr lang="ca-ES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MOLUSCOS:</a:t>
            </a:r>
            <a:endParaRPr sz="2800" u="sng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3163787" y="5477228"/>
            <a:ext cx="6750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animales de closca dura o conchaa. Por ejemplo: </a:t>
            </a:r>
            <a:r>
              <a:rPr lang="ca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caracol</a:t>
            </a:r>
            <a:r>
              <a:rPr lang="ca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164796" y="3695772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-145449" y="4160297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tienen huesos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468408" y="1618087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7576" y="726513"/>
            <a:ext cx="901303" cy="90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0" y="1799324"/>
            <a:ext cx="1240314" cy="124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0518" y="3872352"/>
            <a:ext cx="888603" cy="88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96512" y="5154468"/>
            <a:ext cx="1045654" cy="10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" name="Google Shape;186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8211" y="2767325"/>
            <a:ext cx="1127009" cy="112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70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70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70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AÉRIOS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70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5" name="Google Shape;1875;p70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876" name="Google Shape;1876;p70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7" name="Google Shape;1877;p70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78" name="Google Shape;1878;p7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879" name="Google Shape;1879;p7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0" name="Google Shape;1880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81" name="Google Shape;1881;p70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882" name="Google Shape;1882;p70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3" name="Google Shape;1883;p70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84" name="Google Shape;1884;p70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70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6" name="Google Shape;1886;p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00961" y="1002037"/>
            <a:ext cx="1892746" cy="189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1" name="Google Shape;1891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71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80"/>
              <a:buFont typeface="Calibri"/>
              <a:buNone/>
            </a:pPr>
            <a:r>
              <a:rPr lang="ca-ES" sz="308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308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71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71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71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8" name="Google Shape;1898;p71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899" name="Google Shape;1899;p71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0" name="Google Shape;1900;p71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01" name="Google Shape;1901;p7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902" name="Google Shape;1902;p7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3" name="Google Shape;1903;p7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04" name="Google Shape;1904;p7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905" name="Google Shape;1905;p71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6" name="Google Shape;1906;p71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07" name="Google Shape;1907;p7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71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9" name="Google Shape;1909;p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23310" y="910896"/>
            <a:ext cx="2893438" cy="289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" name="Google Shape;191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5" name="Google Shape;191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Google Shape;1917;p72"/>
          <p:cNvSpPr txBox="1"/>
          <p:nvPr/>
        </p:nvSpPr>
        <p:spPr>
          <a:xfrm>
            <a:off x="4968500" y="570200"/>
            <a:ext cx="2647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72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72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72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1" name="Google Shape;1921;p72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922" name="Google Shape;1922;p72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3" name="Google Shape;1923;p72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24" name="Google Shape;1924;p7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925" name="Google Shape;1925;p7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6" name="Google Shape;1926;p7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27" name="Google Shape;1927;p72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928" name="Google Shape;1928;p72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9" name="Google Shape;1929;p72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30" name="Google Shape;1930;p72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7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2" name="Google Shape;1932;p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92459" y="1079500"/>
            <a:ext cx="2521823" cy="252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7" name="Google Shape;193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40" name="Google Shape;1940;p73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73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73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73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4" name="Google Shape;1944;p73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945" name="Google Shape;1945;p73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6" name="Google Shape;1946;p73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47" name="Google Shape;1947;p7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948" name="Google Shape;1948;p7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9" name="Google Shape;1949;p7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50" name="Google Shape;1950;p73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951" name="Google Shape;1951;p7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2" name="Google Shape;1952;p73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53" name="Google Shape;1953;p73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73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5" name="Google Shape;1955;p7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5086" y="1175006"/>
            <a:ext cx="2289196" cy="228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2" name="Google Shape;196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74"/>
          <p:cNvSpPr txBox="1"/>
          <p:nvPr/>
        </p:nvSpPr>
        <p:spPr>
          <a:xfrm>
            <a:off x="4968500" y="570200"/>
            <a:ext cx="2614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74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74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74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7" name="Google Shape;1967;p7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968" name="Google Shape;1968;p74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9" name="Google Shape;1969;p74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70" name="Google Shape;1970;p7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971" name="Google Shape;1971;p7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2" name="Google Shape;1972;p7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73" name="Google Shape;1973;p74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974" name="Google Shape;1974;p74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5" name="Google Shape;1975;p74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76" name="Google Shape;1976;p74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74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8" name="Google Shape;1978;p7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91810" y="1171514"/>
            <a:ext cx="2614820" cy="261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3" name="Google Shape;198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Google Shape;1985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6" name="Google Shape;1986;p75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75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75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75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0" name="Google Shape;1990;p7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1991" name="Google Shape;1991;p75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2" name="Google Shape;1992;p75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93" name="Google Shape;1993;p7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1994" name="Google Shape;1994;p7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5" name="Google Shape;1995;p7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96" name="Google Shape;1996;p7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997" name="Google Shape;1997;p75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8" name="Google Shape;1998;p75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99" name="Google Shape;1999;p75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75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1" name="Google Shape;2001;p7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9740" y="402855"/>
            <a:ext cx="3451694" cy="345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6" name="Google Shape;200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481" y="2356182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7" name="Google Shape;200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09" name="Google Shape;2009;p76"/>
          <p:cNvSpPr txBox="1"/>
          <p:nvPr/>
        </p:nvSpPr>
        <p:spPr>
          <a:xfrm>
            <a:off x="4968500" y="570200"/>
            <a:ext cx="2826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76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76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76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3" name="Google Shape;2013;p76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14" name="Google Shape;2014;p76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5" name="Google Shape;2015;p76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16" name="Google Shape;2016;p76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017" name="Google Shape;2017;p7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8" name="Google Shape;2018;p7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19" name="Google Shape;2019;p76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020" name="Google Shape;2020;p76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1" name="Google Shape;2021;p76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022" name="Google Shape;2022;p76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76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4" name="Google Shape;2024;p76"/>
          <p:cNvPicPr preferRelativeResize="0"/>
          <p:nvPr/>
        </p:nvPicPr>
        <p:blipFill rotWithShape="1">
          <a:blip r:embed="rId9">
            <a:alphaModFix/>
          </a:blip>
          <a:srcRect t="18336" b="27745"/>
          <a:stretch/>
        </p:blipFill>
        <p:spPr>
          <a:xfrm>
            <a:off x="4294418" y="973326"/>
            <a:ext cx="3809603" cy="205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" name="Google Shape;202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3" y="2906302"/>
            <a:ext cx="988032" cy="9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0" name="Google Shape;2030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1" name="Google Shape;2031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77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77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77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77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6" name="Google Shape;2036;p7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37" name="Google Shape;2037;p77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38" name="Google Shape;2038;p77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39" name="Google Shape;2039;p7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040" name="Google Shape;2040;p7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1" name="Google Shape;2041;p7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42" name="Google Shape;2042;p77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043" name="Google Shape;2043;p77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4" name="Google Shape;2044;p77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045" name="Google Shape;2045;p77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77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7" name="Google Shape;2047;p7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99076" y="1017802"/>
            <a:ext cx="1889964" cy="188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Google Shape;205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78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2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78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78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78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8" name="Google Shape;2058;p78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59" name="Google Shape;2059;p78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0" name="Google Shape;2060;p78" descr="C:\Users\franc\Desktop\ARCHIVOS PARA SUBIR\POR ACABAR\MEDI SOPORTE VISUAL\nu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61" name="Google Shape;2061;p7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062" name="Google Shape;2062;p7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3" name="Google Shape;2063;p7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64" name="Google Shape;2064;p7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065" name="Google Shape;2065;p78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6" name="Google Shape;2066;p78" descr="C:\Users\franc\Desktop\ARCHIVOS PARA SUBIR\POR ACABAR\MEDI SOPORTE VISUAL\camp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067" name="Google Shape;2067;p78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78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9" name="Google Shape;2069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9613" y="2906302"/>
            <a:ext cx="988032" cy="9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30026" y="1108606"/>
            <a:ext cx="1880850" cy="18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Google Shape;2075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79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79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79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79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1" name="Google Shape;2081;p79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82" name="Google Shape;2082;p7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3" name="Google Shape;2083;p79" descr="C:\Users\franc\Desktop\ARCHIVOS PARA SUBIR\POR ACABAR\MEDI SOPORTE VISUAL\nu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84" name="Google Shape;2084;p7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085" name="Google Shape;2085;p7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6" name="Google Shape;2086;p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87" name="Google Shape;2087;p7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088" name="Google Shape;2088;p79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9" name="Google Shape;2089;p79" descr="C:\Users\franc\Desktop\ARCHIVOS PARA SUBIR\POR ACABAR\MEDI SOPORTE VISUAL\camp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090" name="Google Shape;2090;p79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79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2" name="Google Shape;2092;p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7495" y="1116022"/>
            <a:ext cx="1751866" cy="179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3" name="Google Shape;2093;p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69613" y="2906302"/>
            <a:ext cx="988032" cy="98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1156986" y="5142488"/>
            <a:ext cx="21255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PLANTAS.</a:t>
            </a:r>
            <a:endParaRPr sz="2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1156974" y="3777800"/>
            <a:ext cx="359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1156974" y="2532150"/>
            <a:ext cx="549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PLANTAS Y OTROS ANIMALES.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 txBox="1"/>
          <p:nvPr/>
        </p:nvSpPr>
        <p:spPr>
          <a:xfrm>
            <a:off x="6027075" y="5200229"/>
            <a:ext cx="46109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b="1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endParaRPr sz="4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063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70"/>
              <a:buFont typeface="Arial"/>
              <a:buChar char="•"/>
            </a:pPr>
            <a:r>
              <a:rPr lang="ca-ES" sz="297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QUÉ  COMEN LOS  ANIMALES </a:t>
            </a:r>
            <a:r>
              <a:rPr lang="ca-ES" sz="297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HERBÍVOROS</a:t>
            </a:r>
            <a:r>
              <a:rPr lang="ca-ES" sz="297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a-ES" sz="297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8" descr="C:\Users\franc\Desktop\ARCHIVOS PARA SUBIR\POR ACABAR\MEDI SOPORTE VISUAL\hierb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197" y="3607522"/>
            <a:ext cx="1562662" cy="1592707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1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1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1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2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" name="Google Shape;209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3" y="2906302"/>
            <a:ext cx="988032" cy="9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9" name="Google Shape;209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0" name="Google Shape;2100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01" name="Google Shape;2101;p80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80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80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80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5" name="Google Shape;2105;p80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106" name="Google Shape;2106;p80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07" name="Google Shape;2107;p80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108" name="Google Shape;2108;p8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109" name="Google Shape;2109;p8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0" name="Google Shape;2110;p8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111" name="Google Shape;2111;p80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112" name="Google Shape;2112;p80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3" name="Google Shape;2113;p80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114" name="Google Shape;2114;p80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80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6" name="Google Shape;2116;p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94083" y="844247"/>
            <a:ext cx="2297308" cy="229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" name="Google Shape;212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2" name="Google Shape;2122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3" name="Google Shape;212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4" name="Google Shape;2124;p81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80"/>
              <a:buFont typeface="Calibri"/>
              <a:buNone/>
            </a:pPr>
            <a:r>
              <a:rPr lang="ca-ES" sz="308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308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81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ACUÁTICOS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81"/>
          <p:cNvSpPr txBox="1"/>
          <p:nvPr/>
        </p:nvSpPr>
        <p:spPr>
          <a:xfrm>
            <a:off x="5270537" y="5734090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AÉREOS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81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TERRESTRES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8" name="Google Shape;2128;p81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129" name="Google Shape;2129;p81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0" name="Google Shape;2130;p81" descr="C:\Users\franc\Desktop\ARCHIVOS PARA SUBIR\POR ACABAR\MEDI SOPORTE VISUAL\nu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43220" y="407433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131" name="Google Shape;2131;p8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132" name="Google Shape;2132;p8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3" name="Google Shape;2133;p8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134" name="Google Shape;2134;p8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135" name="Google Shape;2135;p81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6" name="Google Shape;2136;p81" descr="C:\Users\franc\Desktop\ARCHIVOS PARA SUBIR\POR ACABAR\MEDI SOPORTE VISUAL\camp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2224" y="4060074"/>
              <a:ext cx="1512000" cy="1512000"/>
            </a:xfrm>
            <a:prstGeom prst="ellipse">
              <a:avLst/>
            </a:prstGeom>
            <a:noFill/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137" name="Google Shape;2137;p8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81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9" name="Google Shape;2139;p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8363" y="958857"/>
            <a:ext cx="2481278" cy="230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82"/>
          <p:cNvSpPr txBox="1">
            <a:spLocks noGrp="1"/>
          </p:cNvSpPr>
          <p:nvPr>
            <p:ph type="title"/>
          </p:nvPr>
        </p:nvSpPr>
        <p:spPr>
          <a:xfrm>
            <a:off x="515471" y="16159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ca-ES" b="1">
                <a:solidFill>
                  <a:srgbClr val="00B050"/>
                </a:solidFill>
              </a:rPr>
              <a:t>CÓMO NACEN ?</a:t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2145" name="Google Shape;214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8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7" name="Google Shape;2147;p82"/>
          <p:cNvSpPr txBox="1"/>
          <p:nvPr/>
        </p:nvSpPr>
        <p:spPr>
          <a:xfrm>
            <a:off x="309274" y="596975"/>
            <a:ext cx="405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REPRODUCCIÓN</a:t>
            </a:r>
            <a:endParaRPr/>
          </a:p>
        </p:txBody>
      </p:sp>
      <p:pic>
        <p:nvPicPr>
          <p:cNvPr id="2148" name="Google Shape;2148;p82" descr="C:\Users\franc\Desktop\ARCHIVOS PARA SUBIR\POR ACABAR\MEDI SOPORTE VISUAL\part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5935" y="4041015"/>
            <a:ext cx="1440000" cy="1440000"/>
          </a:xfrm>
          <a:prstGeom prst="ellipse">
            <a:avLst/>
          </a:prstGeom>
          <a:solidFill>
            <a:schemeClr val="lt1"/>
          </a:solidFill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9" name="Google Shape;2149;p82" descr="C:\Users\franc\Desktop\ARCHIVOS PARA SUBIR\POR ACABAR\MEDI SOPORTE VISUAL\nacer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7002" y="4041015"/>
            <a:ext cx="1440000" cy="1440000"/>
          </a:xfrm>
          <a:prstGeom prst="ellipse">
            <a:avLst/>
          </a:prstGeom>
          <a:solidFill>
            <a:schemeClr val="lt1"/>
          </a:solidFill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0" name="Google Shape;2150;p82" descr="C:\Users\franc\Desktop\ARCHIVOS PARA SUBIR\POR ACABAR\MEDI SOPORTE VISUAL\reproducció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617" y="2843586"/>
            <a:ext cx="647700" cy="64770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1" name="Google Shape;2151;p82"/>
          <p:cNvSpPr/>
          <p:nvPr/>
        </p:nvSpPr>
        <p:spPr>
          <a:xfrm>
            <a:off x="2020340" y="1412794"/>
            <a:ext cx="244254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82"/>
          <p:cNvSpPr txBox="1"/>
          <p:nvPr/>
        </p:nvSpPr>
        <p:spPr>
          <a:xfrm>
            <a:off x="3236637" y="5601242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82"/>
          <p:cNvSpPr txBox="1"/>
          <p:nvPr/>
        </p:nvSpPr>
        <p:spPr>
          <a:xfrm>
            <a:off x="7882074" y="5601242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8" name="Google Shape;215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9" name="Google Shape;215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0" name="Google Shape;2160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83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83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83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4" name="Google Shape;2164;p8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165" name="Google Shape;2165;p8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6" name="Google Shape;2166;p83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167" name="Google Shape;2167;p83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168" name="Google Shape;2168;p8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9" name="Google Shape;2169;p83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170" name="Google Shape;2170;p83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1" name="Google Shape;2171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0278" y="1079500"/>
            <a:ext cx="2297308" cy="229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6" name="Google Shape;217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7" name="Google Shape;2177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8" name="Google Shape;2178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9" name="Google Shape;2179;p84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84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84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2" name="Google Shape;2182;p8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183" name="Google Shape;2183;p8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4" name="Google Shape;2184;p84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185" name="Google Shape;2185;p84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6" name="Google Shape;2186;p84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187" name="Google Shape;2187;p84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8" name="Google Shape;2188;p84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189" name="Google Shape;2189;p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8499" y="1202855"/>
            <a:ext cx="2604072" cy="242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4" name="Google Shape;219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6" name="Google Shape;2196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97" name="Google Shape;2197;p85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85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85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0" name="Google Shape;2200;p8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01" name="Google Shape;2201;p8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2" name="Google Shape;2202;p85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203" name="Google Shape;2203;p8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04" name="Google Shape;2204;p85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5" name="Google Shape;2205;p85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06" name="Google Shape;2206;p85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7" name="Google Shape;2207;p8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9158" y="1483466"/>
            <a:ext cx="2328758" cy="237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" name="Google Shape;221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15" name="Google Shape;2215;p86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86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86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8" name="Google Shape;2218;p86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19" name="Google Shape;2219;p8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0" name="Google Shape;2220;p86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21" name="Google Shape;2221;p86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2" name="Google Shape;2222;p86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23" name="Google Shape;2223;p86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4" name="Google Shape;2224;p86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225" name="Google Shape;2225;p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39869" y="1182746"/>
            <a:ext cx="2703041" cy="270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0" name="Google Shape;223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Google Shape;2231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2" name="Google Shape;2232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3" name="Google Shape;2233;p87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87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87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6" name="Google Shape;2236;p8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37" name="Google Shape;2237;p8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8" name="Google Shape;2238;p87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239" name="Google Shape;2239;p87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40" name="Google Shape;2240;p87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1" name="Google Shape;2241;p87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42" name="Google Shape;2242;p87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3" name="Google Shape;224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2178" y="1091573"/>
            <a:ext cx="2495419" cy="249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8" name="Google Shape;224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0" name="Google Shape;2250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51" name="Google Shape;2251;p88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88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88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4" name="Google Shape;2254;p8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55" name="Google Shape;2255;p8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6" name="Google Shape;2256;p88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57" name="Google Shape;2257;p88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8" name="Google Shape;2258;p8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59" name="Google Shape;2259;p88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60" name="Google Shape;2260;p88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261" name="Google Shape;2261;p8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2877" y="731363"/>
            <a:ext cx="3911690" cy="391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Google Shape;2266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8" name="Google Shape;2268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69" name="Google Shape;2269;p89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89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89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2" name="Google Shape;2272;p8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73" name="Google Shape;2273;p8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4" name="Google Shape;2274;p89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275" name="Google Shape;2275;p8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76" name="Google Shape;2276;p89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7" name="Google Shape;2277;p89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78" name="Google Shape;2278;p89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9" name="Google Shape;2279;p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4615" y="1149077"/>
            <a:ext cx="2380412" cy="238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/>
          <p:nvPr/>
        </p:nvSpPr>
        <p:spPr>
          <a:xfrm>
            <a:off x="1156974" y="3791800"/>
            <a:ext cx="36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ANIMALES.</a:t>
            </a:r>
            <a:endParaRPr sz="54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ca-ES" sz="3959">
                <a:solidFill>
                  <a:srgbClr val="002060"/>
                </a:solidFill>
              </a:rPr>
              <a:t>CUESTIONARIO.</a:t>
            </a:r>
            <a:br>
              <a:rPr lang="ca-ES" sz="3959">
                <a:solidFill>
                  <a:srgbClr val="002060"/>
                </a:solidFill>
              </a:rPr>
            </a:br>
            <a:endParaRPr sz="3959">
              <a:solidFill>
                <a:srgbClr val="002060"/>
              </a:solidFill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1138711" y="5116756"/>
            <a:ext cx="2029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1156974" y="2532150"/>
            <a:ext cx="526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a-ES" sz="2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 Y PLANTAS.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9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OTROS ANIMALES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9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"/>
          <p:cNvSpPr txBox="1"/>
          <p:nvPr/>
        </p:nvSpPr>
        <p:spPr>
          <a:xfrm>
            <a:off x="769275" y="1573505"/>
            <a:ext cx="10515600" cy="7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938" marR="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30"/>
              <a:buFont typeface="Arial"/>
              <a:buChar char="•"/>
            </a:pPr>
            <a:r>
              <a:rPr lang="ca-ES" sz="293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QUÉ COMEN LOS ANIMALES </a:t>
            </a:r>
            <a:r>
              <a:rPr lang="ca-ES" sz="293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CARNÍVOROS</a:t>
            </a:r>
            <a:r>
              <a:rPr lang="ca-ES" sz="293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93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9"/>
          <p:cNvGrpSpPr/>
          <p:nvPr/>
        </p:nvGrpSpPr>
        <p:grpSpPr>
          <a:xfrm>
            <a:off x="7590120" y="2532157"/>
            <a:ext cx="2925689" cy="2229318"/>
            <a:chOff x="7590120" y="2532157"/>
            <a:chExt cx="2925689" cy="2229318"/>
          </a:xfrm>
        </p:grpSpPr>
        <p:pic>
          <p:nvPicPr>
            <p:cNvPr id="292" name="Google Shape;292;p9" descr="C:\Users\franc\Desktop\ARCHIVOS PARA SUBIR\POR ACABAR\MEDI SOPORTE VISUAL\pe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72809" y="3618475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9" descr="C:\Users\franc\Desktop\ARCHIVOS PARA SUBIR\POR ACABAR\MEDI SOPORTE VISUAL\gacel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26049" y="2532157"/>
              <a:ext cx="1318260" cy="131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9" descr="C:\Users\franc\Desktop\ARCHIVOS PARA SUBIR\POR ACABAR\MEDI SOPORTE VISUAL\conej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90120" y="3537559"/>
              <a:ext cx="1211580" cy="12115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1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1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1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2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4" name="Google Shape;2284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5" name="Google Shape;228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7" name="Google Shape;2287;p90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90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9" name="Google Shape;2289;p90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0" name="Google Shape;2290;p9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291" name="Google Shape;2291;p90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2" name="Google Shape;2292;p90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293" name="Google Shape;2293;p90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4" name="Google Shape;2294;p90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295" name="Google Shape;2295;p90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6" name="Google Shape;2296;p90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297" name="Google Shape;2297;p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671" y="1000896"/>
            <a:ext cx="2893438" cy="289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" name="Google Shape;2302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3" name="Google Shape;230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4" name="Google Shape;2304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5" name="Google Shape;2305;p91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91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91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8" name="Google Shape;2308;p9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09" name="Google Shape;2309;p91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0" name="Google Shape;2310;p91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11" name="Google Shape;2311;p9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312" name="Google Shape;2312;p91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3" name="Google Shape;2313;p91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314" name="Google Shape;2314;p91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5" name="Google Shape;2315;p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1810" y="1171514"/>
            <a:ext cx="2614820" cy="261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0" name="Google Shape;232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1" name="Google Shape;232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3" name="Google Shape;2323;p92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92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92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6" name="Google Shape;2326;p92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27" name="Google Shape;2327;p9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8" name="Google Shape;2328;p92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329" name="Google Shape;2329;p92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0" name="Google Shape;2330;p92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331" name="Google Shape;2331;p92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2" name="Google Shape;2332;p92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333" name="Google Shape;2333;p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0230" y="951163"/>
            <a:ext cx="3422320" cy="34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8" name="Google Shape;233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9" name="Google Shape;2339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0" name="Google Shape;2340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41" name="Google Shape;2341;p93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93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93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4" name="Google Shape;2344;p9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45" name="Google Shape;2345;p93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6" name="Google Shape;2346;p93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47" name="Google Shape;2347;p93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348" name="Google Shape;2348;p9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9" name="Google Shape;2349;p93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350" name="Google Shape;2350;p93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1" name="Google Shape;2351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4308" y="1168824"/>
            <a:ext cx="2489974" cy="248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" name="Google Shape;235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94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94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94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2" name="Google Shape;2362;p9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63" name="Google Shape;2363;p94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4" name="Google Shape;2364;p94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65" name="Google Shape;2365;p94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366" name="Google Shape;2366;p94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7" name="Google Shape;2367;p94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368" name="Google Shape;2368;p94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9" name="Google Shape;2369;p9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3498" y="1356585"/>
            <a:ext cx="2365184" cy="236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Google Shape;237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6" name="Google Shape;2376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7" name="Google Shape;2377;p95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95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95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0" name="Google Shape;2380;p95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81" name="Google Shape;2381;p95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2" name="Google Shape;2382;p95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83" name="Google Shape;2383;p9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384" name="Google Shape;2384;p95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5" name="Google Shape;2385;p95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386" name="Google Shape;2386;p95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7" name="Google Shape;2387;p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39244" y="1243458"/>
            <a:ext cx="3026724" cy="30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2" name="Google Shape;239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3" name="Google Shape;2393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4" name="Google Shape;2394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95" name="Google Shape;2395;p96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96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96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8" name="Google Shape;2398;p96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399" name="Google Shape;2399;p96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0" name="Google Shape;2400;p96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01" name="Google Shape;2401;p96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2" name="Google Shape;2402;p96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03" name="Google Shape;2403;p96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4" name="Google Shape;2404;p96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405" name="Google Shape;2405;p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95541" y="729543"/>
            <a:ext cx="3368838" cy="336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0" name="Google Shape;2410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036" y="2339283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3" name="Google Shape;2413;p97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97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97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6" name="Google Shape;2416;p9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417" name="Google Shape;2417;p97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8" name="Google Shape;2418;p97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419" name="Google Shape;2419;p97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20" name="Google Shape;2420;p97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1" name="Google Shape;2421;p97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22" name="Google Shape;2422;p97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3" name="Google Shape;2423;p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06176" y="1079500"/>
            <a:ext cx="2570428" cy="257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8" name="Google Shape;242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9" name="Google Shape;2429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0" name="Google Shape;2430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31" name="Google Shape;2431;p98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98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98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4" name="Google Shape;2434;p98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435" name="Google Shape;2435;p98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36" name="Google Shape;2436;p98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37" name="Google Shape;2437;p98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8" name="Google Shape;2438;p9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39" name="Google Shape;2439;p98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0" name="Google Shape;2440;p98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441" name="Google Shape;2441;p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3413" y="824852"/>
            <a:ext cx="3339035" cy="333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6" name="Google Shape;244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90" y="241381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8043" y="2304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9" name="Google Shape;2449;p99"/>
          <p:cNvSpPr txBox="1"/>
          <p:nvPr/>
        </p:nvSpPr>
        <p:spPr>
          <a:xfrm>
            <a:off x="4968499" y="570205"/>
            <a:ext cx="2445783" cy="5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82563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40"/>
              <a:buFont typeface="Calibri"/>
              <a:buNone/>
            </a:pPr>
            <a:r>
              <a:rPr lang="ca-ES" sz="374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374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99"/>
          <p:cNvSpPr txBox="1"/>
          <p:nvPr/>
        </p:nvSpPr>
        <p:spPr>
          <a:xfrm>
            <a:off x="1381334" y="5720511"/>
            <a:ext cx="184170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99"/>
          <p:cNvSpPr txBox="1"/>
          <p:nvPr/>
        </p:nvSpPr>
        <p:spPr>
          <a:xfrm>
            <a:off x="9031698" y="5711092"/>
            <a:ext cx="1954355" cy="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ca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VIVÍPAROS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2" name="Google Shape;2452;p99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2453" name="Google Shape;2453;p99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4" name="Google Shape;2454;p99" descr="C:\Users\franc\Desktop\ARCHIVOS PARA SUBIR\POR ACABAR\MEDI SOPORTE VISUAL\nacer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55" name="Google Shape;2455;p99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6" name="Google Shape;2456;p9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2457" name="Google Shape;2457;p99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8" name="Google Shape;2458;p99" descr="C:\Users\franc\Desktop\ARCHIVOS PARA SUBIR\POR ACABAR\MEDI SOPORTE VISUAL\part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lt1"/>
            </a:solidFill>
            <a:ln w="95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459" name="Google Shape;2459;p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8499" y="1367066"/>
            <a:ext cx="2570748" cy="257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Panorámica</PresentationFormat>
  <Paragraphs>525</Paragraphs>
  <Slides>123</Slides>
  <Notes>123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123</vt:i4>
      </vt:variant>
    </vt:vector>
  </HeadingPairs>
  <TitlesOfParts>
    <vt:vector size="128" baseType="lpstr">
      <vt:lpstr>Calibri</vt:lpstr>
      <vt:lpstr>Arial</vt:lpstr>
      <vt:lpstr>Times New Roman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CUESTIONARIO. </vt:lpstr>
      <vt:lpstr>CUESTIONARIO. </vt:lpstr>
      <vt:lpstr>CUESTIONARIO. </vt:lpstr>
      <vt:lpstr>CUESTIONARIO.</vt:lpstr>
      <vt:lpstr>CUESTIONARIO.</vt:lpstr>
      <vt:lpstr>CUESTIONARIO.</vt:lpstr>
      <vt:lpstr>CUESTIONARIO.</vt:lpstr>
      <vt:lpstr>CUESTIONARIO. </vt:lpstr>
      <vt:lpstr>CUESTIONARIO. </vt:lpstr>
      <vt:lpstr>CUESTIONARIO. </vt:lpstr>
      <vt:lpstr>CUESTIONARIO</vt:lpstr>
      <vt:lpstr>CUESTIONARIO. </vt:lpstr>
      <vt:lpstr>CUESTIONARIO.</vt:lpstr>
      <vt:lpstr>CUESTIONARIO. </vt:lpstr>
      <vt:lpstr>CUESTIONARIO.</vt:lpstr>
      <vt:lpstr>CUESTIONARIO. </vt:lpstr>
      <vt:lpstr>CUESTIONARIO. </vt:lpstr>
      <vt:lpstr>CUESTIONARIO. </vt:lpstr>
      <vt:lpstr>CUESTIONARIO. </vt:lpstr>
      <vt:lpstr>QÜESTIONARI. </vt:lpstr>
      <vt:lpstr>CUESTIONARIO. </vt:lpstr>
      <vt:lpstr>CUESTIONARIO. </vt:lpstr>
      <vt:lpstr>CUESTIONARIO. </vt:lpstr>
      <vt:lpstr>CUESTIONARIO. </vt:lpstr>
      <vt:lpstr>CUESTIONARIO. </vt:lpstr>
      <vt:lpstr>CUESTIONARIO. </vt:lpstr>
      <vt:lpstr>CUESTIONARI0. </vt:lpstr>
      <vt:lpstr>CUESTIONARIO. </vt:lpstr>
      <vt:lpstr>CUESTIONARIO. </vt:lpstr>
      <vt:lpstr>QUÉ COMEN LOS ANIMALES?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DONDE VIVEN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NACEN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</cp:revision>
  <dcterms:created xsi:type="dcterms:W3CDTF">2020-10-25T19:47:38Z</dcterms:created>
  <dcterms:modified xsi:type="dcterms:W3CDTF">2021-01-11T17:26:00Z</dcterms:modified>
</cp:coreProperties>
</file>