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z0n3GwMQ1nemyMZKtpBTQ==" hashData="6VtazSbS73BS9c6mqSE3bLENcURUm991UcWXaR9iFr8xXGXUEjH8OHZjvjg3QvCGWPHgp8H/chvf/s5k3cVf9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68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41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3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2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6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45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8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7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96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491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415A6A1-BA3C-4928-B1E5-A2BD5462619D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E734445-0BFF-4F6D-8C46-A6F32D52B4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72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4.jpe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399" y="0"/>
            <a:ext cx="10058399" cy="2695731"/>
          </a:xfrm>
        </p:spPr>
        <p:txBody>
          <a:bodyPr/>
          <a:lstStyle/>
          <a:p>
            <a:endParaRPr lang="es-ES" dirty="0" smtClean="0"/>
          </a:p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</a:t>
            </a:r>
            <a:r>
              <a:rPr lang="es-ES" cap="all" dirty="0" err="1" smtClean="0"/>
              <a:t>CÓmO</a:t>
            </a:r>
            <a:r>
              <a:rPr lang="es-ES" cap="all" dirty="0" smtClean="0"/>
              <a:t> </a:t>
            </a:r>
            <a:r>
              <a:rPr lang="es-ES" cap="all" dirty="0" err="1" smtClean="0"/>
              <a:t>podemOS</a:t>
            </a:r>
            <a:r>
              <a:rPr lang="es-ES" cap="all" dirty="0" smtClean="0"/>
              <a:t> </a:t>
            </a:r>
            <a:r>
              <a:rPr lang="es-ES" cap="all" dirty="0"/>
              <a:t>saber </a:t>
            </a:r>
            <a:r>
              <a:rPr lang="es-ES" cap="all" dirty="0" err="1" smtClean="0"/>
              <a:t>lAs</a:t>
            </a:r>
            <a:r>
              <a:rPr lang="es-ES" cap="all" dirty="0" smtClean="0"/>
              <a:t> </a:t>
            </a:r>
            <a:r>
              <a:rPr lang="es-ES" cap="all" dirty="0" err="1" smtClean="0"/>
              <a:t>cosAs</a:t>
            </a:r>
            <a:r>
              <a:rPr lang="es-ES" cap="all" dirty="0" smtClean="0"/>
              <a:t> </a:t>
            </a:r>
            <a:r>
              <a:rPr lang="es-ES" cap="all" dirty="0"/>
              <a:t>que </a:t>
            </a:r>
            <a:r>
              <a:rPr lang="es-ES" cap="all" dirty="0" err="1" smtClean="0"/>
              <a:t>pasAN</a:t>
            </a:r>
            <a:r>
              <a:rPr lang="es-ES" cap="all" dirty="0" smtClean="0"/>
              <a:t> en CUALQUIER PARTE DEL MUNDO?</a:t>
            </a:r>
          </a:p>
          <a:p>
            <a:pPr algn="ctr"/>
            <a:r>
              <a:rPr lang="es-ES" cap="all" dirty="0" smtClean="0"/>
              <a:t> </a:t>
            </a:r>
            <a:endParaRPr lang="es-ES" cap="al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994" y="2421228"/>
            <a:ext cx="4007208" cy="40072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16412" y="245407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9093" y="425004"/>
            <a:ext cx="11436440" cy="153258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GRACIAS A LOS </a:t>
            </a:r>
          </a:p>
          <a:p>
            <a:pPr algn="ctr"/>
            <a:r>
              <a:rPr lang="es-ES" b="1" u="sng" dirty="0" smtClean="0">
                <a:solidFill>
                  <a:srgbClr val="7030A0"/>
                </a:solidFill>
              </a:rPr>
              <a:t>MEDIOS DE COMUNIACIÓN </a:t>
            </a:r>
            <a:endParaRPr lang="es-E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93" y="3224681"/>
            <a:ext cx="2256754" cy="22567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29" y="3237560"/>
            <a:ext cx="2256754" cy="225675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122" y="3211802"/>
            <a:ext cx="2256754" cy="225675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658" y="3224681"/>
            <a:ext cx="2230997" cy="223099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54329" y="5615189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EL DIARIO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90493" y="5589431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TELEVISIÓN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26658" y="5615188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INTERNET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338122" y="5615188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RÁDIO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16412" y="245407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56561"/>
            <a:ext cx="10522039" cy="623742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HAY MEDIOS DE COMUNICACIÓN QUE </a:t>
            </a:r>
          </a:p>
          <a:p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SE </a:t>
            </a:r>
            <a:r>
              <a:rPr lang="es-ES" sz="2800" b="1" u="sng" dirty="0" smtClean="0">
                <a:solidFill>
                  <a:srgbClr val="7030A0"/>
                </a:solidFill>
              </a:rPr>
              <a:t>ESCUCHAN.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1" u="sng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SE </a:t>
            </a:r>
            <a:r>
              <a:rPr lang="es-ES" sz="2800" b="1" u="sng" dirty="0" smtClean="0">
                <a:solidFill>
                  <a:srgbClr val="7030A0"/>
                </a:solidFill>
              </a:rPr>
              <a:t>VEN</a:t>
            </a:r>
            <a:r>
              <a:rPr lang="es-ES" sz="2800" dirty="0" smtClean="0"/>
              <a:t> </a:t>
            </a:r>
            <a:r>
              <a:rPr lang="es-ES" sz="2800" dirty="0"/>
              <a:t>Y</a:t>
            </a:r>
            <a:r>
              <a:rPr lang="es-ES" sz="2800" dirty="0" smtClean="0"/>
              <a:t> SE </a:t>
            </a:r>
            <a:r>
              <a:rPr lang="es-ES" sz="2800" b="1" u="sng" dirty="0" smtClean="0">
                <a:solidFill>
                  <a:srgbClr val="7030A0"/>
                </a:solidFill>
              </a:rPr>
              <a:t>ESCUCHAN.</a:t>
            </a:r>
          </a:p>
          <a:p>
            <a:endParaRPr lang="es-ES" sz="2800" b="1" u="sng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SE</a:t>
            </a:r>
            <a:r>
              <a:rPr lang="es-ES" sz="2800" b="1" u="sng" dirty="0" smtClean="0">
                <a:solidFill>
                  <a:srgbClr val="7030A0"/>
                </a:solidFill>
              </a:rPr>
              <a:t> VEN, </a:t>
            </a:r>
            <a:r>
              <a:rPr lang="es-ES" sz="2800" b="1" dirty="0" smtClean="0"/>
              <a:t>SE </a:t>
            </a:r>
            <a:r>
              <a:rPr lang="es-ES" sz="2800" b="1" u="sng" dirty="0" smtClean="0">
                <a:solidFill>
                  <a:srgbClr val="7030A0"/>
                </a:solidFill>
              </a:rPr>
              <a:t>ESCUCHAN </a:t>
            </a:r>
            <a:r>
              <a:rPr lang="es-ES" sz="2800" dirty="0"/>
              <a:t>Y</a:t>
            </a:r>
            <a:r>
              <a:rPr lang="es-ES" sz="2800" dirty="0" smtClean="0"/>
              <a:t> TAMBIEN SE PUEDEN </a:t>
            </a:r>
            <a:r>
              <a:rPr lang="es-ES" sz="2800" b="1" u="sng" dirty="0" smtClean="0">
                <a:solidFill>
                  <a:srgbClr val="7030A0"/>
                </a:solidFill>
              </a:rPr>
              <a:t>LEER</a:t>
            </a:r>
            <a:endParaRPr lang="es-ES" sz="2800" b="1" dirty="0" smtClean="0">
              <a:solidFill>
                <a:srgbClr val="7030A0"/>
              </a:solidFill>
            </a:endParaRPr>
          </a:p>
          <a:p>
            <a:r>
              <a:rPr lang="es-ES" sz="2800" b="1" dirty="0">
                <a:solidFill>
                  <a:srgbClr val="7030A0"/>
                </a:solidFill>
              </a:rPr>
              <a:t> </a:t>
            </a:r>
            <a:r>
              <a:rPr lang="es-ES" sz="2800" b="1" dirty="0" smtClean="0">
                <a:solidFill>
                  <a:srgbClr val="7030A0"/>
                </a:solidFill>
              </a:rPr>
              <a:t>    </a:t>
            </a:r>
          </a:p>
          <a:p>
            <a:endParaRPr lang="es-ES" sz="2800" b="1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SE </a:t>
            </a:r>
            <a:r>
              <a:rPr lang="es-ES" sz="2800" b="1" u="sng" dirty="0" smtClean="0">
                <a:solidFill>
                  <a:srgbClr val="7030A0"/>
                </a:solidFill>
              </a:rPr>
              <a:t>VEN</a:t>
            </a:r>
            <a:r>
              <a:rPr lang="es-ES" sz="2800" b="1" dirty="0" smtClean="0"/>
              <a:t> </a:t>
            </a:r>
            <a:r>
              <a:rPr lang="es-ES" sz="2800" b="1" dirty="0"/>
              <a:t>Y</a:t>
            </a:r>
            <a:r>
              <a:rPr lang="es-ES" sz="2800" b="1" dirty="0" smtClean="0"/>
              <a:t> SE </a:t>
            </a:r>
            <a:r>
              <a:rPr lang="es-ES" sz="2800" b="1" u="sng" dirty="0" smtClean="0">
                <a:solidFill>
                  <a:srgbClr val="7030A0"/>
                </a:solidFill>
              </a:rPr>
              <a:t>LEEN</a:t>
            </a:r>
            <a:r>
              <a:rPr lang="es-ES" sz="2800" b="1" dirty="0" smtClean="0"/>
              <a:t> .</a:t>
            </a:r>
            <a:endParaRPr lang="es-ES" sz="28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74" y="1086215"/>
            <a:ext cx="854029" cy="85402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803" y="2091267"/>
            <a:ext cx="854029" cy="8540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1293" y="3230135"/>
            <a:ext cx="918436" cy="91843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3539" y="4738019"/>
            <a:ext cx="896556" cy="8965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4" y="2949249"/>
            <a:ext cx="427953" cy="42795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3" y="4006258"/>
            <a:ext cx="427953" cy="42795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5012" y="5634575"/>
            <a:ext cx="427953" cy="42795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5013" y="1877291"/>
            <a:ext cx="435858" cy="4358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4469" y="2945296"/>
            <a:ext cx="435858" cy="43585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0226" y="4023591"/>
            <a:ext cx="435858" cy="43585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5201" y="3987207"/>
            <a:ext cx="466053" cy="46605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4469" y="5615524"/>
            <a:ext cx="466053" cy="46605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16412" y="245407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3125" y="513338"/>
            <a:ext cx="10461812" cy="5670751"/>
          </a:xfrm>
        </p:spPr>
        <p:txBody>
          <a:bodyPr/>
          <a:lstStyle/>
          <a:p>
            <a:r>
              <a:rPr lang="es-ES" dirty="0" smtClean="0"/>
              <a:t>LOS MEDIOS DE COMUNICACIÓN EXPLICAN COSAS QUE PASAN EN LOS PUEBLOS</a:t>
            </a:r>
            <a:r>
              <a:rPr lang="es-ES" dirty="0"/>
              <a:t>, </a:t>
            </a:r>
            <a:r>
              <a:rPr lang="es-ES" dirty="0" smtClean="0"/>
              <a:t>CIUDADES, PAISES Y LUGARES DEL MUNDO.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05" y="3117882"/>
            <a:ext cx="2603411" cy="260341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731187" y="5259629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PUEBLOS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326" y="3117882"/>
            <a:ext cx="2603411" cy="260341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023020" y="3117882"/>
            <a:ext cx="225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CIUDADES</a:t>
            </a:r>
            <a:endParaRPr lang="es-ES" sz="2400" b="1" dirty="0">
              <a:solidFill>
                <a:srgbClr val="7030A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093" y="1912640"/>
            <a:ext cx="4011516" cy="401151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047659" y="177168"/>
            <a:ext cx="890246" cy="44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290</TotalTime>
  <Words>66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 Light</vt:lpstr>
      <vt:lpstr>Metropolitana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31</cp:revision>
  <dcterms:created xsi:type="dcterms:W3CDTF">2017-11-12T19:54:21Z</dcterms:created>
  <dcterms:modified xsi:type="dcterms:W3CDTF">2019-11-11T11:32:05Z</dcterms:modified>
</cp:coreProperties>
</file>