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8" r:id="rId2"/>
    <p:sldId id="256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0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93" r:id="rId20"/>
    <p:sldId id="296" r:id="rId21"/>
    <p:sldId id="295" r:id="rId22"/>
    <p:sldId id="297" r:id="rId23"/>
    <p:sldId id="357" r:id="rId24"/>
    <p:sldId id="298" r:id="rId25"/>
    <p:sldId id="299" r:id="rId26"/>
    <p:sldId id="300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6" r:id="rId42"/>
    <p:sldId id="317" r:id="rId43"/>
    <p:sldId id="318" r:id="rId44"/>
    <p:sldId id="319" r:id="rId45"/>
    <p:sldId id="320" r:id="rId46"/>
    <p:sldId id="321" r:id="rId47"/>
    <p:sldId id="322" r:id="rId48"/>
    <p:sldId id="323" r:id="rId49"/>
    <p:sldId id="324" r:id="rId50"/>
    <p:sldId id="325" r:id="rId51"/>
    <p:sldId id="326" r:id="rId52"/>
    <p:sldId id="327" r:id="rId53"/>
    <p:sldId id="330" r:id="rId54"/>
    <p:sldId id="329" r:id="rId55"/>
    <p:sldId id="331" r:id="rId56"/>
    <p:sldId id="332" r:id="rId57"/>
    <p:sldId id="333" r:id="rId58"/>
    <p:sldId id="334" r:id="rId59"/>
    <p:sldId id="335" r:id="rId60"/>
    <p:sldId id="336" r:id="rId61"/>
    <p:sldId id="337" r:id="rId62"/>
    <p:sldId id="338" r:id="rId63"/>
    <p:sldId id="339" r:id="rId64"/>
    <p:sldId id="291" r:id="rId65"/>
    <p:sldId id="340" r:id="rId66"/>
    <p:sldId id="315" r:id="rId67"/>
    <p:sldId id="341" r:id="rId68"/>
    <p:sldId id="342" r:id="rId69"/>
    <p:sldId id="343" r:id="rId70"/>
    <p:sldId id="344" r:id="rId71"/>
    <p:sldId id="345" r:id="rId72"/>
    <p:sldId id="346" r:id="rId73"/>
    <p:sldId id="347" r:id="rId74"/>
    <p:sldId id="348" r:id="rId75"/>
    <p:sldId id="349" r:id="rId76"/>
    <p:sldId id="350" r:id="rId77"/>
    <p:sldId id="351" r:id="rId78"/>
    <p:sldId id="352" r:id="rId79"/>
    <p:sldId id="353" r:id="rId80"/>
    <p:sldId id="354" r:id="rId81"/>
    <p:sldId id="355" r:id="rId82"/>
    <p:sldId id="356" r:id="rId8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5ZHZcHDPzKya0gkeH5vig==" hashData="2Dm2mGG+HAoqSXfAYNdfnRI+Po0ROY8wF5QT5icP9/A2hsauQ5LNMQBAUfy2ayfPUQgrRwnz2CLTwHjgkYkQ6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309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303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5405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3862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5916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966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4132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8439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982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8592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6740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0191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10B1E-4288-4D32-973F-95B1FAB12FE8}" type="datetimeFigureOut">
              <a:rPr lang="es-ES" smtClean="0"/>
              <a:t>17/01/2025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56ED9-E39B-4FD5-A762-A56334E39F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0912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adimir.org/material-didactico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12" Type="http://schemas.openxmlformats.org/officeDocument/2006/relationships/image" Target="../media/image15.png"/><Relationship Id="rId2" Type="http://schemas.openxmlformats.org/officeDocument/2006/relationships/image" Target="../media/image13.png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microsoft.com/office/2007/relationships/hdphoto" Target="../media/hdphoto1.wdp"/><Relationship Id="rId5" Type="http://schemas.openxmlformats.org/officeDocument/2006/relationships/image" Target="../media/image5.png"/><Relationship Id="rId15" Type="http://schemas.openxmlformats.org/officeDocument/2006/relationships/image" Target="../media/image17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12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microsoft.com/office/2007/relationships/hdphoto" Target="../media/hdphoto1.wdp"/><Relationship Id="rId5" Type="http://schemas.openxmlformats.org/officeDocument/2006/relationships/image" Target="../media/image5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png"/><Relationship Id="rId7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6.png"/><Relationship Id="rId10" Type="http://schemas.openxmlformats.org/officeDocument/2006/relationships/image" Target="../media/image2.jpeg"/><Relationship Id="rId4" Type="http://schemas.openxmlformats.org/officeDocument/2006/relationships/image" Target="../media/image10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4.png"/><Relationship Id="rId10" Type="http://schemas.openxmlformats.org/officeDocument/2006/relationships/image" Target="../media/image2.jpe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2.jpe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2.jpeg"/><Relationship Id="rId5" Type="http://schemas.openxmlformats.org/officeDocument/2006/relationships/image" Target="../media/image10.png"/><Relationship Id="rId10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4.png"/><Relationship Id="rId7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.jpeg"/><Relationship Id="rId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2.jpeg"/><Relationship Id="rId5" Type="http://schemas.openxmlformats.org/officeDocument/2006/relationships/image" Target="../media/image8.png"/><Relationship Id="rId10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.jpeg"/><Relationship Id="rId5" Type="http://schemas.openxmlformats.org/officeDocument/2006/relationships/image" Target="../media/image16.png"/><Relationship Id="rId10" Type="http://schemas.openxmlformats.org/officeDocument/2006/relationships/image" Target="../media/image24.png"/><Relationship Id="rId4" Type="http://schemas.openxmlformats.org/officeDocument/2006/relationships/image" Target="../media/image11.png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5.png"/><Relationship Id="rId7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.jpeg"/><Relationship Id="rId5" Type="http://schemas.openxmlformats.org/officeDocument/2006/relationships/image" Target="../media/image12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.jpeg"/><Relationship Id="rId5" Type="http://schemas.openxmlformats.org/officeDocument/2006/relationships/image" Target="../media/image8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.jpeg"/><Relationship Id="rId5" Type="http://schemas.openxmlformats.org/officeDocument/2006/relationships/image" Target="../media/image14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29.png"/><Relationship Id="rId4" Type="http://schemas.microsoft.com/office/2007/relationships/hdphoto" Target="../media/hdphoto1.wdp"/><Relationship Id="rId9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.jpeg"/><Relationship Id="rId5" Type="http://schemas.openxmlformats.org/officeDocument/2006/relationships/image" Target="../media/image14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.jpeg"/><Relationship Id="rId5" Type="http://schemas.openxmlformats.org/officeDocument/2006/relationships/image" Target="../media/image14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.jpeg"/><Relationship Id="rId5" Type="http://schemas.openxmlformats.org/officeDocument/2006/relationships/image" Target="../media/image14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.jpeg"/><Relationship Id="rId5" Type="http://schemas.openxmlformats.org/officeDocument/2006/relationships/image" Target="../media/image14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8.png"/><Relationship Id="rId12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34.png"/><Relationship Id="rId4" Type="http://schemas.microsoft.com/office/2007/relationships/hdphoto" Target="../media/hdphoto1.wdp"/><Relationship Id="rId9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35.png"/><Relationship Id="rId4" Type="http://schemas.microsoft.com/office/2007/relationships/hdphoto" Target="../media/hdphoto1.wdp"/><Relationship Id="rId9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12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7.png"/><Relationship Id="rId5" Type="http://schemas.microsoft.com/office/2007/relationships/hdphoto" Target="../media/hdphoto1.wdp"/><Relationship Id="rId10" Type="http://schemas.openxmlformats.org/officeDocument/2006/relationships/image" Target="../media/image36.png"/><Relationship Id="rId4" Type="http://schemas.openxmlformats.org/officeDocument/2006/relationships/image" Target="../media/image16.png"/><Relationship Id="rId9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7.png"/><Relationship Id="rId5" Type="http://schemas.openxmlformats.org/officeDocument/2006/relationships/image" Target="../media/image16.png"/><Relationship Id="rId10" Type="http://schemas.openxmlformats.org/officeDocument/2006/relationships/image" Target="../media/image1.png"/><Relationship Id="rId4" Type="http://schemas.openxmlformats.org/officeDocument/2006/relationships/image" Target="../media/image14.png"/><Relationship Id="rId9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38.png"/><Relationship Id="rId5" Type="http://schemas.microsoft.com/office/2007/relationships/hdphoto" Target="../media/hdphoto1.wdp"/><Relationship Id="rId10" Type="http://schemas.openxmlformats.org/officeDocument/2006/relationships/image" Target="../media/image27.png"/><Relationship Id="rId4" Type="http://schemas.openxmlformats.org/officeDocument/2006/relationships/image" Target="../media/image16.png"/><Relationship Id="rId9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39.png"/><Relationship Id="rId4" Type="http://schemas.openxmlformats.org/officeDocument/2006/relationships/image" Target="../media/image16.png"/><Relationship Id="rId9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40.png"/><Relationship Id="rId4" Type="http://schemas.openxmlformats.org/officeDocument/2006/relationships/image" Target="../media/image16.png"/><Relationship Id="rId9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41.png"/><Relationship Id="rId4" Type="http://schemas.openxmlformats.org/officeDocument/2006/relationships/image" Target="../media/image16.png"/><Relationship Id="rId9" Type="http://schemas.openxmlformats.org/officeDocument/2006/relationships/image" Target="../media/image2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42.png"/><Relationship Id="rId5" Type="http://schemas.microsoft.com/office/2007/relationships/hdphoto" Target="../media/hdphoto1.wdp"/><Relationship Id="rId10" Type="http://schemas.openxmlformats.org/officeDocument/2006/relationships/image" Target="../media/image27.png"/><Relationship Id="rId4" Type="http://schemas.openxmlformats.org/officeDocument/2006/relationships/image" Target="../media/image16.png"/><Relationship Id="rId9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43.png"/><Relationship Id="rId5" Type="http://schemas.openxmlformats.org/officeDocument/2006/relationships/image" Target="../media/image8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4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45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46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47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48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49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0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1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2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3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4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5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6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8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7.png"/><Relationship Id="rId5" Type="http://schemas.microsoft.com/office/2007/relationships/hdphoto" Target="../media/hdphoto1.wdp"/><Relationship Id="rId15" Type="http://schemas.openxmlformats.org/officeDocument/2006/relationships/image" Target="../media/image2.jpeg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Relationship Id="rId14" Type="http://schemas.microsoft.com/office/2007/relationships/hdphoto" Target="../media/hdphoto3.wdp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59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60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61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62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14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microsoft.com/office/2007/relationships/hdphoto" Target="../media/hdphoto1.wdp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63.png"/><Relationship Id="rId5" Type="http://schemas.openxmlformats.org/officeDocument/2006/relationships/image" Target="../media/image15.png"/><Relationship Id="rId10" Type="http://schemas.openxmlformats.org/officeDocument/2006/relationships/image" Target="../media/image1.png"/><Relationship Id="rId4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64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.jpeg"/><Relationship Id="rId5" Type="http://schemas.openxmlformats.org/officeDocument/2006/relationships/image" Target="../media/image16.png"/><Relationship Id="rId10" Type="http://schemas.openxmlformats.org/officeDocument/2006/relationships/image" Target="../media/image65.png"/><Relationship Id="rId4" Type="http://schemas.openxmlformats.org/officeDocument/2006/relationships/image" Target="../media/image15.png"/><Relationship Id="rId9" Type="http://schemas.openxmlformats.org/officeDocument/2006/relationships/image" Target="../media/image1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66.png"/><Relationship Id="rId4" Type="http://schemas.openxmlformats.org/officeDocument/2006/relationships/image" Target="../media/image16.png"/><Relationship Id="rId9" Type="http://schemas.openxmlformats.org/officeDocument/2006/relationships/image" Target="../media/image1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5.png"/><Relationship Id="rId7" Type="http://schemas.openxmlformats.org/officeDocument/2006/relationships/image" Target="../media/image13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67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5.wdp"/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12" Type="http://schemas.openxmlformats.org/officeDocument/2006/relationships/image" Target="../media/image69.png"/><Relationship Id="rId2" Type="http://schemas.openxmlformats.org/officeDocument/2006/relationships/image" Target="../media/image27.png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5" Type="http://schemas.microsoft.com/office/2007/relationships/hdphoto" Target="../media/hdphoto6.wdp"/><Relationship Id="rId10" Type="http://schemas.openxmlformats.org/officeDocument/2006/relationships/image" Target="../media/image68.png"/><Relationship Id="rId4" Type="http://schemas.openxmlformats.org/officeDocument/2006/relationships/image" Target="../media/image16.png"/><Relationship Id="rId9" Type="http://schemas.openxmlformats.org/officeDocument/2006/relationships/image" Target="../media/image1.png"/><Relationship Id="rId14" Type="http://schemas.openxmlformats.org/officeDocument/2006/relationships/image" Target="../media/image70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71.png"/><Relationship Id="rId4" Type="http://schemas.openxmlformats.org/officeDocument/2006/relationships/image" Target="../media/image16.png"/><Relationship Id="rId9" Type="http://schemas.openxmlformats.org/officeDocument/2006/relationships/image" Target="../media/image1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jpeg"/><Relationship Id="rId3" Type="http://schemas.openxmlformats.org/officeDocument/2006/relationships/image" Target="../media/image15.png"/><Relationship Id="rId7" Type="http://schemas.openxmlformats.org/officeDocument/2006/relationships/image" Target="../media/image13.png"/><Relationship Id="rId12" Type="http://schemas.openxmlformats.org/officeDocument/2006/relationships/image" Target="../media/image7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openxmlformats.org/officeDocument/2006/relationships/image" Target="../media/image7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.jpeg"/><Relationship Id="rId3" Type="http://schemas.openxmlformats.org/officeDocument/2006/relationships/image" Target="../media/image15.png"/><Relationship Id="rId7" Type="http://schemas.openxmlformats.org/officeDocument/2006/relationships/image" Target="../media/image13.png"/><Relationship Id="rId12" Type="http://schemas.openxmlformats.org/officeDocument/2006/relationships/image" Target="../media/image7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.png"/><Relationship Id="rId5" Type="http://schemas.microsoft.com/office/2007/relationships/hdphoto" Target="../media/hdphoto1.wdp"/><Relationship Id="rId10" Type="http://schemas.openxmlformats.org/officeDocument/2006/relationships/image" Target="../media/image9.png"/><Relationship Id="rId4" Type="http://schemas.openxmlformats.org/officeDocument/2006/relationships/image" Target="../media/image16.png"/><Relationship Id="rId9" Type="http://schemas.openxmlformats.org/officeDocument/2006/relationships/image" Target="../media/image7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74.png"/><Relationship Id="rId4" Type="http://schemas.openxmlformats.org/officeDocument/2006/relationships/image" Target="../media/image16.png"/><Relationship Id="rId9" Type="http://schemas.openxmlformats.org/officeDocument/2006/relationships/image" Target="../media/image1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.jpeg"/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12" Type="http://schemas.openxmlformats.org/officeDocument/2006/relationships/image" Target="../media/image7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.png"/><Relationship Id="rId5" Type="http://schemas.microsoft.com/office/2007/relationships/hdphoto" Target="../media/hdphoto1.wdp"/><Relationship Id="rId10" Type="http://schemas.openxmlformats.org/officeDocument/2006/relationships/image" Target="../media/image13.png"/><Relationship Id="rId4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7.wdp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12" Type="http://schemas.openxmlformats.org/officeDocument/2006/relationships/image" Target="../media/image77.png"/><Relationship Id="rId17" Type="http://schemas.openxmlformats.org/officeDocument/2006/relationships/image" Target="../media/image2.jpeg"/><Relationship Id="rId2" Type="http://schemas.openxmlformats.org/officeDocument/2006/relationships/image" Target="../media/image27.png"/><Relationship Id="rId16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.png"/><Relationship Id="rId5" Type="http://schemas.microsoft.com/office/2007/relationships/hdphoto" Target="../media/hdphoto1.wdp"/><Relationship Id="rId15" Type="http://schemas.microsoft.com/office/2007/relationships/hdphoto" Target="../media/hdphoto8.wdp"/><Relationship Id="rId10" Type="http://schemas.openxmlformats.org/officeDocument/2006/relationships/image" Target="../media/image76.png"/><Relationship Id="rId4" Type="http://schemas.openxmlformats.org/officeDocument/2006/relationships/image" Target="../media/image16.png"/><Relationship Id="rId9" Type="http://schemas.openxmlformats.org/officeDocument/2006/relationships/image" Target="../media/image13.png"/><Relationship Id="rId14" Type="http://schemas.openxmlformats.org/officeDocument/2006/relationships/image" Target="../media/image78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.jpeg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12" Type="http://schemas.microsoft.com/office/2007/relationships/hdphoto" Target="../media/hdphoto9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80.png"/><Relationship Id="rId5" Type="http://schemas.openxmlformats.org/officeDocument/2006/relationships/image" Target="../media/image16.png"/><Relationship Id="rId10" Type="http://schemas.openxmlformats.org/officeDocument/2006/relationships/image" Target="../media/image1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81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7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.jpe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8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1.png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.jpe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8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1.png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84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13.pn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85.png"/><Relationship Id="rId5" Type="http://schemas.openxmlformats.org/officeDocument/2006/relationships/image" Target="../media/image16.png"/><Relationship Id="rId10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2.jpeg"/><Relationship Id="rId4" Type="http://schemas.openxmlformats.org/officeDocument/2006/relationships/image" Target="../media/image16.png"/><Relationship Id="rId9" Type="http://schemas.openxmlformats.org/officeDocument/2006/relationships/image" Target="../media/image86.pn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7.png"/><Relationship Id="rId7" Type="http://schemas.openxmlformats.org/officeDocument/2006/relationships/image" Target="../media/image9.png"/><Relationship Id="rId12" Type="http://schemas.openxmlformats.org/officeDocument/2006/relationships/image" Target="../media/image2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1.png"/><Relationship Id="rId5" Type="http://schemas.openxmlformats.org/officeDocument/2006/relationships/image" Target="../media/image16.png"/><Relationship Id="rId10" Type="http://schemas.openxmlformats.org/officeDocument/2006/relationships/image" Target="../media/image8.png"/><Relationship Id="rId4" Type="http://schemas.openxmlformats.org/officeDocument/2006/relationships/image" Target="../media/image15.png"/><Relationship Id="rId9" Type="http://schemas.openxmlformats.org/officeDocument/2006/relationships/image" Target="../media/image13.pn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5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88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7.png"/><Relationship Id="rId7" Type="http://schemas.openxmlformats.org/officeDocument/2006/relationships/image" Target="../media/image8.png"/><Relationship Id="rId12" Type="http://schemas.openxmlformats.org/officeDocument/2006/relationships/image" Target="../media/image2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1.png"/><Relationship Id="rId5" Type="http://schemas.openxmlformats.org/officeDocument/2006/relationships/image" Target="../media/image16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91.pn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microsoft.com/office/2007/relationships/hdphoto" Target="../media/hdphoto1.wdp"/><Relationship Id="rId10" Type="http://schemas.openxmlformats.org/officeDocument/2006/relationships/image" Target="../media/image90.png"/><Relationship Id="rId4" Type="http://schemas.openxmlformats.org/officeDocument/2006/relationships/image" Target="../media/image16.png"/><Relationship Id="rId9" Type="http://schemas.openxmlformats.org/officeDocument/2006/relationships/image" Target="../media/image14.png"/><Relationship Id="rId14" Type="http://schemas.openxmlformats.org/officeDocument/2006/relationships/image" Target="../media/image2.jpe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2.jpeg"/><Relationship Id="rId3" Type="http://schemas.openxmlformats.org/officeDocument/2006/relationships/image" Target="../media/image8.png"/><Relationship Id="rId7" Type="http://schemas.microsoft.com/office/2007/relationships/hdphoto" Target="../media/hdphoto1.wdp"/><Relationship Id="rId12" Type="http://schemas.openxmlformats.org/officeDocument/2006/relationships/image" Target="../media/image9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1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0.pn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png"/><Relationship Id="rId7" Type="http://schemas.openxmlformats.org/officeDocument/2006/relationships/image" Target="../media/image90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93.png"/><Relationship Id="rId5" Type="http://schemas.openxmlformats.org/officeDocument/2006/relationships/image" Target="../media/image16.png"/><Relationship Id="rId10" Type="http://schemas.openxmlformats.org/officeDocument/2006/relationships/image" Target="../media/image1.png"/><Relationship Id="rId4" Type="http://schemas.openxmlformats.org/officeDocument/2006/relationships/image" Target="../media/image11.png"/><Relationship Id="rId9" Type="http://schemas.openxmlformats.org/officeDocument/2006/relationships/image" Target="../media/image8.png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94.png"/><Relationship Id="rId5" Type="http://schemas.openxmlformats.org/officeDocument/2006/relationships/image" Target="../media/image16.png"/><Relationship Id="rId10" Type="http://schemas.openxmlformats.org/officeDocument/2006/relationships/image" Target="../media/image1.png"/><Relationship Id="rId4" Type="http://schemas.openxmlformats.org/officeDocument/2006/relationships/image" Target="../media/image90.png"/><Relationship Id="rId9" Type="http://schemas.openxmlformats.org/officeDocument/2006/relationships/image" Target="../media/image15.png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.jpeg"/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12" Type="http://schemas.openxmlformats.org/officeDocument/2006/relationships/image" Target="../media/image9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1.png"/><Relationship Id="rId5" Type="http://schemas.openxmlformats.org/officeDocument/2006/relationships/image" Target="../media/image16.png"/><Relationship Id="rId10" Type="http://schemas.openxmlformats.org/officeDocument/2006/relationships/image" Target="../media/image7.png"/><Relationship Id="rId4" Type="http://schemas.openxmlformats.org/officeDocument/2006/relationships/image" Target="../media/image90.png"/><Relationship Id="rId9" Type="http://schemas.openxmlformats.org/officeDocument/2006/relationships/image" Target="../media/image3.png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.jpeg"/><Relationship Id="rId3" Type="http://schemas.openxmlformats.org/officeDocument/2006/relationships/image" Target="../media/image90.png"/><Relationship Id="rId7" Type="http://schemas.openxmlformats.org/officeDocument/2006/relationships/image" Target="../media/image7.png"/><Relationship Id="rId12" Type="http://schemas.openxmlformats.org/officeDocument/2006/relationships/image" Target="../media/image9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96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8.pn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0.png"/><Relationship Id="rId7" Type="http://schemas.openxmlformats.org/officeDocument/2006/relationships/image" Target="../media/image7.png"/><Relationship Id="rId12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98.png"/><Relationship Id="rId5" Type="http://schemas.microsoft.com/office/2007/relationships/hdphoto" Target="../media/hdphoto1.wdp"/><Relationship Id="rId10" Type="http://schemas.openxmlformats.org/officeDocument/2006/relationships/image" Target="../media/image1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85" y="6256257"/>
            <a:ext cx="1142998" cy="263769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7" name="Rectángulo redondeado 6"/>
          <p:cNvSpPr/>
          <p:nvPr/>
        </p:nvSpPr>
        <p:spPr>
          <a:xfrm>
            <a:off x="1850967" y="1280845"/>
            <a:ext cx="8804365" cy="3542335"/>
          </a:xfrm>
          <a:prstGeom prst="round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6000" dirty="0" smtClean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MATEMÀTIQUES</a:t>
            </a:r>
            <a:endParaRPr lang="es-E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4400" i="1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EUROS</a:t>
            </a:r>
            <a:endParaRPr lang="es-ES" sz="1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 de texto 66"/>
          <p:cNvSpPr txBox="1"/>
          <p:nvPr/>
        </p:nvSpPr>
        <p:spPr>
          <a:xfrm>
            <a:off x="3105136" y="6315238"/>
            <a:ext cx="6296025" cy="40957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pictogramas:</a:t>
            </a:r>
            <a:r>
              <a:rPr lang="es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Palao </a:t>
            </a:r>
            <a:r>
              <a:rPr lang="es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Procedencia:</a:t>
            </a:r>
            <a:r>
              <a:rPr lang="es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es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Licencia:</a:t>
            </a:r>
            <a:r>
              <a:rPr lang="es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Propiedad:</a:t>
            </a:r>
            <a:r>
              <a:rPr lang="es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Gobierno de Aragón</a:t>
            </a:r>
            <a:r>
              <a:rPr lang="es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Editado</a:t>
            </a:r>
            <a:r>
              <a:rPr lang="es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FUNDACIÓN ADIMIR </a:t>
            </a:r>
            <a:r>
              <a:rPr lang="es-ES" sz="11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https://adimir.org/material-didactico/</a:t>
            </a:r>
            <a:endParaRPr lang="ca-E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1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a-E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852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19459" y="524475"/>
            <a:ext cx="83068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b="1" dirty="0" smtClean="0"/>
              <a:t>MONEDES </a:t>
            </a:r>
          </a:p>
          <a:p>
            <a:pPr algn="ctr"/>
            <a:r>
              <a:rPr lang="es-ES" sz="8000" b="1" dirty="0"/>
              <a:t>I</a:t>
            </a:r>
            <a:r>
              <a:rPr lang="es-ES" sz="8000" b="1" dirty="0" smtClean="0"/>
              <a:t> </a:t>
            </a:r>
          </a:p>
          <a:p>
            <a:pPr algn="ctr"/>
            <a:r>
              <a:rPr lang="es-ES" sz="8000" b="1" dirty="0" smtClean="0"/>
              <a:t>BITLLETS</a:t>
            </a:r>
            <a:endParaRPr lang="es-ES" sz="8000" b="1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23" y="4221044"/>
            <a:ext cx="2354689" cy="235468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90" y="4684146"/>
            <a:ext cx="1524003" cy="15240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457" y="4856404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96943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006222" y="635047"/>
            <a:ext cx="10543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b="1" dirty="0" smtClean="0">
                <a:solidFill>
                  <a:srgbClr val="FF0000"/>
                </a:solidFill>
              </a:rPr>
              <a:t>CÈNTIMS</a:t>
            </a:r>
            <a:endParaRPr lang="es-ES" sz="8000" b="1" dirty="0">
              <a:solidFill>
                <a:srgbClr val="FF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754" y="2289281"/>
            <a:ext cx="1524003" cy="15240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888" y="2289281"/>
            <a:ext cx="1524003" cy="152400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889" y="4482915"/>
            <a:ext cx="1524003" cy="152400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621" y="4482915"/>
            <a:ext cx="1524003" cy="15240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755" y="4482916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620" y="2289280"/>
            <a:ext cx="1524003" cy="152400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520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59099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932628" y="269284"/>
            <a:ext cx="37434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b="1" dirty="0" smtClean="0">
                <a:solidFill>
                  <a:srgbClr val="00B0F0"/>
                </a:solidFill>
              </a:rPr>
              <a:t>EUROS</a:t>
            </a:r>
            <a:endParaRPr lang="es-ES" sz="8000" b="1" dirty="0">
              <a:solidFill>
                <a:srgbClr val="00B0F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2965401" y="4599808"/>
            <a:ext cx="2514252" cy="142356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5804358" y="4430007"/>
            <a:ext cx="2732583" cy="159336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8861646" y="4499365"/>
            <a:ext cx="2652067" cy="152400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628" y="2183698"/>
            <a:ext cx="1213032" cy="121303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195" y="2183698"/>
            <a:ext cx="1218908" cy="121890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385070" y="4784365"/>
            <a:ext cx="2255626" cy="123900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416142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087287" y="643107"/>
            <a:ext cx="4700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4000" b="1" u="sng" dirty="0" smtClean="0">
                <a:solidFill>
                  <a:srgbClr val="00B0F0"/>
                </a:solidFill>
              </a:rPr>
              <a:t>Euros</a:t>
            </a:r>
            <a:endParaRPr lang="es-ES" sz="4000" b="1" dirty="0">
              <a:solidFill>
                <a:srgbClr val="00B0F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66" y="1845344"/>
            <a:ext cx="1213032" cy="121303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272" y="5458691"/>
            <a:ext cx="1218908" cy="12189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7360843" y="4426716"/>
            <a:ext cx="706582" cy="67887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3859775" y="1621954"/>
            <a:ext cx="928254" cy="98367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432" y="4878940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1274618" y="5320146"/>
            <a:ext cx="734291" cy="78971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011867" y="3133134"/>
            <a:ext cx="969818" cy="92825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1482436" y="3685309"/>
            <a:ext cx="609600" cy="637309"/>
          </a:xfrm>
          <a:prstGeom prst="rect">
            <a:avLst/>
          </a:prstGeom>
        </p:spPr>
      </p:pic>
      <p:sp>
        <p:nvSpPr>
          <p:cNvPr id="12" name="Multiplicar 11"/>
          <p:cNvSpPr/>
          <p:nvPr/>
        </p:nvSpPr>
        <p:spPr>
          <a:xfrm>
            <a:off x="5084261" y="322810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Multiplicar 12"/>
          <p:cNvSpPr/>
          <p:nvPr/>
        </p:nvSpPr>
        <p:spPr>
          <a:xfrm>
            <a:off x="1351180" y="354048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259173" y="213455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331561" y="5762069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169" y="5089448"/>
            <a:ext cx="1213032" cy="121303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915" y="1902074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11154114" y="4430237"/>
            <a:ext cx="706582" cy="678873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10424464" y="1994069"/>
            <a:ext cx="928254" cy="98367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741721" y="3503666"/>
            <a:ext cx="969818" cy="92825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720658" y="3335728"/>
            <a:ext cx="609600" cy="637309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052" y="3139789"/>
            <a:ext cx="1218908" cy="1218908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167338" y="2150857"/>
            <a:ext cx="991672" cy="98995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235312" y="5352183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3192415" y="3503666"/>
            <a:ext cx="991672" cy="989954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3859775" y="167696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Multiplicar 41"/>
          <p:cNvSpPr/>
          <p:nvPr/>
        </p:nvSpPr>
        <p:spPr>
          <a:xfrm>
            <a:off x="6568258" y="322810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Multiplicar 42"/>
          <p:cNvSpPr/>
          <p:nvPr/>
        </p:nvSpPr>
        <p:spPr>
          <a:xfrm>
            <a:off x="7249352" y="434283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Multiplicar 43"/>
          <p:cNvSpPr/>
          <p:nvPr/>
        </p:nvSpPr>
        <p:spPr>
          <a:xfrm>
            <a:off x="8790556" y="355112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Multiplicar 44"/>
          <p:cNvSpPr/>
          <p:nvPr/>
        </p:nvSpPr>
        <p:spPr>
          <a:xfrm>
            <a:off x="10445780" y="199466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Multiplicar 45"/>
          <p:cNvSpPr/>
          <p:nvPr/>
        </p:nvSpPr>
        <p:spPr>
          <a:xfrm>
            <a:off x="11050205" y="431247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Multiplicar 46"/>
          <p:cNvSpPr/>
          <p:nvPr/>
        </p:nvSpPr>
        <p:spPr>
          <a:xfrm>
            <a:off x="3582394" y="518803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Multiplicar 47"/>
          <p:cNvSpPr/>
          <p:nvPr/>
        </p:nvSpPr>
        <p:spPr>
          <a:xfrm>
            <a:off x="1204110" y="522687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9" name="Imagen 4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142848" y="5257236"/>
            <a:ext cx="2255626" cy="1239003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617229" y="5597740"/>
            <a:ext cx="991672" cy="989954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5456301" y="1412092"/>
            <a:ext cx="2074908" cy="1174805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047432" y="1788411"/>
            <a:ext cx="991672" cy="989954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82" y="503780"/>
            <a:ext cx="1002162" cy="1002162"/>
          </a:xfrm>
          <a:prstGeom prst="rect">
            <a:avLst/>
          </a:prstGeom>
        </p:spPr>
      </p:pic>
      <p:sp>
        <p:nvSpPr>
          <p:cNvPr id="55" name="Rectángulo 54"/>
          <p:cNvSpPr/>
          <p:nvPr/>
        </p:nvSpPr>
        <p:spPr>
          <a:xfrm>
            <a:off x="1090884" y="438385"/>
            <a:ext cx="2556519" cy="10638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6" name="Imagen 5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40280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787237" y="401460"/>
            <a:ext cx="1654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u="sng" dirty="0" err="1" smtClean="0">
                <a:solidFill>
                  <a:srgbClr val="FF0000"/>
                </a:solidFill>
              </a:rPr>
              <a:t>Cèntims</a:t>
            </a:r>
            <a:endParaRPr lang="es-ES" sz="3200" b="1" dirty="0">
              <a:solidFill>
                <a:srgbClr val="FF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66" y="1845344"/>
            <a:ext cx="1213032" cy="121303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272" y="5458691"/>
            <a:ext cx="1218908" cy="12189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6143330" y="4878044"/>
            <a:ext cx="706582" cy="67887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3740132" y="2085736"/>
            <a:ext cx="928254" cy="98367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432" y="4878940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1424746" y="5238258"/>
            <a:ext cx="734291" cy="78971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4930634" y="3570275"/>
            <a:ext cx="969818" cy="92825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1482436" y="3685309"/>
            <a:ext cx="609600" cy="637309"/>
          </a:xfrm>
          <a:prstGeom prst="rect">
            <a:avLst/>
          </a:prstGeom>
        </p:spPr>
      </p:pic>
      <p:sp>
        <p:nvSpPr>
          <p:cNvPr id="12" name="Multiplicar 11"/>
          <p:cNvSpPr/>
          <p:nvPr/>
        </p:nvSpPr>
        <p:spPr>
          <a:xfrm>
            <a:off x="1204082" y="202964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Multiplicar 12"/>
          <p:cNvSpPr/>
          <p:nvPr/>
        </p:nvSpPr>
        <p:spPr>
          <a:xfrm>
            <a:off x="10230777" y="564094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4130138" y="2513712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191763" y="5044533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146876" y="4003553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3911612" y="5762069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515564" y="5457622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440872" y="3772223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906" y="5299982"/>
            <a:ext cx="1213032" cy="121303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915" y="1902074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11154114" y="4430237"/>
            <a:ext cx="706582" cy="678873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10424464" y="1994069"/>
            <a:ext cx="928254" cy="98367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331128" y="1296026"/>
            <a:ext cx="734291" cy="789710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741721" y="3503666"/>
            <a:ext cx="969818" cy="92825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720658" y="3335728"/>
            <a:ext cx="609600" cy="637309"/>
          </a:xfrm>
          <a:prstGeom prst="rect">
            <a:avLst/>
          </a:prstGeom>
        </p:spPr>
      </p:pic>
      <p:sp>
        <p:nvSpPr>
          <p:cNvPr id="28" name="Multiplicar 27"/>
          <p:cNvSpPr/>
          <p:nvPr/>
        </p:nvSpPr>
        <p:spPr>
          <a:xfrm>
            <a:off x="7756222" y="547835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Multiplicar 28"/>
          <p:cNvSpPr/>
          <p:nvPr/>
        </p:nvSpPr>
        <p:spPr>
          <a:xfrm>
            <a:off x="8064831" y="203627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649341" y="2482765"/>
            <a:ext cx="991672" cy="989954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1246500" y="4566963"/>
            <a:ext cx="991672" cy="98995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930676" y="3967793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406258" y="1602430"/>
            <a:ext cx="991672" cy="98995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679094" y="3422642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686" y="3596030"/>
            <a:ext cx="1218908" cy="1218908"/>
          </a:xfrm>
          <a:prstGeom prst="rect">
            <a:avLst/>
          </a:prstGeom>
        </p:spPr>
      </p:pic>
      <p:sp>
        <p:nvSpPr>
          <p:cNvPr id="36" name="Multiplicar 35"/>
          <p:cNvSpPr/>
          <p:nvPr/>
        </p:nvSpPr>
        <p:spPr>
          <a:xfrm>
            <a:off x="2933602" y="373022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6241303"/>
            <a:ext cx="1345826" cy="310575"/>
          </a:xfrm>
          <a:prstGeom prst="rect">
            <a:avLst/>
          </a:prstGeom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19" y="242910"/>
            <a:ext cx="1002162" cy="1002162"/>
          </a:xfrm>
          <a:prstGeom prst="rect">
            <a:avLst/>
          </a:prstGeom>
        </p:spPr>
      </p:pic>
      <p:sp>
        <p:nvSpPr>
          <p:cNvPr id="40" name="Rectángulo 39"/>
          <p:cNvSpPr/>
          <p:nvPr/>
        </p:nvSpPr>
        <p:spPr>
          <a:xfrm>
            <a:off x="885643" y="266512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2796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8" grpId="0" animBg="1"/>
      <p:bldP spid="29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66" y="1845344"/>
            <a:ext cx="1213032" cy="121303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1274618" y="5320146"/>
            <a:ext cx="734291" cy="78971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3752192" y="2698419"/>
            <a:ext cx="609600" cy="63730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3634992" y="2633887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9515" y="5017139"/>
            <a:ext cx="1213032" cy="1213032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720658" y="3335728"/>
            <a:ext cx="609600" cy="637309"/>
          </a:xfrm>
          <a:prstGeom prst="rect">
            <a:avLst/>
          </a:prstGeom>
        </p:spPr>
      </p:pic>
      <p:sp>
        <p:nvSpPr>
          <p:cNvPr id="48" name="Multiplicar 47"/>
          <p:cNvSpPr/>
          <p:nvPr/>
        </p:nvSpPr>
        <p:spPr>
          <a:xfrm>
            <a:off x="1204110" y="522687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682022" y="3660582"/>
            <a:ext cx="991672" cy="989954"/>
          </a:xfrm>
          <a:prstGeom prst="rect">
            <a:avLst/>
          </a:prstGeom>
        </p:spPr>
      </p:pic>
      <p:sp>
        <p:nvSpPr>
          <p:cNvPr id="53" name="Multiplicar 52"/>
          <p:cNvSpPr/>
          <p:nvPr/>
        </p:nvSpPr>
        <p:spPr>
          <a:xfrm>
            <a:off x="1204082" y="199466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Multiplicar 53"/>
          <p:cNvSpPr/>
          <p:nvPr/>
        </p:nvSpPr>
        <p:spPr>
          <a:xfrm>
            <a:off x="10208831" y="518120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5" name="Imagen 5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4472600" y="4817280"/>
            <a:ext cx="734291" cy="789710"/>
          </a:xfrm>
          <a:prstGeom prst="rect">
            <a:avLst/>
          </a:prstGeom>
        </p:spPr>
      </p:pic>
      <p:sp>
        <p:nvSpPr>
          <p:cNvPr id="56" name="Multiplicar 55"/>
          <p:cNvSpPr/>
          <p:nvPr/>
        </p:nvSpPr>
        <p:spPr>
          <a:xfrm>
            <a:off x="4402092" y="472400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7" name="Imagen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951" y="1845344"/>
            <a:ext cx="1213032" cy="1213032"/>
          </a:xfrm>
          <a:prstGeom prst="rect">
            <a:avLst/>
          </a:prstGeom>
        </p:spPr>
      </p:pic>
      <p:sp>
        <p:nvSpPr>
          <p:cNvPr id="58" name="Multiplicar 57"/>
          <p:cNvSpPr/>
          <p:nvPr/>
        </p:nvSpPr>
        <p:spPr>
          <a:xfrm>
            <a:off x="9405267" y="200941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" name="Imagen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333966" y="2087933"/>
            <a:ext cx="734291" cy="789710"/>
          </a:xfrm>
          <a:prstGeom prst="rect">
            <a:avLst/>
          </a:prstGeom>
        </p:spPr>
      </p:pic>
      <p:sp>
        <p:nvSpPr>
          <p:cNvPr id="60" name="Multiplicar 59"/>
          <p:cNvSpPr/>
          <p:nvPr/>
        </p:nvSpPr>
        <p:spPr>
          <a:xfrm>
            <a:off x="6263458" y="199466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" name="Imagen 6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7955653" y="4828548"/>
            <a:ext cx="609600" cy="637309"/>
          </a:xfrm>
          <a:prstGeom prst="rect">
            <a:avLst/>
          </a:prstGeom>
        </p:spPr>
      </p:pic>
      <p:pic>
        <p:nvPicPr>
          <p:cNvPr id="62" name="Imagen 6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44600" y="4694119"/>
            <a:ext cx="991672" cy="989954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2650100" y="4179971"/>
            <a:ext cx="609600" cy="637309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2551228" y="4068749"/>
            <a:ext cx="991672" cy="989954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9390169" y="3582496"/>
            <a:ext cx="734291" cy="789710"/>
          </a:xfrm>
          <a:prstGeom prst="rect">
            <a:avLst/>
          </a:prstGeom>
        </p:spPr>
      </p:pic>
      <p:sp>
        <p:nvSpPr>
          <p:cNvPr id="66" name="Multiplicar 65"/>
          <p:cNvSpPr/>
          <p:nvPr/>
        </p:nvSpPr>
        <p:spPr>
          <a:xfrm>
            <a:off x="9319661" y="348922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7" name="Imagen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541" y="5316929"/>
            <a:ext cx="1213032" cy="1213032"/>
          </a:xfrm>
          <a:prstGeom prst="rect">
            <a:avLst/>
          </a:prstGeom>
        </p:spPr>
      </p:pic>
      <p:sp>
        <p:nvSpPr>
          <p:cNvPr id="68" name="Multiplicar 67"/>
          <p:cNvSpPr/>
          <p:nvPr/>
        </p:nvSpPr>
        <p:spPr>
          <a:xfrm>
            <a:off x="6153857" y="548099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2742264" y="509228"/>
            <a:ext cx="609600" cy="63730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86380" y="255503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lecha derecha 4"/>
          <p:cNvSpPr/>
          <p:nvPr/>
        </p:nvSpPr>
        <p:spPr>
          <a:xfrm>
            <a:off x="2164215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85710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48" grpId="0" animBg="1"/>
      <p:bldP spid="53" grpId="0" animBg="1"/>
      <p:bldP spid="54" grpId="0" animBg="1"/>
      <p:bldP spid="56" grpId="0" animBg="1"/>
      <p:bldP spid="58" grpId="0" animBg="1"/>
      <p:bldP spid="60" grpId="0" animBg="1"/>
      <p:bldP spid="66" grpId="0" animBg="1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66" y="1845344"/>
            <a:ext cx="1213032" cy="121303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1274618" y="5033538"/>
            <a:ext cx="734291" cy="78971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3752192" y="2698419"/>
            <a:ext cx="609600" cy="63730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165446" y="5201141"/>
            <a:ext cx="991672" cy="989954"/>
          </a:xfrm>
          <a:prstGeom prst="rect">
            <a:avLst/>
          </a:prstGeom>
        </p:spPr>
      </p:pic>
      <p:sp>
        <p:nvSpPr>
          <p:cNvPr id="48" name="Multiplicar 47"/>
          <p:cNvSpPr/>
          <p:nvPr/>
        </p:nvSpPr>
        <p:spPr>
          <a:xfrm>
            <a:off x="3599792" y="255987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Multiplicar 52"/>
          <p:cNvSpPr/>
          <p:nvPr/>
        </p:nvSpPr>
        <p:spPr>
          <a:xfrm>
            <a:off x="1204082" y="202961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6603839" y="3679407"/>
            <a:ext cx="1997444" cy="1130945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951397" y="3490955"/>
            <a:ext cx="1178831" cy="1454573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714" y="2179885"/>
            <a:ext cx="1213032" cy="1213032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4765963" y="4826632"/>
            <a:ext cx="734291" cy="789710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7507536" y="2210486"/>
            <a:ext cx="609600" cy="637309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4656791" y="4994235"/>
            <a:ext cx="991672" cy="989954"/>
          </a:xfrm>
          <a:prstGeom prst="rect">
            <a:avLst/>
          </a:prstGeom>
        </p:spPr>
      </p:pic>
      <p:sp>
        <p:nvSpPr>
          <p:cNvPr id="34" name="Multiplicar 33"/>
          <p:cNvSpPr/>
          <p:nvPr/>
        </p:nvSpPr>
        <p:spPr>
          <a:xfrm>
            <a:off x="7355136" y="207194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Multiplicar 34"/>
          <p:cNvSpPr/>
          <p:nvPr/>
        </p:nvSpPr>
        <p:spPr>
          <a:xfrm>
            <a:off x="5263030" y="236415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9152641" y="1966196"/>
            <a:ext cx="1997444" cy="113094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9500199" y="1777744"/>
            <a:ext cx="1178831" cy="1454573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021" y="5379033"/>
            <a:ext cx="1213032" cy="1213032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10551136" y="4028876"/>
            <a:ext cx="734291" cy="789710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9218157" y="5701849"/>
            <a:ext cx="609600" cy="637309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441964" y="4196479"/>
            <a:ext cx="991672" cy="989954"/>
          </a:xfrm>
          <a:prstGeom prst="rect">
            <a:avLst/>
          </a:prstGeom>
        </p:spPr>
      </p:pic>
      <p:sp>
        <p:nvSpPr>
          <p:cNvPr id="43" name="Multiplicar 42"/>
          <p:cNvSpPr/>
          <p:nvPr/>
        </p:nvSpPr>
        <p:spPr>
          <a:xfrm>
            <a:off x="9065757" y="556330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Multiplicar 43"/>
          <p:cNvSpPr/>
          <p:nvPr/>
        </p:nvSpPr>
        <p:spPr>
          <a:xfrm>
            <a:off x="6786337" y="556330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Imagen 4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1852146" y="3851801"/>
            <a:ext cx="1997444" cy="1130945"/>
          </a:xfrm>
          <a:prstGeom prst="rect">
            <a:avLst/>
          </a:prstGeom>
        </p:spPr>
      </p:pic>
      <p:sp>
        <p:nvSpPr>
          <p:cNvPr id="46" name="Multiplicar 45"/>
          <p:cNvSpPr/>
          <p:nvPr/>
        </p:nvSpPr>
        <p:spPr>
          <a:xfrm>
            <a:off x="2199704" y="3663349"/>
            <a:ext cx="1178831" cy="1454573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2640449" y="379107"/>
            <a:ext cx="734291" cy="789710"/>
          </a:xfrm>
          <a:prstGeom prst="rect">
            <a:avLst/>
          </a:prstGeom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50" name="Rectángulo 49"/>
          <p:cNvSpPr/>
          <p:nvPr/>
        </p:nvSpPr>
        <p:spPr>
          <a:xfrm>
            <a:off x="986380" y="281629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Flecha derecha 50"/>
          <p:cNvSpPr/>
          <p:nvPr/>
        </p:nvSpPr>
        <p:spPr>
          <a:xfrm>
            <a:off x="2062011" y="672420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2" name="Imagen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79829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8" grpId="0" animBg="1"/>
      <p:bldP spid="53" grpId="0" animBg="1"/>
      <p:bldP spid="29" grpId="0" animBg="1"/>
      <p:bldP spid="34" grpId="0" animBg="1"/>
      <p:bldP spid="35" grpId="0" animBg="1"/>
      <p:bldP spid="37" grpId="0" animBg="1"/>
      <p:bldP spid="43" grpId="0" animBg="1"/>
      <p:bldP spid="44" grpId="0" animBg="1"/>
      <p:bldP spid="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5869731" y="2659705"/>
            <a:ext cx="706582" cy="678873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18164" y="2800069"/>
            <a:ext cx="991672" cy="989954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1599039" y="2550480"/>
            <a:ext cx="706582" cy="678873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647472" y="2716969"/>
            <a:ext cx="991672" cy="989954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10188857" y="2231825"/>
            <a:ext cx="706582" cy="678873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237290" y="2398314"/>
            <a:ext cx="991672" cy="989954"/>
          </a:xfrm>
          <a:prstGeom prst="rect">
            <a:avLst/>
          </a:prstGeom>
        </p:spPr>
      </p:pic>
      <p:pic>
        <p:nvPicPr>
          <p:cNvPr id="54" name="Imagen 5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3691075" y="5238262"/>
            <a:ext cx="706582" cy="678873"/>
          </a:xfrm>
          <a:prstGeom prst="rect">
            <a:avLst/>
          </a:prstGeom>
        </p:spPr>
      </p:pic>
      <p:pic>
        <p:nvPicPr>
          <p:cNvPr id="55" name="Imagen 5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3739508" y="5404751"/>
            <a:ext cx="991672" cy="989954"/>
          </a:xfrm>
          <a:prstGeom prst="rect">
            <a:avLst/>
          </a:prstGeom>
        </p:spPr>
      </p:pic>
      <p:pic>
        <p:nvPicPr>
          <p:cNvPr id="56" name="Imagen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686" y="3596030"/>
            <a:ext cx="1218908" cy="1218908"/>
          </a:xfrm>
          <a:prstGeom prst="rect">
            <a:avLst/>
          </a:prstGeom>
        </p:spPr>
      </p:pic>
      <p:sp>
        <p:nvSpPr>
          <p:cNvPr id="57" name="Multiplicar 56"/>
          <p:cNvSpPr/>
          <p:nvPr/>
        </p:nvSpPr>
        <p:spPr>
          <a:xfrm>
            <a:off x="2933602" y="373022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8" name="Imagen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747" y="5318518"/>
            <a:ext cx="1218908" cy="1218908"/>
          </a:xfrm>
          <a:prstGeom prst="rect">
            <a:avLst/>
          </a:prstGeom>
        </p:spPr>
      </p:pic>
      <p:sp>
        <p:nvSpPr>
          <p:cNvPr id="59" name="Multiplicar 58"/>
          <p:cNvSpPr/>
          <p:nvPr/>
        </p:nvSpPr>
        <p:spPr>
          <a:xfrm>
            <a:off x="7654663" y="545271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0" name="Imagen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320" y="1824178"/>
            <a:ext cx="1218908" cy="1218908"/>
          </a:xfrm>
          <a:prstGeom prst="rect">
            <a:avLst/>
          </a:prstGeom>
        </p:spPr>
      </p:pic>
      <p:sp>
        <p:nvSpPr>
          <p:cNvPr id="61" name="Multiplicar 60"/>
          <p:cNvSpPr/>
          <p:nvPr/>
        </p:nvSpPr>
        <p:spPr>
          <a:xfrm>
            <a:off x="7883236" y="195837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2" name="Imagen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33" y="4651406"/>
            <a:ext cx="1218908" cy="1218908"/>
          </a:xfrm>
          <a:prstGeom prst="rect">
            <a:avLst/>
          </a:prstGeom>
        </p:spPr>
      </p:pic>
      <p:sp>
        <p:nvSpPr>
          <p:cNvPr id="63" name="Multiplicar 62"/>
          <p:cNvSpPr/>
          <p:nvPr/>
        </p:nvSpPr>
        <p:spPr>
          <a:xfrm>
            <a:off x="1015849" y="478560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4" name="Imagen 6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506761" y="4594203"/>
            <a:ext cx="969818" cy="928255"/>
          </a:xfrm>
          <a:prstGeom prst="rect">
            <a:avLst/>
          </a:prstGeom>
        </p:spPr>
      </p:pic>
      <p:sp>
        <p:nvSpPr>
          <p:cNvPr id="65" name="Multiplicar 64"/>
          <p:cNvSpPr/>
          <p:nvPr/>
        </p:nvSpPr>
        <p:spPr>
          <a:xfrm>
            <a:off x="5579155" y="468917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6" name="Imagen 6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3643119" y="1871814"/>
            <a:ext cx="969818" cy="928255"/>
          </a:xfrm>
          <a:prstGeom prst="rect">
            <a:avLst/>
          </a:prstGeom>
        </p:spPr>
      </p:pic>
      <p:sp>
        <p:nvSpPr>
          <p:cNvPr id="67" name="Multiplicar 66"/>
          <p:cNvSpPr/>
          <p:nvPr/>
        </p:nvSpPr>
        <p:spPr>
          <a:xfrm>
            <a:off x="3715513" y="196678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8" name="Imagen 6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10602512" y="4698227"/>
            <a:ext cx="969818" cy="928255"/>
          </a:xfrm>
          <a:prstGeom prst="rect">
            <a:avLst/>
          </a:prstGeom>
        </p:spPr>
      </p:pic>
      <p:sp>
        <p:nvSpPr>
          <p:cNvPr id="69" name="Multiplicar 68"/>
          <p:cNvSpPr/>
          <p:nvPr/>
        </p:nvSpPr>
        <p:spPr>
          <a:xfrm>
            <a:off x="10674906" y="479320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0" name="Imagen 6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7499827" y="3590524"/>
            <a:ext cx="1681218" cy="980314"/>
          </a:xfrm>
          <a:prstGeom prst="rect">
            <a:avLst/>
          </a:prstGeom>
        </p:spPr>
      </p:pic>
      <p:sp>
        <p:nvSpPr>
          <p:cNvPr id="71" name="Multiplicar 70"/>
          <p:cNvSpPr/>
          <p:nvPr/>
        </p:nvSpPr>
        <p:spPr>
          <a:xfrm>
            <a:off x="7770320" y="370692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30" name="Rectángulo 29"/>
          <p:cNvSpPr/>
          <p:nvPr/>
        </p:nvSpPr>
        <p:spPr>
          <a:xfrm>
            <a:off x="986380" y="281629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Flecha derecha 30"/>
          <p:cNvSpPr/>
          <p:nvPr/>
        </p:nvSpPr>
        <p:spPr>
          <a:xfrm>
            <a:off x="2101200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2723558" y="451817"/>
            <a:ext cx="706582" cy="678873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24188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57" grpId="0" animBg="1"/>
      <p:bldP spid="59" grpId="0" animBg="1"/>
      <p:bldP spid="61" grpId="0" animBg="1"/>
      <p:bldP spid="63" grpId="0" animBg="1"/>
      <p:bldP spid="65" grpId="0" animBg="1"/>
      <p:bldP spid="67" grpId="0" animBg="1"/>
      <p:bldP spid="69" grpId="0" animBg="1"/>
      <p:bldP spid="7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4329295" y="4023278"/>
            <a:ext cx="969818" cy="92825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4545537" y="4456556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953038" y="1975419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169280" y="2382571"/>
            <a:ext cx="991672" cy="989954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10180166" y="4993507"/>
            <a:ext cx="969818" cy="928255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396408" y="5426785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9542857" y="2147043"/>
            <a:ext cx="969818" cy="928255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59099" y="2580321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7388552" y="3831723"/>
            <a:ext cx="706582" cy="678873"/>
          </a:xfrm>
          <a:prstGeom prst="rect">
            <a:avLst/>
          </a:prstGeom>
        </p:spPr>
      </p:pic>
      <p:sp>
        <p:nvSpPr>
          <p:cNvPr id="36" name="Multiplicar 35"/>
          <p:cNvSpPr/>
          <p:nvPr/>
        </p:nvSpPr>
        <p:spPr>
          <a:xfrm>
            <a:off x="7277061" y="374784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4580002" y="2466451"/>
            <a:ext cx="706582" cy="678873"/>
          </a:xfrm>
          <a:prstGeom prst="rect">
            <a:avLst/>
          </a:prstGeom>
        </p:spPr>
      </p:pic>
      <p:sp>
        <p:nvSpPr>
          <p:cNvPr id="38" name="Multiplicar 37"/>
          <p:cNvSpPr/>
          <p:nvPr/>
        </p:nvSpPr>
        <p:spPr>
          <a:xfrm>
            <a:off x="4468511" y="238257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815989" y="4492544"/>
            <a:ext cx="706582" cy="678873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704498" y="440866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2" name="Imagen 4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5874261" y="5586219"/>
            <a:ext cx="706582" cy="678873"/>
          </a:xfrm>
          <a:prstGeom prst="rect">
            <a:avLst/>
          </a:prstGeom>
        </p:spPr>
      </p:pic>
      <p:sp>
        <p:nvSpPr>
          <p:cNvPr id="43" name="Multiplicar 42"/>
          <p:cNvSpPr/>
          <p:nvPr/>
        </p:nvSpPr>
        <p:spPr>
          <a:xfrm>
            <a:off x="5762770" y="550233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559" y="1890985"/>
            <a:ext cx="1218908" cy="1218908"/>
          </a:xfrm>
          <a:prstGeom prst="rect">
            <a:avLst/>
          </a:prstGeom>
        </p:spPr>
      </p:pic>
      <p:sp>
        <p:nvSpPr>
          <p:cNvPr id="45" name="Multiplicar 44"/>
          <p:cNvSpPr/>
          <p:nvPr/>
        </p:nvSpPr>
        <p:spPr>
          <a:xfrm>
            <a:off x="7033475" y="202518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Imagen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8932" y="5167898"/>
            <a:ext cx="1218908" cy="1218908"/>
          </a:xfrm>
          <a:prstGeom prst="rect">
            <a:avLst/>
          </a:prstGeom>
        </p:spPr>
      </p:pic>
      <p:sp>
        <p:nvSpPr>
          <p:cNvPr id="48" name="Multiplicar 47"/>
          <p:cNvSpPr/>
          <p:nvPr/>
        </p:nvSpPr>
        <p:spPr>
          <a:xfrm>
            <a:off x="8031848" y="530209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3" name="Imagen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456" y="2706319"/>
            <a:ext cx="1218908" cy="1218908"/>
          </a:xfrm>
          <a:prstGeom prst="rect">
            <a:avLst/>
          </a:prstGeom>
        </p:spPr>
      </p:pic>
      <p:sp>
        <p:nvSpPr>
          <p:cNvPr id="72" name="Multiplicar 71"/>
          <p:cNvSpPr/>
          <p:nvPr/>
        </p:nvSpPr>
        <p:spPr>
          <a:xfrm>
            <a:off x="2661372" y="284051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3" name="Imagen 7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2664883" y="5737866"/>
            <a:ext cx="706582" cy="678873"/>
          </a:xfrm>
          <a:prstGeom prst="rect">
            <a:avLst/>
          </a:prstGeom>
        </p:spPr>
      </p:pic>
      <p:sp>
        <p:nvSpPr>
          <p:cNvPr id="74" name="Multiplicar 73"/>
          <p:cNvSpPr/>
          <p:nvPr/>
        </p:nvSpPr>
        <p:spPr>
          <a:xfrm>
            <a:off x="2553392" y="565398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5" name="Imagen 7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9672066" y="3667022"/>
            <a:ext cx="1681218" cy="980314"/>
          </a:xfrm>
          <a:prstGeom prst="rect">
            <a:avLst/>
          </a:prstGeom>
        </p:spPr>
      </p:pic>
      <p:sp>
        <p:nvSpPr>
          <p:cNvPr id="76" name="Multiplicar 75"/>
          <p:cNvSpPr/>
          <p:nvPr/>
        </p:nvSpPr>
        <p:spPr>
          <a:xfrm>
            <a:off x="9942559" y="378342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7" name="Imagen 7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1969453" y="4378655"/>
            <a:ext cx="1681218" cy="980314"/>
          </a:xfrm>
          <a:prstGeom prst="rect">
            <a:avLst/>
          </a:prstGeom>
        </p:spPr>
      </p:pic>
      <p:sp>
        <p:nvSpPr>
          <p:cNvPr id="78" name="Multiplicar 77"/>
          <p:cNvSpPr/>
          <p:nvPr/>
        </p:nvSpPr>
        <p:spPr>
          <a:xfrm>
            <a:off x="2239946" y="449505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50" name="Rectángulo 49"/>
          <p:cNvSpPr/>
          <p:nvPr/>
        </p:nvSpPr>
        <p:spPr>
          <a:xfrm>
            <a:off x="986380" y="281629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Flecha derecha 50"/>
          <p:cNvSpPr/>
          <p:nvPr/>
        </p:nvSpPr>
        <p:spPr>
          <a:xfrm>
            <a:off x="2028644" y="67584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2" name="Imagen 5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2548456" y="327126"/>
            <a:ext cx="969818" cy="928255"/>
          </a:xfrm>
          <a:prstGeom prst="rect">
            <a:avLst/>
          </a:prstGeom>
        </p:spPr>
      </p:pic>
      <p:pic>
        <p:nvPicPr>
          <p:cNvPr id="54" name="Imagen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16349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40" grpId="0" animBg="1"/>
      <p:bldP spid="43" grpId="0" animBg="1"/>
      <p:bldP spid="45" grpId="0" animBg="1"/>
      <p:bldP spid="48" grpId="0" animBg="1"/>
      <p:bldP spid="72" grpId="0" animBg="1"/>
      <p:bldP spid="74" grpId="0" animBg="1"/>
      <p:bldP spid="76" grpId="0" animBg="1"/>
      <p:bldP spid="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3740132" y="2111862"/>
            <a:ext cx="928254" cy="98367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3908466" y="2278185"/>
            <a:ext cx="991672" cy="98995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7876309" y="4316318"/>
            <a:ext cx="928254" cy="98367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44643" y="4508767"/>
            <a:ext cx="991672" cy="98995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1738746" y="4967482"/>
            <a:ext cx="928254" cy="98367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907080" y="5159931"/>
            <a:ext cx="991672" cy="98995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9289474" y="1797579"/>
            <a:ext cx="928254" cy="98367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57808" y="1990028"/>
            <a:ext cx="991672" cy="98995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01818" y="2626691"/>
            <a:ext cx="2255626" cy="1239003"/>
          </a:xfrm>
          <a:prstGeom prst="rect">
            <a:avLst/>
          </a:prstGeom>
        </p:spPr>
      </p:pic>
      <p:sp>
        <p:nvSpPr>
          <p:cNvPr id="12" name="Multiplicar 11"/>
          <p:cNvSpPr/>
          <p:nvPr/>
        </p:nvSpPr>
        <p:spPr>
          <a:xfrm>
            <a:off x="932257" y="2552413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3901236" y="4508767"/>
            <a:ext cx="2255626" cy="1239003"/>
          </a:xfrm>
          <a:prstGeom prst="rect">
            <a:avLst/>
          </a:prstGeom>
        </p:spPr>
      </p:pic>
      <p:sp>
        <p:nvSpPr>
          <p:cNvPr id="22" name="Multiplicar 21"/>
          <p:cNvSpPr/>
          <p:nvPr/>
        </p:nvSpPr>
        <p:spPr>
          <a:xfrm>
            <a:off x="4331675" y="4434489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882826" y="2161750"/>
            <a:ext cx="2255626" cy="1239003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6313265" y="2087472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9460261" y="4658543"/>
            <a:ext cx="2255626" cy="1239003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9890700" y="4584265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28" name="Rectángulo 27"/>
          <p:cNvSpPr/>
          <p:nvPr/>
        </p:nvSpPr>
        <p:spPr>
          <a:xfrm>
            <a:off x="986380" y="281629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Flecha derecha 28"/>
          <p:cNvSpPr/>
          <p:nvPr/>
        </p:nvSpPr>
        <p:spPr>
          <a:xfrm>
            <a:off x="2101200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2608212" y="333880"/>
            <a:ext cx="857547" cy="90874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60832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2" grpId="0" animBg="1"/>
      <p:bldP spid="22" grpId="0" animBg="1"/>
      <p:bldP spid="24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3541121" y="2037589"/>
            <a:ext cx="928254" cy="983673"/>
          </a:xfrm>
          <a:prstGeom prst="rect">
            <a:avLst/>
          </a:prstGeom>
        </p:spPr>
      </p:pic>
      <p:sp>
        <p:nvSpPr>
          <p:cNvPr id="4" name="Multiplicar 3"/>
          <p:cNvSpPr/>
          <p:nvPr/>
        </p:nvSpPr>
        <p:spPr>
          <a:xfrm>
            <a:off x="3541121" y="209259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7281847" y="3021262"/>
            <a:ext cx="928254" cy="98367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7281847" y="307626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8340436" y="5371914"/>
            <a:ext cx="928254" cy="983673"/>
          </a:xfrm>
          <a:prstGeom prst="rect">
            <a:avLst/>
          </a:prstGeom>
        </p:spPr>
      </p:pic>
      <p:sp>
        <p:nvSpPr>
          <p:cNvPr id="8" name="Multiplicar 7"/>
          <p:cNvSpPr/>
          <p:nvPr/>
        </p:nvSpPr>
        <p:spPr>
          <a:xfrm>
            <a:off x="8340436" y="542692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1324392" y="4974753"/>
            <a:ext cx="928254" cy="983673"/>
          </a:xfrm>
          <a:prstGeom prst="rect">
            <a:avLst/>
          </a:prstGeom>
        </p:spPr>
      </p:pic>
      <p:sp>
        <p:nvSpPr>
          <p:cNvPr id="10" name="Multiplicar 9"/>
          <p:cNvSpPr/>
          <p:nvPr/>
        </p:nvSpPr>
        <p:spPr>
          <a:xfrm>
            <a:off x="1324392" y="502975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682" y="3990668"/>
            <a:ext cx="1524003" cy="152400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4159862" y="4873797"/>
            <a:ext cx="991672" cy="98995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90" y="1996584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170570" y="2879713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393" y="16981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906573" y="2581291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4974714" y="1961789"/>
            <a:ext cx="2255626" cy="1239003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5405153" y="1887511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683865" y="5131106"/>
            <a:ext cx="2255626" cy="1239003"/>
          </a:xfrm>
          <a:prstGeom prst="rect">
            <a:avLst/>
          </a:prstGeom>
        </p:spPr>
      </p:pic>
      <p:sp>
        <p:nvSpPr>
          <p:cNvPr id="20" name="Multiplicar 19"/>
          <p:cNvSpPr/>
          <p:nvPr/>
        </p:nvSpPr>
        <p:spPr>
          <a:xfrm>
            <a:off x="6114304" y="5056828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9090229" y="3820408"/>
            <a:ext cx="2652067" cy="1524003"/>
          </a:xfrm>
          <a:prstGeom prst="rect">
            <a:avLst/>
          </a:prstGeom>
        </p:spPr>
      </p:pic>
      <p:sp>
        <p:nvSpPr>
          <p:cNvPr id="22" name="Multiplicar 21"/>
          <p:cNvSpPr/>
          <p:nvPr/>
        </p:nvSpPr>
        <p:spPr>
          <a:xfrm>
            <a:off x="9782952" y="3937322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9" y="6177705"/>
            <a:ext cx="1345826" cy="310575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26" name="Rectángulo 25"/>
          <p:cNvSpPr/>
          <p:nvPr/>
        </p:nvSpPr>
        <p:spPr>
          <a:xfrm>
            <a:off x="986380" y="281629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Flecha derecha 26"/>
          <p:cNvSpPr/>
          <p:nvPr/>
        </p:nvSpPr>
        <p:spPr>
          <a:xfrm>
            <a:off x="2101200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41" y="378504"/>
            <a:ext cx="867489" cy="867489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92478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0" grpId="0" animBg="1"/>
      <p:bldP spid="18" grpId="0" animBg="1"/>
      <p:bldP spid="20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66" y="1845344"/>
            <a:ext cx="1213032" cy="121303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259173" y="2134555"/>
            <a:ext cx="991672" cy="98995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166" y="3854250"/>
            <a:ext cx="1213032" cy="121303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4459573" y="4143461"/>
            <a:ext cx="991672" cy="98995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029" y="1845344"/>
            <a:ext cx="1213032" cy="121303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340436" y="2134555"/>
            <a:ext cx="991672" cy="98995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664" y="5082874"/>
            <a:ext cx="1213032" cy="121303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930071" y="5372085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3097521" y="3071587"/>
            <a:ext cx="609600" cy="637309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2945121" y="293304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892170" y="3889643"/>
            <a:ext cx="609600" cy="637309"/>
          </a:xfrm>
          <a:prstGeom prst="rect">
            <a:avLst/>
          </a:prstGeom>
        </p:spPr>
      </p:pic>
      <p:sp>
        <p:nvSpPr>
          <p:cNvPr id="20" name="Multiplicar 19"/>
          <p:cNvSpPr/>
          <p:nvPr/>
        </p:nvSpPr>
        <p:spPr>
          <a:xfrm>
            <a:off x="6739770" y="375109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9265934" y="3672410"/>
            <a:ext cx="609600" cy="637309"/>
          </a:xfrm>
          <a:prstGeom prst="rect">
            <a:avLst/>
          </a:prstGeom>
        </p:spPr>
      </p:pic>
      <p:sp>
        <p:nvSpPr>
          <p:cNvPr id="22" name="Multiplicar 21"/>
          <p:cNvSpPr/>
          <p:nvPr/>
        </p:nvSpPr>
        <p:spPr>
          <a:xfrm>
            <a:off x="9113534" y="353386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10484580" y="2146022"/>
            <a:ext cx="609600" cy="637309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10332180" y="200747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1665102" y="5275472"/>
            <a:ext cx="1997444" cy="1130945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2012660" y="5184005"/>
            <a:ext cx="1178831" cy="1454573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4758246" y="2065605"/>
            <a:ext cx="1997444" cy="1130945"/>
          </a:xfrm>
          <a:prstGeom prst="rect">
            <a:avLst/>
          </a:prstGeom>
        </p:spPr>
      </p:pic>
      <p:sp>
        <p:nvSpPr>
          <p:cNvPr id="28" name="Multiplicar 27"/>
          <p:cNvSpPr/>
          <p:nvPr/>
        </p:nvSpPr>
        <p:spPr>
          <a:xfrm>
            <a:off x="5105804" y="1877153"/>
            <a:ext cx="1178831" cy="1454573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5608898" y="5366570"/>
            <a:ext cx="1997444" cy="1130945"/>
          </a:xfrm>
          <a:prstGeom prst="rect">
            <a:avLst/>
          </a:prstGeom>
        </p:spPr>
      </p:pic>
      <p:sp>
        <p:nvSpPr>
          <p:cNvPr id="30" name="Multiplicar 29"/>
          <p:cNvSpPr/>
          <p:nvPr/>
        </p:nvSpPr>
        <p:spPr>
          <a:xfrm>
            <a:off x="5956456" y="5178118"/>
            <a:ext cx="1178831" cy="1454573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537748" y="3246828"/>
            <a:ext cx="2161311" cy="1260255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993385" y="3382527"/>
            <a:ext cx="1053011" cy="117551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38" name="Rectángulo 37"/>
          <p:cNvSpPr/>
          <p:nvPr/>
        </p:nvSpPr>
        <p:spPr>
          <a:xfrm>
            <a:off x="986380" y="281629"/>
            <a:ext cx="2556519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Flecha derecha 38"/>
          <p:cNvSpPr/>
          <p:nvPr/>
        </p:nvSpPr>
        <p:spPr>
          <a:xfrm>
            <a:off x="2101200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" name="Imagen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85" y="319723"/>
            <a:ext cx="914400" cy="914400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61493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2991934" y="1871814"/>
            <a:ext cx="969818" cy="928255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3064328" y="196678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1273991" y="4434905"/>
            <a:ext cx="969818" cy="928255"/>
          </a:xfrm>
          <a:prstGeom prst="rect">
            <a:avLst/>
          </a:prstGeom>
        </p:spPr>
      </p:pic>
      <p:sp>
        <p:nvSpPr>
          <p:cNvPr id="8" name="Multiplicar 7"/>
          <p:cNvSpPr/>
          <p:nvPr/>
        </p:nvSpPr>
        <p:spPr>
          <a:xfrm>
            <a:off x="1346385" y="452988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9628282" y="4490323"/>
            <a:ext cx="969818" cy="928255"/>
          </a:xfrm>
          <a:prstGeom prst="rect">
            <a:avLst/>
          </a:prstGeom>
        </p:spPr>
      </p:pic>
      <p:sp>
        <p:nvSpPr>
          <p:cNvPr id="10" name="Multiplicar 9"/>
          <p:cNvSpPr/>
          <p:nvPr/>
        </p:nvSpPr>
        <p:spPr>
          <a:xfrm>
            <a:off x="9700676" y="458529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413" y="3726444"/>
            <a:ext cx="1218908" cy="121890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3961776" y="4090321"/>
            <a:ext cx="991672" cy="98995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058" y="2087819"/>
            <a:ext cx="1218908" cy="121890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29421" y="2451696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595" y="5080403"/>
            <a:ext cx="1218908" cy="121890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225958" y="5444280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993094" y="2460632"/>
            <a:ext cx="706582" cy="678873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81603" y="237675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6162686" y="3525530"/>
            <a:ext cx="706582" cy="678873"/>
          </a:xfrm>
          <a:prstGeom prst="rect">
            <a:avLst/>
          </a:prstGeom>
        </p:spPr>
      </p:pic>
      <p:sp>
        <p:nvSpPr>
          <p:cNvPr id="20" name="Multiplicar 19"/>
          <p:cNvSpPr/>
          <p:nvPr/>
        </p:nvSpPr>
        <p:spPr>
          <a:xfrm>
            <a:off x="6051195" y="344165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10640283" y="2171699"/>
            <a:ext cx="706582" cy="678873"/>
          </a:xfrm>
          <a:prstGeom prst="rect">
            <a:avLst/>
          </a:prstGeom>
        </p:spPr>
      </p:pic>
      <p:sp>
        <p:nvSpPr>
          <p:cNvPr id="22" name="Multiplicar 21"/>
          <p:cNvSpPr/>
          <p:nvPr/>
        </p:nvSpPr>
        <p:spPr>
          <a:xfrm>
            <a:off x="10528792" y="208781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2881120" y="5418578"/>
            <a:ext cx="2161311" cy="1260255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3336757" y="5554277"/>
            <a:ext cx="1053011" cy="117551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5082030" y="1715707"/>
            <a:ext cx="2161311" cy="1260255"/>
          </a:xfrm>
          <a:prstGeom prst="rect">
            <a:avLst/>
          </a:prstGeom>
        </p:spPr>
      </p:pic>
      <p:sp>
        <p:nvSpPr>
          <p:cNvPr id="28" name="Multiplicar 27"/>
          <p:cNvSpPr/>
          <p:nvPr/>
        </p:nvSpPr>
        <p:spPr>
          <a:xfrm>
            <a:off x="5537667" y="1851406"/>
            <a:ext cx="1053011" cy="117551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762" y="333880"/>
            <a:ext cx="912307" cy="912307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34" name="Rectángulo 33"/>
          <p:cNvSpPr/>
          <p:nvPr/>
        </p:nvSpPr>
        <p:spPr>
          <a:xfrm>
            <a:off x="986380" y="281629"/>
            <a:ext cx="2852486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Flecha derecha 34"/>
          <p:cNvSpPr/>
          <p:nvPr/>
        </p:nvSpPr>
        <p:spPr>
          <a:xfrm>
            <a:off x="2001450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62316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8" grpId="0" animBg="1"/>
      <p:bldP spid="20" grpId="0" animBg="1"/>
      <p:bldP spid="22" grpId="0" animBg="1"/>
      <p:bldP spid="26" grpId="0" animBg="1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626267" y="1765889"/>
            <a:ext cx="2255626" cy="123900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100648" y="2106393"/>
            <a:ext cx="991672" cy="98995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3494158" y="4176580"/>
            <a:ext cx="2255626" cy="1239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3968539" y="4517084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7359577" y="2731765"/>
            <a:ext cx="2255626" cy="1239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33958" y="3072269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3859775" y="1621954"/>
            <a:ext cx="928254" cy="983673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3859775" y="167696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7342842" y="1308074"/>
            <a:ext cx="928254" cy="983673"/>
          </a:xfrm>
          <a:prstGeom prst="rect">
            <a:avLst/>
          </a:prstGeom>
        </p:spPr>
      </p:pic>
      <p:sp>
        <p:nvSpPr>
          <p:cNvPr id="20" name="Multiplicar 19"/>
          <p:cNvSpPr/>
          <p:nvPr/>
        </p:nvSpPr>
        <p:spPr>
          <a:xfrm>
            <a:off x="7356696" y="137840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2032007" y="5209623"/>
            <a:ext cx="928254" cy="983673"/>
          </a:xfrm>
          <a:prstGeom prst="rect">
            <a:avLst/>
          </a:prstGeom>
        </p:spPr>
      </p:pic>
      <p:sp>
        <p:nvSpPr>
          <p:cNvPr id="22" name="Multiplicar 21"/>
          <p:cNvSpPr/>
          <p:nvPr/>
        </p:nvSpPr>
        <p:spPr>
          <a:xfrm>
            <a:off x="2032007" y="526462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10124552" y="1893553"/>
            <a:ext cx="928254" cy="983673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10124552" y="194855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1869" y="4482304"/>
            <a:ext cx="1524003" cy="1524003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10440831" y="479140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72" y="3345396"/>
            <a:ext cx="1524003" cy="1524003"/>
          </a:xfrm>
          <a:prstGeom prst="rect">
            <a:avLst/>
          </a:prstGeom>
        </p:spPr>
      </p:pic>
      <p:sp>
        <p:nvSpPr>
          <p:cNvPr id="28" name="Multiplicar 27"/>
          <p:cNvSpPr/>
          <p:nvPr/>
        </p:nvSpPr>
        <p:spPr>
          <a:xfrm>
            <a:off x="1005534" y="365449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277" y="2276199"/>
            <a:ext cx="1524003" cy="1524003"/>
          </a:xfrm>
          <a:prstGeom prst="rect">
            <a:avLst/>
          </a:prstGeom>
        </p:spPr>
      </p:pic>
      <p:sp>
        <p:nvSpPr>
          <p:cNvPr id="30" name="Multiplicar 29"/>
          <p:cNvSpPr/>
          <p:nvPr/>
        </p:nvSpPr>
        <p:spPr>
          <a:xfrm>
            <a:off x="5643239" y="258529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6888280" y="4869399"/>
            <a:ext cx="2652067" cy="1524003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7581003" y="4986313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6" y="319723"/>
            <a:ext cx="1002162" cy="1002162"/>
          </a:xfrm>
          <a:prstGeom prst="rect">
            <a:avLst/>
          </a:prstGeom>
        </p:spPr>
      </p:pic>
      <p:sp>
        <p:nvSpPr>
          <p:cNvPr id="36" name="Rectángulo 35"/>
          <p:cNvSpPr/>
          <p:nvPr/>
        </p:nvSpPr>
        <p:spPr>
          <a:xfrm>
            <a:off x="986380" y="281629"/>
            <a:ext cx="2852486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Flecha derecha 36"/>
          <p:cNvSpPr/>
          <p:nvPr/>
        </p:nvSpPr>
        <p:spPr>
          <a:xfrm>
            <a:off x="1968199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2668235" y="550551"/>
            <a:ext cx="913100" cy="50156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45832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1244519" y="1869292"/>
            <a:ext cx="2074908" cy="117480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835650" y="2245611"/>
            <a:ext cx="991672" cy="98995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4555755" y="3753511"/>
            <a:ext cx="2074908" cy="117480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146886" y="4129830"/>
            <a:ext cx="991672" cy="98995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9030774" y="2852965"/>
            <a:ext cx="2074908" cy="117480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621905" y="3229284"/>
            <a:ext cx="991672" cy="98995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331208" y="2222970"/>
            <a:ext cx="734291" cy="789710"/>
          </a:xfrm>
          <a:prstGeom prst="rect">
            <a:avLst/>
          </a:prstGeom>
        </p:spPr>
      </p:pic>
      <p:sp>
        <p:nvSpPr>
          <p:cNvPr id="12" name="Multiplicar 11"/>
          <p:cNvSpPr/>
          <p:nvPr/>
        </p:nvSpPr>
        <p:spPr>
          <a:xfrm>
            <a:off x="5260700" y="212969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644082" y="5021589"/>
            <a:ext cx="734291" cy="789710"/>
          </a:xfrm>
          <a:prstGeom prst="rect">
            <a:avLst/>
          </a:prstGeom>
        </p:spPr>
      </p:pic>
      <p:sp>
        <p:nvSpPr>
          <p:cNvPr id="14" name="Multiplicar 13"/>
          <p:cNvSpPr/>
          <p:nvPr/>
        </p:nvSpPr>
        <p:spPr>
          <a:xfrm>
            <a:off x="8573574" y="492831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3239316" y="5271572"/>
            <a:ext cx="734291" cy="789710"/>
          </a:xfrm>
          <a:prstGeom prst="rect">
            <a:avLst/>
          </a:prstGeom>
        </p:spPr>
      </p:pic>
      <p:sp>
        <p:nvSpPr>
          <p:cNvPr id="16" name="Multiplicar 15"/>
          <p:cNvSpPr/>
          <p:nvPr/>
        </p:nvSpPr>
        <p:spPr>
          <a:xfrm>
            <a:off x="3168808" y="517829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678807" y="5589376"/>
            <a:ext cx="734291" cy="789710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5608299" y="549610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3752192" y="2698419"/>
            <a:ext cx="609600" cy="637309"/>
          </a:xfrm>
          <a:prstGeom prst="rect">
            <a:avLst/>
          </a:prstGeom>
        </p:spPr>
      </p:pic>
      <p:sp>
        <p:nvSpPr>
          <p:cNvPr id="22" name="Multiplicar 21"/>
          <p:cNvSpPr/>
          <p:nvPr/>
        </p:nvSpPr>
        <p:spPr>
          <a:xfrm>
            <a:off x="3599792" y="255987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8091872" y="1414498"/>
            <a:ext cx="609600" cy="637309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7939472" y="127595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10765977" y="5524061"/>
            <a:ext cx="609600" cy="637309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10613577" y="538551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632" y="3715284"/>
            <a:ext cx="1213032" cy="1213032"/>
          </a:xfrm>
          <a:prstGeom prst="rect">
            <a:avLst/>
          </a:prstGeom>
        </p:spPr>
      </p:pic>
      <p:sp>
        <p:nvSpPr>
          <p:cNvPr id="28" name="Multiplicar 27"/>
          <p:cNvSpPr/>
          <p:nvPr/>
        </p:nvSpPr>
        <p:spPr>
          <a:xfrm>
            <a:off x="1690948" y="389958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620" y="3715284"/>
            <a:ext cx="1213032" cy="1213032"/>
          </a:xfrm>
          <a:prstGeom prst="rect">
            <a:avLst/>
          </a:prstGeom>
        </p:spPr>
      </p:pic>
      <p:sp>
        <p:nvSpPr>
          <p:cNvPr id="30" name="Multiplicar 29"/>
          <p:cNvSpPr/>
          <p:nvPr/>
        </p:nvSpPr>
        <p:spPr>
          <a:xfrm>
            <a:off x="7364936" y="389958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50" y="319723"/>
            <a:ext cx="1002162" cy="1002162"/>
          </a:xfrm>
          <a:prstGeom prst="rect">
            <a:avLst/>
          </a:prstGeom>
        </p:spPr>
      </p:pic>
      <p:sp>
        <p:nvSpPr>
          <p:cNvPr id="36" name="Rectángulo 35"/>
          <p:cNvSpPr/>
          <p:nvPr/>
        </p:nvSpPr>
        <p:spPr>
          <a:xfrm>
            <a:off x="986380" y="281629"/>
            <a:ext cx="2765812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Flecha derecha 36"/>
          <p:cNvSpPr/>
          <p:nvPr/>
        </p:nvSpPr>
        <p:spPr>
          <a:xfrm>
            <a:off x="1918318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2377729" y="483326"/>
            <a:ext cx="1074442" cy="608345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57980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6" grpId="0" animBg="1"/>
      <p:bldP spid="18" grpId="0" animBg="1"/>
      <p:bldP spid="22" grpId="0" animBg="1"/>
      <p:bldP spid="24" grpId="0" animBg="1"/>
      <p:bldP spid="26" grpId="0" animBg="1"/>
      <p:bldP spid="28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2991934" y="1871814"/>
            <a:ext cx="969818" cy="928255"/>
          </a:xfrm>
          <a:prstGeom prst="rect">
            <a:avLst/>
          </a:prstGeom>
        </p:spPr>
      </p:pic>
      <p:sp>
        <p:nvSpPr>
          <p:cNvPr id="8" name="Multiplicar 7"/>
          <p:cNvSpPr/>
          <p:nvPr/>
        </p:nvSpPr>
        <p:spPr>
          <a:xfrm>
            <a:off x="2993884" y="190644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993094" y="2460632"/>
            <a:ext cx="706582" cy="678873"/>
          </a:xfrm>
          <a:prstGeom prst="rect">
            <a:avLst/>
          </a:prstGeom>
        </p:spPr>
      </p:pic>
      <p:sp>
        <p:nvSpPr>
          <p:cNvPr id="12" name="Multiplicar 11"/>
          <p:cNvSpPr/>
          <p:nvPr/>
        </p:nvSpPr>
        <p:spPr>
          <a:xfrm>
            <a:off x="881603" y="237675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9836082" y="1622432"/>
            <a:ext cx="969818" cy="928255"/>
          </a:xfrm>
          <a:prstGeom prst="rect">
            <a:avLst/>
          </a:prstGeom>
        </p:spPr>
      </p:pic>
      <p:sp>
        <p:nvSpPr>
          <p:cNvPr id="14" name="Multiplicar 13"/>
          <p:cNvSpPr/>
          <p:nvPr/>
        </p:nvSpPr>
        <p:spPr>
          <a:xfrm>
            <a:off x="9908476" y="171740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7338481" y="3139505"/>
            <a:ext cx="706582" cy="678873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7226990" y="305562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4089300" y="4615474"/>
            <a:ext cx="969818" cy="928255"/>
          </a:xfrm>
          <a:prstGeom prst="rect">
            <a:avLst/>
          </a:prstGeom>
        </p:spPr>
      </p:pic>
      <p:sp>
        <p:nvSpPr>
          <p:cNvPr id="20" name="Multiplicar 19"/>
          <p:cNvSpPr/>
          <p:nvPr/>
        </p:nvSpPr>
        <p:spPr>
          <a:xfrm>
            <a:off x="4161694" y="471044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28215" r="26440" b="27240"/>
          <a:stretch/>
        </p:blipFill>
        <p:spPr>
          <a:xfrm>
            <a:off x="1104585" y="5251529"/>
            <a:ext cx="706582" cy="678873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993094" y="516764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951665" y="3415028"/>
            <a:ext cx="2184467" cy="1273757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448808" y="3743291"/>
            <a:ext cx="991672" cy="989954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8837042" y="3893892"/>
            <a:ext cx="2184467" cy="1273757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334185" y="4222155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4421942" y="2730096"/>
            <a:ext cx="2184467" cy="1273757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4919085" y="3058359"/>
            <a:ext cx="991672" cy="989954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469" y="5264046"/>
            <a:ext cx="1218908" cy="1218908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7061385" y="539824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177" y="1398948"/>
            <a:ext cx="1218908" cy="1218908"/>
          </a:xfrm>
          <a:prstGeom prst="rect">
            <a:avLst/>
          </a:prstGeom>
        </p:spPr>
      </p:pic>
      <p:sp>
        <p:nvSpPr>
          <p:cNvPr id="34" name="Multiplicar 33"/>
          <p:cNvSpPr/>
          <p:nvPr/>
        </p:nvSpPr>
        <p:spPr>
          <a:xfrm>
            <a:off x="7604093" y="153314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4579" y="305648"/>
            <a:ext cx="2704980" cy="1072989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2043898" y="542203"/>
            <a:ext cx="958732" cy="55903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50889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4" grpId="0" animBg="1"/>
      <p:bldP spid="18" grpId="0" animBg="1"/>
      <p:bldP spid="20" grpId="0" animBg="1"/>
      <p:bldP spid="24" grpId="0" animBg="1"/>
      <p:bldP spid="32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3923504" y="2037589"/>
            <a:ext cx="928254" cy="983673"/>
          </a:xfrm>
          <a:prstGeom prst="rect">
            <a:avLst/>
          </a:prstGeom>
        </p:spPr>
      </p:pic>
      <p:sp>
        <p:nvSpPr>
          <p:cNvPr id="6" name="Multiplicar 5"/>
          <p:cNvSpPr/>
          <p:nvPr/>
        </p:nvSpPr>
        <p:spPr>
          <a:xfrm>
            <a:off x="3923504" y="209259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59398" y="1889318"/>
            <a:ext cx="2255626" cy="1239003"/>
          </a:xfrm>
          <a:prstGeom prst="rect">
            <a:avLst/>
          </a:prstGeom>
        </p:spPr>
      </p:pic>
      <p:sp>
        <p:nvSpPr>
          <p:cNvPr id="8" name="Multiplicar 7"/>
          <p:cNvSpPr/>
          <p:nvPr/>
        </p:nvSpPr>
        <p:spPr>
          <a:xfrm>
            <a:off x="1289837" y="1815040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1116576" y="4489844"/>
            <a:ext cx="928254" cy="983673"/>
          </a:xfrm>
          <a:prstGeom prst="rect">
            <a:avLst/>
          </a:prstGeom>
        </p:spPr>
      </p:pic>
      <p:sp>
        <p:nvSpPr>
          <p:cNvPr id="10" name="Multiplicar 9"/>
          <p:cNvSpPr/>
          <p:nvPr/>
        </p:nvSpPr>
        <p:spPr>
          <a:xfrm>
            <a:off x="1116576" y="454485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2550169" y="4414044"/>
            <a:ext cx="2255626" cy="1239003"/>
          </a:xfrm>
          <a:prstGeom prst="rect">
            <a:avLst/>
          </a:prstGeom>
        </p:spPr>
      </p:pic>
      <p:sp>
        <p:nvSpPr>
          <p:cNvPr id="12" name="Multiplicar 11"/>
          <p:cNvSpPr/>
          <p:nvPr/>
        </p:nvSpPr>
        <p:spPr>
          <a:xfrm>
            <a:off x="2980608" y="4339766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8182394" y="3611842"/>
            <a:ext cx="928254" cy="983673"/>
          </a:xfrm>
          <a:prstGeom prst="rect">
            <a:avLst/>
          </a:prstGeom>
        </p:spPr>
      </p:pic>
      <p:sp>
        <p:nvSpPr>
          <p:cNvPr id="14" name="Multiplicar 13"/>
          <p:cNvSpPr/>
          <p:nvPr/>
        </p:nvSpPr>
        <p:spPr>
          <a:xfrm>
            <a:off x="8182394" y="366684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356" y="1549987"/>
            <a:ext cx="1524003" cy="1524003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9930318" y="185908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141" y="5154860"/>
            <a:ext cx="1524003" cy="1524003"/>
          </a:xfrm>
          <a:prstGeom prst="rect">
            <a:avLst/>
          </a:prstGeom>
        </p:spPr>
      </p:pic>
      <p:sp>
        <p:nvSpPr>
          <p:cNvPr id="20" name="Multiplicar 19"/>
          <p:cNvSpPr/>
          <p:nvPr/>
        </p:nvSpPr>
        <p:spPr>
          <a:xfrm>
            <a:off x="5515103" y="546395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6129774" y="1731915"/>
            <a:ext cx="2652067" cy="1524003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860638" y="2265964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8837563" y="5009216"/>
            <a:ext cx="2652067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629602" y="5537709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xmlns="" id="{FF7E1AE4-FE5B-F54C-8CE3-16E3F7A3806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50" y="319723"/>
            <a:ext cx="1002162" cy="1002162"/>
          </a:xfrm>
          <a:prstGeom prst="rect">
            <a:avLst/>
          </a:prstGeom>
        </p:spPr>
      </p:pic>
      <p:sp>
        <p:nvSpPr>
          <p:cNvPr id="28" name="Rectángulo 27"/>
          <p:cNvSpPr/>
          <p:nvPr/>
        </p:nvSpPr>
        <p:spPr>
          <a:xfrm>
            <a:off x="986380" y="281629"/>
            <a:ext cx="2903098" cy="10402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Flecha derecha 28"/>
          <p:cNvSpPr/>
          <p:nvPr/>
        </p:nvSpPr>
        <p:spPr>
          <a:xfrm>
            <a:off x="1918318" y="646294"/>
            <a:ext cx="429872" cy="2899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2544846" y="472789"/>
            <a:ext cx="1072528" cy="616326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0628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8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adroTexto 16"/>
          <p:cNvSpPr txBox="1"/>
          <p:nvPr/>
        </p:nvSpPr>
        <p:spPr>
          <a:xfrm>
            <a:off x="6384168" y="3964810"/>
            <a:ext cx="4357474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377" y="1989182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217784" y="2278393"/>
            <a:ext cx="991672" cy="989954"/>
          </a:xfrm>
          <a:prstGeom prst="rect">
            <a:avLst/>
          </a:prstGeom>
        </p:spPr>
      </p:pic>
      <p:sp>
        <p:nvSpPr>
          <p:cNvPr id="24" name="CuadroTexto 23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722132" y="2949147"/>
            <a:ext cx="26241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10</a:t>
            </a:r>
            <a:r>
              <a:rPr lang="es-ES" sz="6000" b="1" dirty="0" smtClean="0"/>
              <a:t>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776194" y="4544840"/>
            <a:ext cx="734291" cy="78971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298" y="2026512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883323" y="2084730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59525" y="4757261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9347358" y="4544840"/>
            <a:ext cx="969818" cy="928255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419752" y="463981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95">
            <a:off x="1665809" y="987149"/>
            <a:ext cx="1666512" cy="1666512"/>
          </a:xfrm>
          <a:prstGeom prst="rect">
            <a:avLst/>
          </a:prstGeom>
        </p:spPr>
      </p:pic>
      <p:grpSp>
        <p:nvGrpSpPr>
          <p:cNvPr id="28" name="Grupo 27"/>
          <p:cNvGrpSpPr/>
          <p:nvPr/>
        </p:nvGrpSpPr>
        <p:grpSpPr>
          <a:xfrm>
            <a:off x="773931" y="2693320"/>
            <a:ext cx="3389856" cy="1608883"/>
            <a:chOff x="408174" y="2610196"/>
            <a:chExt cx="3389856" cy="1608883"/>
          </a:xfrm>
        </p:grpSpPr>
        <p:sp>
          <p:nvSpPr>
            <p:cNvPr id="29" name="Onda 2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2" name="Imagen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846" y="3222183"/>
            <a:ext cx="607549" cy="60754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02782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adroTexto 16"/>
          <p:cNvSpPr txBox="1"/>
          <p:nvPr/>
        </p:nvSpPr>
        <p:spPr>
          <a:xfrm>
            <a:off x="6384168" y="3964810"/>
            <a:ext cx="4357474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552964" y="3191779"/>
            <a:ext cx="31538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2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226" y="2024438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895633" y="2313649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503" y="2059985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694213" y="2126118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724158" y="4436446"/>
            <a:ext cx="969818" cy="92825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391" y="4207442"/>
            <a:ext cx="1524003" cy="1524003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221166" y="434965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818127" y="4707035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502" y="1402072"/>
            <a:ext cx="1524003" cy="1524003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38" y="3426741"/>
            <a:ext cx="607549" cy="607549"/>
          </a:xfrm>
          <a:prstGeom prst="rect">
            <a:avLst/>
          </a:prstGeom>
        </p:spPr>
      </p:pic>
      <p:grpSp>
        <p:nvGrpSpPr>
          <p:cNvPr id="29" name="Grupo 28"/>
          <p:cNvGrpSpPr/>
          <p:nvPr/>
        </p:nvGrpSpPr>
        <p:grpSpPr>
          <a:xfrm>
            <a:off x="574425" y="2926075"/>
            <a:ext cx="3389856" cy="1608883"/>
            <a:chOff x="408174" y="2610196"/>
            <a:chExt cx="3389856" cy="1608883"/>
          </a:xfrm>
        </p:grpSpPr>
        <p:sp>
          <p:nvSpPr>
            <p:cNvPr id="30" name="Onda 29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95192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5104017" y="3732060"/>
            <a:ext cx="5537875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9" name="CuadroTexto 28"/>
          <p:cNvSpPr txBox="1"/>
          <p:nvPr/>
        </p:nvSpPr>
        <p:spPr>
          <a:xfrm>
            <a:off x="5104017" y="1463051"/>
            <a:ext cx="5537875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467816" y="3012956"/>
            <a:ext cx="27941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>
                <a:solidFill>
                  <a:srgbClr val="FF0000"/>
                </a:solidFill>
              </a:rPr>
              <a:t>30</a:t>
            </a:r>
            <a:r>
              <a:rPr lang="es-ES" sz="6000" b="1" dirty="0" smtClean="0"/>
              <a:t>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475" y="1958996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396882" y="2248207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752" y="1994543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278587" y="2060676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217967" y="4354933"/>
            <a:ext cx="969818" cy="92825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956" y="4071364"/>
            <a:ext cx="1524003" cy="1524003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161731" y="4213580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491250" y="4788211"/>
            <a:ext cx="991672" cy="98995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477405" y="4575790"/>
            <a:ext cx="734291" cy="78971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460736" y="4788211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7270">
            <a:off x="1636539" y="977775"/>
            <a:ext cx="1690112" cy="1690112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07" y="3266562"/>
            <a:ext cx="607549" cy="607549"/>
          </a:xfrm>
          <a:prstGeom prst="rect">
            <a:avLst/>
          </a:prstGeom>
        </p:spPr>
      </p:pic>
      <p:grpSp>
        <p:nvGrpSpPr>
          <p:cNvPr id="30" name="Grupo 29"/>
          <p:cNvGrpSpPr/>
          <p:nvPr/>
        </p:nvGrpSpPr>
        <p:grpSpPr>
          <a:xfrm>
            <a:off x="408174" y="2759820"/>
            <a:ext cx="3389856" cy="1608883"/>
            <a:chOff x="408174" y="2610196"/>
            <a:chExt cx="3389856" cy="1608883"/>
          </a:xfrm>
        </p:grpSpPr>
        <p:sp>
          <p:nvSpPr>
            <p:cNvPr id="31" name="Onda 30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48594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/>
          <p:cNvSpPr txBox="1"/>
          <p:nvPr/>
        </p:nvSpPr>
        <p:spPr>
          <a:xfrm>
            <a:off x="4954385" y="3964810"/>
            <a:ext cx="5787257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1" name="CuadroTexto 30"/>
          <p:cNvSpPr txBox="1"/>
          <p:nvPr/>
        </p:nvSpPr>
        <p:spPr>
          <a:xfrm>
            <a:off x="4954385" y="1695801"/>
            <a:ext cx="5787257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188059" y="3191211"/>
            <a:ext cx="3128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4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592" y="2038552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479999" y="2327763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869" y="2074099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278579" y="2140232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262397" y="4502352"/>
            <a:ext cx="969818" cy="92825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386" y="4218783"/>
            <a:ext cx="1524003" cy="1524003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206161" y="4360999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452555" y="4869130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260148" y="4504627"/>
            <a:ext cx="969818" cy="92825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433680" y="4888030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4754">
            <a:off x="1595872" y="901946"/>
            <a:ext cx="1721365" cy="1721365"/>
          </a:xfrm>
          <a:prstGeom prst="rect">
            <a:avLst/>
          </a:prstGeom>
        </p:spPr>
      </p:pic>
      <p:grpSp>
        <p:nvGrpSpPr>
          <p:cNvPr id="32" name="Grupo 31"/>
          <p:cNvGrpSpPr/>
          <p:nvPr/>
        </p:nvGrpSpPr>
        <p:grpSpPr>
          <a:xfrm>
            <a:off x="346664" y="2891488"/>
            <a:ext cx="3389856" cy="1608883"/>
            <a:chOff x="408174" y="2610196"/>
            <a:chExt cx="3389856" cy="1608883"/>
          </a:xfrm>
        </p:grpSpPr>
        <p:sp>
          <p:nvSpPr>
            <p:cNvPr id="33" name="Onda 32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6" name="Imagen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67" y="3471984"/>
            <a:ext cx="607549" cy="60754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91493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6384168" y="3964810"/>
            <a:ext cx="4357474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619943" y="2967418"/>
            <a:ext cx="23979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50</a:t>
            </a:r>
            <a:r>
              <a:rPr lang="es-ES" sz="6000" b="1" dirty="0" smtClean="0"/>
              <a:t>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474" y="2155654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61881" y="2444865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751" y="2191201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860461" y="2257334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665874" y="4552135"/>
            <a:ext cx="969818" cy="928255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6567125" y="437226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889" y="4237252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00048" y="5037152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6002" flipH="1">
            <a:off x="1675839" y="1264423"/>
            <a:ext cx="1253526" cy="1253526"/>
          </a:xfrm>
          <a:prstGeom prst="rect">
            <a:avLst/>
          </a:prstGeom>
        </p:spPr>
      </p:pic>
      <p:grpSp>
        <p:nvGrpSpPr>
          <p:cNvPr id="28" name="Grupo 27"/>
          <p:cNvGrpSpPr/>
          <p:nvPr/>
        </p:nvGrpSpPr>
        <p:grpSpPr>
          <a:xfrm>
            <a:off x="607674" y="2676696"/>
            <a:ext cx="3389856" cy="1608883"/>
            <a:chOff x="408174" y="2610196"/>
            <a:chExt cx="3389856" cy="1608883"/>
          </a:xfrm>
        </p:grpSpPr>
        <p:sp>
          <p:nvSpPr>
            <p:cNvPr id="29" name="Onda 2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2" name="Imagen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372" y="3232936"/>
            <a:ext cx="607549" cy="60754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16204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6384168" y="3964810"/>
            <a:ext cx="4357474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0" name="CuadroTexto 19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279766" y="2949147"/>
            <a:ext cx="2530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6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340" y="2036557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978747" y="2325768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242" y="2072104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926952" y="2138237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751" y="4118155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83910" y="4918055"/>
            <a:ext cx="991672" cy="98995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975013" y="4581105"/>
            <a:ext cx="734291" cy="78971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903763" y="4815710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141" y="1271972"/>
            <a:ext cx="1223922" cy="1223922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408174" y="2676696"/>
            <a:ext cx="3389856" cy="1608883"/>
            <a:chOff x="408174" y="2610196"/>
            <a:chExt cx="3389856" cy="1608883"/>
          </a:xfrm>
        </p:grpSpPr>
        <p:sp>
          <p:nvSpPr>
            <p:cNvPr id="28" name="Onda 27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" name="Elipse 28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1" name="Imagen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07" y="3266562"/>
            <a:ext cx="607549" cy="60754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7292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/>
          <p:cNvSpPr txBox="1"/>
          <p:nvPr/>
        </p:nvSpPr>
        <p:spPr>
          <a:xfrm>
            <a:off x="6384168" y="3964810"/>
            <a:ext cx="4357474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8" name="CuadroTexto 27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314837" y="3132599"/>
            <a:ext cx="22649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70</a:t>
            </a:r>
            <a:r>
              <a:rPr lang="es-ES" sz="6000" b="1" dirty="0" smtClean="0"/>
              <a:t> 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474" y="2036557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61881" y="2325768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751" y="2072104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860461" y="2138237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889" y="4118155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00048" y="4918055"/>
            <a:ext cx="991672" cy="98995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954131" y="4523200"/>
            <a:ext cx="734291" cy="78971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82881" y="4757805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547373" y="4523200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476123" y="4757805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649" y="1075791"/>
            <a:ext cx="1712489" cy="1712489"/>
          </a:xfrm>
          <a:prstGeom prst="rect">
            <a:avLst/>
          </a:prstGeom>
        </p:spPr>
      </p:pic>
      <p:grpSp>
        <p:nvGrpSpPr>
          <p:cNvPr id="29" name="Grupo 28"/>
          <p:cNvGrpSpPr/>
          <p:nvPr/>
        </p:nvGrpSpPr>
        <p:grpSpPr>
          <a:xfrm>
            <a:off x="405830" y="2870620"/>
            <a:ext cx="3389856" cy="1608883"/>
            <a:chOff x="408174" y="2610196"/>
            <a:chExt cx="3389856" cy="1608883"/>
          </a:xfrm>
        </p:grpSpPr>
        <p:sp>
          <p:nvSpPr>
            <p:cNvPr id="30" name="Onda 29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3" name="Imagen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934" y="3380531"/>
            <a:ext cx="607549" cy="60754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94646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uadroTexto 28"/>
          <p:cNvSpPr txBox="1"/>
          <p:nvPr/>
        </p:nvSpPr>
        <p:spPr>
          <a:xfrm>
            <a:off x="6384168" y="3964810"/>
            <a:ext cx="4357474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0" name="CuadroTexto 29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736017" y="3302098"/>
            <a:ext cx="2447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80</a:t>
            </a:r>
            <a:r>
              <a:rPr lang="es-ES" sz="6000" b="1" dirty="0" smtClean="0"/>
              <a:t>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981" y="2088803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28388" y="2378014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258" y="2124350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926968" y="2190483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0101" y="4129696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32260" y="4929596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479835" y="4534741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458460" y="4736096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83781" y="4465468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973939" y="4848871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129" y="1183597"/>
            <a:ext cx="1843874" cy="1843874"/>
          </a:xfrm>
          <a:prstGeom prst="rect">
            <a:avLst/>
          </a:prstGeom>
        </p:spPr>
      </p:pic>
      <p:grpSp>
        <p:nvGrpSpPr>
          <p:cNvPr id="31" name="Grupo 30"/>
          <p:cNvGrpSpPr/>
          <p:nvPr/>
        </p:nvGrpSpPr>
        <p:grpSpPr>
          <a:xfrm>
            <a:off x="713138" y="3005487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5" name="Imagen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576" y="3554742"/>
            <a:ext cx="607549" cy="60754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556229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CuadroTexto 32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4" name="CuadroTexto 33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314837" y="2928420"/>
            <a:ext cx="25729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90</a:t>
            </a:r>
            <a:r>
              <a:rPr lang="es-ES" sz="6000" b="1" dirty="0" smtClean="0"/>
              <a:t> 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472" y="2016731"/>
            <a:ext cx="1213032" cy="121303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46879" y="2305942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749" y="2052278"/>
            <a:ext cx="1218908" cy="1218908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8945459" y="2118411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128" y="4129696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902287" y="4929596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253808" y="4465468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527091" y="4898746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848831" y="4496318"/>
            <a:ext cx="969818" cy="92825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22114" y="4929596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883407" y="4605148"/>
            <a:ext cx="734291" cy="789710"/>
          </a:xfrm>
          <a:prstGeom prst="rect">
            <a:avLst/>
          </a:prstGeom>
        </p:spPr>
      </p:pic>
      <p:sp>
        <p:nvSpPr>
          <p:cNvPr id="30" name="Multiplicar 29"/>
          <p:cNvSpPr/>
          <p:nvPr/>
        </p:nvSpPr>
        <p:spPr>
          <a:xfrm>
            <a:off x="5793352" y="451017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7119">
            <a:off x="1339989" y="809042"/>
            <a:ext cx="1846078" cy="184607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408174" y="2610196"/>
            <a:ext cx="3389856" cy="1608883"/>
            <a:chOff x="408174" y="2610196"/>
            <a:chExt cx="3389856" cy="1608883"/>
          </a:xfrm>
        </p:grpSpPr>
        <p:sp>
          <p:nvSpPr>
            <p:cNvPr id="5" name="Onda 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Elipse 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9" name="Imagen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07" y="3233312"/>
            <a:ext cx="607549" cy="60754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29428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8" grpId="0" animBg="1"/>
      <p:bldP spid="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uadroTexto 25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8" name="CuadroTexto 27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-184216" y="2846112"/>
            <a:ext cx="31487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2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1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114" y="2033206"/>
            <a:ext cx="1213032" cy="121303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391" y="2068753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974770" y="2482101"/>
            <a:ext cx="991672" cy="989954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6832234" y="2046528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634" y="4242336"/>
            <a:ext cx="1524003" cy="1524003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750409" y="438455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64713" y="4622072"/>
            <a:ext cx="734291" cy="78971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065417" y="4807437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40869" y="4527097"/>
            <a:ext cx="969818" cy="928255"/>
          </a:xfrm>
          <a:prstGeom prst="rect">
            <a:avLst/>
          </a:prstGeom>
        </p:spPr>
      </p:pic>
      <p:sp>
        <p:nvSpPr>
          <p:cNvPr id="17" name="Multiplicar 16"/>
          <p:cNvSpPr/>
          <p:nvPr/>
        </p:nvSpPr>
        <p:spPr>
          <a:xfrm>
            <a:off x="7913263" y="462207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3088">
            <a:off x="1212378" y="1105840"/>
            <a:ext cx="1781446" cy="1781446"/>
          </a:xfrm>
          <a:prstGeom prst="rect">
            <a:avLst/>
          </a:prstGeom>
        </p:spPr>
      </p:pic>
      <p:grpSp>
        <p:nvGrpSpPr>
          <p:cNvPr id="29" name="Grupo 28"/>
          <p:cNvGrpSpPr/>
          <p:nvPr/>
        </p:nvGrpSpPr>
        <p:grpSpPr>
          <a:xfrm>
            <a:off x="408174" y="2610196"/>
            <a:ext cx="3389856" cy="1608883"/>
            <a:chOff x="408174" y="2610196"/>
            <a:chExt cx="3389856" cy="1608883"/>
          </a:xfrm>
        </p:grpSpPr>
        <p:sp>
          <p:nvSpPr>
            <p:cNvPr id="30" name="Onda 29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3" name="Imagen 3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316" y="3110862"/>
            <a:ext cx="607549" cy="60754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93134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470850"/>
            <a:ext cx="1758237" cy="1758237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9" name="CuadroTexto 28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0" name="Grupo 29"/>
          <p:cNvGrpSpPr/>
          <p:nvPr/>
        </p:nvGrpSpPr>
        <p:grpSpPr>
          <a:xfrm>
            <a:off x="408174" y="2975947"/>
            <a:ext cx="3389856" cy="1608883"/>
            <a:chOff x="408174" y="2610196"/>
            <a:chExt cx="3389856" cy="1608883"/>
          </a:xfrm>
        </p:grpSpPr>
        <p:sp>
          <p:nvSpPr>
            <p:cNvPr id="31" name="Onda 30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85354" y="3223823"/>
            <a:ext cx="24366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2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2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982" y="1928768"/>
            <a:ext cx="1213032" cy="121303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259" y="1964315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30638" y="2377663"/>
            <a:ext cx="991672" cy="989954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6988102" y="1942090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243" y="4219079"/>
            <a:ext cx="1524003" cy="1524003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740018" y="4361295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54322" y="4598815"/>
            <a:ext cx="734291" cy="78971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30478" y="4503840"/>
            <a:ext cx="969818" cy="92825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978399" y="4830525"/>
            <a:ext cx="991672" cy="989954"/>
          </a:xfrm>
          <a:prstGeom prst="rect">
            <a:avLst/>
          </a:prstGeom>
        </p:spPr>
      </p:pic>
      <p:sp>
        <p:nvSpPr>
          <p:cNvPr id="17" name="Multiplicar 16"/>
          <p:cNvSpPr/>
          <p:nvPr/>
        </p:nvSpPr>
        <p:spPr>
          <a:xfrm>
            <a:off x="5964267" y="450384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062" y="3539432"/>
            <a:ext cx="481911" cy="48191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71044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9" name="CuadroTexto 28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0" name="Grupo 29"/>
          <p:cNvGrpSpPr/>
          <p:nvPr/>
        </p:nvGrpSpPr>
        <p:grpSpPr>
          <a:xfrm>
            <a:off x="408174" y="3341706"/>
            <a:ext cx="3389856" cy="1608883"/>
            <a:chOff x="408174" y="2610196"/>
            <a:chExt cx="3389856" cy="1608883"/>
          </a:xfrm>
        </p:grpSpPr>
        <p:sp>
          <p:nvSpPr>
            <p:cNvPr id="31" name="Onda 30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61248" y="3578146"/>
            <a:ext cx="21035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2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 smtClean="0"/>
              <a:t>, </a:t>
            </a:r>
            <a:r>
              <a:rPr lang="es-ES" sz="6000" b="1" dirty="0">
                <a:solidFill>
                  <a:srgbClr val="FF0000"/>
                </a:solidFill>
              </a:rPr>
              <a:t>3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982" y="1975308"/>
            <a:ext cx="1213032" cy="121303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259" y="2010855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80495" y="2396514"/>
            <a:ext cx="991672" cy="989954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6970908" y="2010855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12878" y="4502648"/>
            <a:ext cx="969818" cy="92825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867" y="4219079"/>
            <a:ext cx="1524003" cy="1524003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756642" y="4361295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986411" y="4902676"/>
            <a:ext cx="991672" cy="98995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72316" y="4723505"/>
            <a:ext cx="734291" cy="78971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055647" y="4935926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862" y="3961273"/>
            <a:ext cx="481911" cy="4819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003" y="1574864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93158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1" name="CuadroTexto 30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2" name="Grupo 31"/>
          <p:cNvGrpSpPr/>
          <p:nvPr/>
        </p:nvGrpSpPr>
        <p:grpSpPr>
          <a:xfrm>
            <a:off x="408174" y="3541212"/>
            <a:ext cx="3389856" cy="1608883"/>
            <a:chOff x="408174" y="2610196"/>
            <a:chExt cx="3389856" cy="1608883"/>
          </a:xfrm>
        </p:grpSpPr>
        <p:sp>
          <p:nvSpPr>
            <p:cNvPr id="33" name="Onda 32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49507" y="3777128"/>
            <a:ext cx="25385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2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4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106" y="2025911"/>
            <a:ext cx="1213032" cy="121303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383" y="2061458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30619" y="2447117"/>
            <a:ext cx="991672" cy="989954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6921032" y="2061458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12879" y="4454164"/>
            <a:ext cx="969818" cy="92825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868" y="4170595"/>
            <a:ext cx="1524003" cy="1524003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9756643" y="431281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36287" y="4804317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937359" y="4487416"/>
            <a:ext cx="969818" cy="92825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160767" y="4870819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448" y="4169959"/>
            <a:ext cx="481911" cy="4819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997722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18759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adroTexto 16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8" name="Grupo 27"/>
          <p:cNvGrpSpPr/>
          <p:nvPr/>
        </p:nvGrpSpPr>
        <p:grpSpPr>
          <a:xfrm>
            <a:off x="408174" y="3258585"/>
            <a:ext cx="3389856" cy="1608883"/>
            <a:chOff x="408174" y="2610196"/>
            <a:chExt cx="3389856" cy="1608883"/>
          </a:xfrm>
        </p:grpSpPr>
        <p:sp>
          <p:nvSpPr>
            <p:cNvPr id="29" name="Onda 2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62764" y="3494501"/>
            <a:ext cx="2281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2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50</a:t>
            </a:r>
            <a:r>
              <a:rPr lang="es-ES" sz="6000" b="1" dirty="0" smtClean="0"/>
              <a:t>  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544" y="2051681"/>
            <a:ext cx="1213032" cy="121303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091" y="2085483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34332" y="2500034"/>
            <a:ext cx="991672" cy="989954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6777842" y="2035151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665874" y="4545470"/>
            <a:ext cx="969818" cy="928255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6567125" y="436559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639" y="4180712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582923" y="4914112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834" y="3877751"/>
            <a:ext cx="481911" cy="4819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309" y="1596430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76503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uadroTexto 31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3" name="CuadroTexto 32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4" name="Grupo 33"/>
          <p:cNvGrpSpPr/>
          <p:nvPr/>
        </p:nvGrpSpPr>
        <p:grpSpPr>
          <a:xfrm>
            <a:off x="408174" y="3524588"/>
            <a:ext cx="3389856" cy="1608883"/>
            <a:chOff x="408174" y="2610196"/>
            <a:chExt cx="3389856" cy="1608883"/>
          </a:xfrm>
        </p:grpSpPr>
        <p:sp>
          <p:nvSpPr>
            <p:cNvPr id="35" name="Onda 3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283825" y="3739214"/>
            <a:ext cx="24344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2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 smtClean="0"/>
              <a:t>, </a:t>
            </a:r>
            <a:r>
              <a:rPr lang="es-ES" sz="6000" b="1" dirty="0">
                <a:solidFill>
                  <a:srgbClr val="FF0000"/>
                </a:solidFill>
              </a:rPr>
              <a:t>8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724" y="2072823"/>
            <a:ext cx="1213032" cy="121303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001" y="2108370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50343" y="2295901"/>
            <a:ext cx="991672" cy="989954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6937650" y="2108370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010" y="4219079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70044" y="5018979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416124" y="4624124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344874" y="4858729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301582" y="4658794"/>
            <a:ext cx="734291" cy="78971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230332" y="4893399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445928" y="4624124"/>
            <a:ext cx="734291" cy="789710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374678" y="4858729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45" y="4105839"/>
            <a:ext cx="481911" cy="4819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03" y="1419727"/>
            <a:ext cx="1937998" cy="1937998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7129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uadroTexto 31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3" name="CuadroTexto 32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4" name="Grupo 33"/>
          <p:cNvGrpSpPr/>
          <p:nvPr/>
        </p:nvGrpSpPr>
        <p:grpSpPr>
          <a:xfrm>
            <a:off x="496784" y="3476094"/>
            <a:ext cx="3389856" cy="1608883"/>
            <a:chOff x="408174" y="2610196"/>
            <a:chExt cx="3389856" cy="1608883"/>
          </a:xfrm>
        </p:grpSpPr>
        <p:sp>
          <p:nvSpPr>
            <p:cNvPr id="35" name="Onda 3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49972" y="3665844"/>
            <a:ext cx="23646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600" b="1" dirty="0">
                <a:solidFill>
                  <a:srgbClr val="00B0F0"/>
                </a:solidFill>
              </a:rPr>
              <a:t>2</a:t>
            </a:r>
            <a:r>
              <a:rPr lang="es-ES" sz="6600" b="1" dirty="0" smtClean="0">
                <a:solidFill>
                  <a:srgbClr val="00B0F0"/>
                </a:solidFill>
              </a:rPr>
              <a:t> </a:t>
            </a:r>
            <a:r>
              <a:rPr lang="es-ES" sz="6600" b="1" dirty="0"/>
              <a:t>,</a:t>
            </a:r>
            <a:r>
              <a:rPr lang="es-ES" sz="6600" b="1" dirty="0" smtClean="0"/>
              <a:t> </a:t>
            </a:r>
            <a:r>
              <a:rPr lang="es-ES" sz="6600" b="1" dirty="0" smtClean="0">
                <a:solidFill>
                  <a:srgbClr val="FF0000"/>
                </a:solidFill>
              </a:rPr>
              <a:t>90</a:t>
            </a:r>
            <a:r>
              <a:rPr lang="es-ES" sz="6600" b="1" dirty="0" smtClean="0"/>
              <a:t>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354" y="2099584"/>
            <a:ext cx="1213032" cy="121303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371" y="213513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10839" y="2447534"/>
            <a:ext cx="991672" cy="989954"/>
          </a:xfrm>
          <a:prstGeom prst="rect">
            <a:avLst/>
          </a:prstGeom>
        </p:spPr>
      </p:pic>
      <p:sp>
        <p:nvSpPr>
          <p:cNvPr id="18" name="Multiplicar 17"/>
          <p:cNvSpPr/>
          <p:nvPr/>
        </p:nvSpPr>
        <p:spPr>
          <a:xfrm>
            <a:off x="7076649" y="2099584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380" y="4219079"/>
            <a:ext cx="1524003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85491" y="4882738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315931" y="4535601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65432" y="4840949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210577" y="4568485"/>
            <a:ext cx="969818" cy="92825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295269" y="4917024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34945" y="4688450"/>
            <a:ext cx="734291" cy="789710"/>
          </a:xfrm>
          <a:prstGeom prst="rect">
            <a:avLst/>
          </a:prstGeom>
        </p:spPr>
      </p:pic>
      <p:sp>
        <p:nvSpPr>
          <p:cNvPr id="17" name="Multiplicar 16"/>
          <p:cNvSpPr/>
          <p:nvPr/>
        </p:nvSpPr>
        <p:spPr>
          <a:xfrm>
            <a:off x="6144890" y="459347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188" y="4119409"/>
            <a:ext cx="481911" cy="4819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96" y="1685532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48578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uadroTexto 20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4" name="CuadroTexto 23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6" name="Grupo 25"/>
          <p:cNvGrpSpPr/>
          <p:nvPr/>
        </p:nvGrpSpPr>
        <p:grpSpPr>
          <a:xfrm>
            <a:off x="408174" y="3275208"/>
            <a:ext cx="3389856" cy="1608883"/>
            <a:chOff x="408174" y="2610196"/>
            <a:chExt cx="3389856" cy="1608883"/>
          </a:xfrm>
        </p:grpSpPr>
        <p:sp>
          <p:nvSpPr>
            <p:cNvPr id="29" name="Onda 2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32473" y="3508870"/>
            <a:ext cx="2156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10</a:t>
            </a:r>
            <a:r>
              <a:rPr lang="es-ES" sz="6000" b="1" dirty="0" smtClean="0"/>
              <a:t>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115" y="2108072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034513" y="2302356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35071" y="4625246"/>
            <a:ext cx="734291" cy="78971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163821" y="4859851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38" y="2072525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45245" y="2361736"/>
            <a:ext cx="991672" cy="98995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364" y="4215155"/>
            <a:ext cx="1524003" cy="1524003"/>
          </a:xfrm>
          <a:prstGeom prst="rect">
            <a:avLst/>
          </a:prstGeom>
        </p:spPr>
      </p:pic>
      <p:sp>
        <p:nvSpPr>
          <p:cNvPr id="33" name="Multiplicar 32"/>
          <p:cNvSpPr/>
          <p:nvPr/>
        </p:nvSpPr>
        <p:spPr>
          <a:xfrm>
            <a:off x="9690139" y="435737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90058" y="4534232"/>
            <a:ext cx="969818" cy="928255"/>
          </a:xfrm>
          <a:prstGeom prst="rect">
            <a:avLst/>
          </a:prstGeom>
        </p:spPr>
      </p:pic>
      <p:sp>
        <p:nvSpPr>
          <p:cNvPr id="35" name="Multiplicar 34"/>
          <p:cNvSpPr/>
          <p:nvPr/>
        </p:nvSpPr>
        <p:spPr>
          <a:xfrm>
            <a:off x="7791309" y="435435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044" y="3875498"/>
            <a:ext cx="481911" cy="4819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729" y="1585406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070199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1" name="CuadroTexto 20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4" name="Grupo 23"/>
          <p:cNvGrpSpPr/>
          <p:nvPr/>
        </p:nvGrpSpPr>
        <p:grpSpPr>
          <a:xfrm>
            <a:off x="408174" y="3474714"/>
            <a:ext cx="3389856" cy="1608883"/>
            <a:chOff x="408174" y="2610196"/>
            <a:chExt cx="3389856" cy="1608883"/>
          </a:xfrm>
        </p:grpSpPr>
        <p:sp>
          <p:nvSpPr>
            <p:cNvPr id="26" name="Onda 25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" name="Elipse 28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45336" y="3710630"/>
            <a:ext cx="2360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2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531" y="4093880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118" y="2141326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67516" y="2335610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68324" y="4675125"/>
            <a:ext cx="734291" cy="78971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841" y="2105779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78248" y="2394990"/>
            <a:ext cx="991672" cy="98995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617" y="4265034"/>
            <a:ext cx="1524003" cy="1524003"/>
          </a:xfrm>
          <a:prstGeom prst="rect">
            <a:avLst/>
          </a:prstGeom>
        </p:spPr>
      </p:pic>
      <p:sp>
        <p:nvSpPr>
          <p:cNvPr id="33" name="Multiplicar 32"/>
          <p:cNvSpPr/>
          <p:nvPr/>
        </p:nvSpPr>
        <p:spPr>
          <a:xfrm>
            <a:off x="9723392" y="4407250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923311" y="4584111"/>
            <a:ext cx="969818" cy="928255"/>
          </a:xfrm>
          <a:prstGeom prst="rect">
            <a:avLst/>
          </a:prstGeom>
        </p:spPr>
      </p:pic>
      <p:sp>
        <p:nvSpPr>
          <p:cNvPr id="35" name="Multiplicar 34"/>
          <p:cNvSpPr/>
          <p:nvPr/>
        </p:nvSpPr>
        <p:spPr>
          <a:xfrm>
            <a:off x="6023780" y="438303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11222" y="4799083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439" y="1768661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9563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6" name="Grupo 25"/>
          <p:cNvGrpSpPr/>
          <p:nvPr/>
        </p:nvGrpSpPr>
        <p:grpSpPr>
          <a:xfrm>
            <a:off x="408174" y="3275210"/>
            <a:ext cx="3389856" cy="1608883"/>
            <a:chOff x="408174" y="2610196"/>
            <a:chExt cx="3389856" cy="1608883"/>
          </a:xfrm>
        </p:grpSpPr>
        <p:sp>
          <p:nvSpPr>
            <p:cNvPr id="29" name="Onda 2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14837" y="3489836"/>
            <a:ext cx="2032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3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103" y="3888024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295" y="2045525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081693" y="2239809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18" y="2009978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92425" y="2299189"/>
            <a:ext cx="991672" cy="98995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419" y="4185858"/>
            <a:ext cx="1524003" cy="1524003"/>
          </a:xfrm>
          <a:prstGeom prst="rect">
            <a:avLst/>
          </a:prstGeom>
        </p:spPr>
      </p:pic>
      <p:sp>
        <p:nvSpPr>
          <p:cNvPr id="33" name="Multiplicar 32"/>
          <p:cNvSpPr/>
          <p:nvPr/>
        </p:nvSpPr>
        <p:spPr>
          <a:xfrm>
            <a:off x="9654194" y="432807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54113" y="4504935"/>
            <a:ext cx="969818" cy="92825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08524" y="4886157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384838" y="4587620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363463" y="4755725"/>
            <a:ext cx="991672" cy="9899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920" y="1601228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73676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1" name="CuadroTexto 30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5" name="Grupo 34"/>
          <p:cNvGrpSpPr/>
          <p:nvPr/>
        </p:nvGrpSpPr>
        <p:grpSpPr>
          <a:xfrm>
            <a:off x="408174" y="3241954"/>
            <a:ext cx="3389856" cy="1608883"/>
            <a:chOff x="408174" y="2610196"/>
            <a:chExt cx="3389856" cy="1608883"/>
          </a:xfrm>
        </p:grpSpPr>
        <p:sp>
          <p:nvSpPr>
            <p:cNvPr id="36" name="Onda 35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288339" y="3473572"/>
            <a:ext cx="2360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40</a:t>
            </a:r>
            <a:r>
              <a:rPr lang="es-ES" sz="6000" b="1" dirty="0" smtClean="0"/>
              <a:t> 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865" y="3862541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412" y="2169706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27810" y="2363990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135" y="2134159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38542" y="2423370"/>
            <a:ext cx="991672" cy="98995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871" y="4165829"/>
            <a:ext cx="1524003" cy="1524003"/>
          </a:xfrm>
          <a:prstGeom prst="rect">
            <a:avLst/>
          </a:prstGeom>
        </p:spPr>
      </p:pic>
      <p:sp>
        <p:nvSpPr>
          <p:cNvPr id="33" name="Multiplicar 32"/>
          <p:cNvSpPr/>
          <p:nvPr/>
        </p:nvSpPr>
        <p:spPr>
          <a:xfrm>
            <a:off x="9623646" y="4308045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355577" y="4484906"/>
            <a:ext cx="969818" cy="92825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43488" y="4699878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192146" y="4484906"/>
            <a:ext cx="969818" cy="92825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280057" y="4699878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51703" y="4625795"/>
            <a:ext cx="734291" cy="789710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6007159" y="433370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420454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87897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3" grpId="0" animBg="1"/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1" name="CuadroTexto 20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8" name="Grupo 27"/>
          <p:cNvGrpSpPr/>
          <p:nvPr/>
        </p:nvGrpSpPr>
        <p:grpSpPr>
          <a:xfrm>
            <a:off x="408174" y="3075706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82049" y="3372315"/>
            <a:ext cx="22766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5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60" y="3719021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789" y="202720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35187" y="222148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512" y="1991654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45919" y="2280865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27442" y="4543155"/>
            <a:ext cx="734291" cy="789710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5982898" y="425106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82429" y="4402266"/>
            <a:ext cx="969818" cy="928255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7783680" y="422239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695" y="4171885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85806" y="4835544"/>
            <a:ext cx="991672" cy="98995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558" y="1482434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31462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8" name="Grupo 27"/>
          <p:cNvGrpSpPr/>
          <p:nvPr/>
        </p:nvGrpSpPr>
        <p:grpSpPr>
          <a:xfrm>
            <a:off x="408174" y="3391592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191693" y="3586795"/>
            <a:ext cx="2148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60</a:t>
            </a:r>
            <a:r>
              <a:rPr lang="es-ES" sz="6000" b="1" dirty="0" smtClean="0"/>
              <a:t>  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329" y="3934476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876" y="2112820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34274" y="2307104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599" y="2077273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45006" y="2366484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73438" y="4555605"/>
            <a:ext cx="969818" cy="928255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7774689" y="437573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704" y="4325224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76815" y="4988883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321038" y="4638290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249788" y="4872895"/>
            <a:ext cx="991672" cy="9899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1" y="1471913"/>
            <a:ext cx="1822078" cy="1822078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46795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8" name="Grupo 27"/>
          <p:cNvGrpSpPr/>
          <p:nvPr/>
        </p:nvGrpSpPr>
        <p:grpSpPr>
          <a:xfrm>
            <a:off x="408174" y="3358339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45336" y="3610428"/>
            <a:ext cx="2360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7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199" y="3970386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789" y="208658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35187" y="228086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512" y="2051034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45919" y="2340245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19591" y="4461646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857" y="4231265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22968" y="4894924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54677" y="4598411"/>
            <a:ext cx="734291" cy="789710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003161" y="428177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84847" y="4752038"/>
            <a:ext cx="991672" cy="9899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665650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88503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8" name="CuadroTexto 27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9" name="Grupo 28"/>
          <p:cNvGrpSpPr/>
          <p:nvPr/>
        </p:nvGrpSpPr>
        <p:grpSpPr>
          <a:xfrm>
            <a:off x="408174" y="3391590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22989" y="3620753"/>
            <a:ext cx="2281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80</a:t>
            </a:r>
            <a:r>
              <a:rPr lang="es-ES" sz="6000" b="1" dirty="0" smtClean="0"/>
              <a:t>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448" y="3953762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789" y="208658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35187" y="228086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512" y="2051034"/>
            <a:ext cx="1213032" cy="12130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45919" y="2340245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01744" y="4482336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010" y="4251955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05121" y="4915614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36830" y="4619101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67000" y="4822603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134618" y="4849539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729717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11468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uadroTexto 28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2" name="CuadroTexto 31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3" name="Grupo 32"/>
          <p:cNvGrpSpPr/>
          <p:nvPr/>
        </p:nvGrpSpPr>
        <p:grpSpPr>
          <a:xfrm>
            <a:off x="408174" y="3125585"/>
            <a:ext cx="3389856" cy="1608883"/>
            <a:chOff x="408174" y="2610196"/>
            <a:chExt cx="3389856" cy="1608883"/>
          </a:xfrm>
        </p:grpSpPr>
        <p:sp>
          <p:nvSpPr>
            <p:cNvPr id="34" name="Onda 3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79454" y="3366657"/>
            <a:ext cx="21817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3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9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 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745" y="3739315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093" y="2120777"/>
            <a:ext cx="1218908" cy="126098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067491" y="2322964"/>
            <a:ext cx="991672" cy="1024123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816" y="2085433"/>
            <a:ext cx="1213032" cy="125490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78223" y="2382344"/>
            <a:ext cx="991672" cy="102412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382706" y="4529092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968" y="4265461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020079" y="4929120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953274" y="4682482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47962" y="4896295"/>
            <a:ext cx="991672" cy="963018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090970" y="4561917"/>
            <a:ext cx="969818" cy="92825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56226" y="4929120"/>
            <a:ext cx="991672" cy="963018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5689364" y="442458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456855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015423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1" name="CuadroTexto 30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3" name="Grupo 32"/>
          <p:cNvGrpSpPr/>
          <p:nvPr/>
        </p:nvGrpSpPr>
        <p:grpSpPr>
          <a:xfrm>
            <a:off x="408174" y="3291839"/>
            <a:ext cx="3389856" cy="1608883"/>
            <a:chOff x="408174" y="2610196"/>
            <a:chExt cx="3389856" cy="1608883"/>
          </a:xfrm>
        </p:grpSpPr>
        <p:sp>
          <p:nvSpPr>
            <p:cNvPr id="34" name="Onda 3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44880" y="3560320"/>
            <a:ext cx="2281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10</a:t>
            </a:r>
            <a:r>
              <a:rPr lang="es-ES" sz="6000" b="1" dirty="0" smtClean="0"/>
              <a:t>  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589" y="3974084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957" y="208658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500355" y="228086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05" y="2100909"/>
            <a:ext cx="1213032" cy="1213032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04837" y="4494896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3351" y="423126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56544" y="4648286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213133" y="4765623"/>
            <a:ext cx="991672" cy="963018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7703729" y="437100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706" y="2106291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143104" y="2300575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91805" y="205203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Multiplicar 31"/>
          <p:cNvSpPr/>
          <p:nvPr/>
        </p:nvSpPr>
        <p:spPr>
          <a:xfrm>
            <a:off x="9553126" y="4382139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571882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47646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  <p:bldP spid="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1" name="CuadroTexto 30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3" name="Grupo 32"/>
          <p:cNvGrpSpPr/>
          <p:nvPr/>
        </p:nvGrpSpPr>
        <p:grpSpPr>
          <a:xfrm>
            <a:off x="408174" y="3341717"/>
            <a:ext cx="3389856" cy="1608883"/>
            <a:chOff x="408174" y="2610196"/>
            <a:chExt cx="3389856" cy="1608883"/>
          </a:xfrm>
        </p:grpSpPr>
        <p:sp>
          <p:nvSpPr>
            <p:cNvPr id="34" name="Onda 3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90037" y="3582789"/>
            <a:ext cx="21984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2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727" y="3924212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0490" y="213229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54888" y="232657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338" y="2146619"/>
            <a:ext cx="1213032" cy="1213032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27235" y="4497243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749" y="423361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78942" y="4650633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903966" y="4794597"/>
            <a:ext cx="991672" cy="963018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6034087" y="438448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239" y="2152001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97637" y="2346285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46338" y="209774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Multiplicar 31"/>
          <p:cNvSpPr/>
          <p:nvPr/>
        </p:nvSpPr>
        <p:spPr>
          <a:xfrm>
            <a:off x="9575524" y="438448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82" y="1669280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33740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  <p:bldP spid="3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1" name="CuadroTexto 30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3" name="Grupo 32"/>
          <p:cNvGrpSpPr/>
          <p:nvPr/>
        </p:nvGrpSpPr>
        <p:grpSpPr>
          <a:xfrm>
            <a:off x="408174" y="3158833"/>
            <a:ext cx="3389856" cy="1608883"/>
            <a:chOff x="408174" y="2610196"/>
            <a:chExt cx="3389856" cy="1608883"/>
          </a:xfrm>
        </p:grpSpPr>
        <p:sp>
          <p:nvSpPr>
            <p:cNvPr id="34" name="Onda 3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42812" y="3440854"/>
            <a:ext cx="25910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30</a:t>
            </a:r>
            <a:r>
              <a:rPr lang="es-ES" sz="6000" b="1" dirty="0" smtClean="0"/>
              <a:t>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830" y="3880262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080" y="211983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50478" y="231411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928" y="2134159"/>
            <a:ext cx="1213032" cy="1213032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71964" y="4494896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478" y="423126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323671" y="4648286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948695" y="4792250"/>
            <a:ext cx="991672" cy="963018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829" y="2139541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93227" y="2333825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41928" y="208528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Multiplicar 31"/>
          <p:cNvSpPr/>
          <p:nvPr/>
        </p:nvSpPr>
        <p:spPr>
          <a:xfrm>
            <a:off x="9620253" y="4382139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271596" y="4792250"/>
            <a:ext cx="991672" cy="963018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567976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03844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9" grpId="0" animBg="1"/>
      <p:bldP spid="3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CuadroTexto 32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4" name="CuadroTexto 33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5" name="Grupo 34"/>
          <p:cNvGrpSpPr/>
          <p:nvPr/>
        </p:nvGrpSpPr>
        <p:grpSpPr>
          <a:xfrm>
            <a:off x="408174" y="3059079"/>
            <a:ext cx="3389856" cy="1608883"/>
            <a:chOff x="408174" y="2610196"/>
            <a:chExt cx="3389856" cy="1608883"/>
          </a:xfrm>
        </p:grpSpPr>
        <p:sp>
          <p:nvSpPr>
            <p:cNvPr id="36" name="Onda 35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39729" y="3320812"/>
            <a:ext cx="2514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FF0000"/>
                </a:solidFill>
              </a:rPr>
              <a:t>4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457" y="3709984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579" y="2074409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18977" y="2268693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427" y="2088737"/>
            <a:ext cx="1213032" cy="1213032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398972" y="4515974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1485" y="4219093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969541" y="4652739"/>
            <a:ext cx="734291" cy="78971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75703" y="4813328"/>
            <a:ext cx="991672" cy="963018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328" y="2077494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61726" y="2288403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10427" y="203986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Multiplicar 31"/>
          <p:cNvSpPr/>
          <p:nvPr/>
        </p:nvSpPr>
        <p:spPr>
          <a:xfrm>
            <a:off x="9848010" y="4369967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019212" y="4516966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78053" y="4780078"/>
            <a:ext cx="991672" cy="963018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5725149" y="4389923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5" y="1390496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752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9" grpId="0" animBg="1"/>
      <p:bldP spid="32" grpId="0" animBg="1"/>
      <p:bldP spid="2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6" name="CuadroTexto 25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0" name="Grupo 29"/>
          <p:cNvGrpSpPr/>
          <p:nvPr/>
        </p:nvGrpSpPr>
        <p:grpSpPr>
          <a:xfrm>
            <a:off x="408174" y="3258589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60746" y="3527070"/>
            <a:ext cx="18400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</a:t>
            </a:r>
            <a:r>
              <a:rPr lang="es-ES" sz="6000" b="1" dirty="0" smtClean="0"/>
              <a:t>, </a:t>
            </a:r>
            <a:r>
              <a:rPr lang="es-ES" sz="6000" b="1" dirty="0">
                <a:solidFill>
                  <a:srgbClr val="FF0000"/>
                </a:solidFill>
              </a:rPr>
              <a:t>5</a:t>
            </a:r>
            <a:r>
              <a:rPr lang="es-ES" sz="6000" b="1" dirty="0" smtClean="0">
                <a:solidFill>
                  <a:srgbClr val="FF0000"/>
                </a:solidFill>
              </a:rPr>
              <a:t>0</a:t>
            </a:r>
            <a:r>
              <a:rPr lang="es-ES" sz="6000" b="1" dirty="0" smtClean="0"/>
              <a:t>     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35" y="3915110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786" y="208658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89184" y="228086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634" y="2100909"/>
            <a:ext cx="1213032" cy="121303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535" y="2089666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131933" y="2300575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80634" y="205203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174" y="4231265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076285" y="4894924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09480" y="4648286"/>
            <a:ext cx="734291" cy="789710"/>
          </a:xfrm>
          <a:prstGeom prst="rect">
            <a:avLst/>
          </a:prstGeom>
        </p:spPr>
      </p:pic>
      <p:sp>
        <p:nvSpPr>
          <p:cNvPr id="34" name="Multiplicar 33"/>
          <p:cNvSpPr/>
          <p:nvPr/>
        </p:nvSpPr>
        <p:spPr>
          <a:xfrm>
            <a:off x="5745570" y="439038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48615" y="4553311"/>
            <a:ext cx="969818" cy="928255"/>
          </a:xfrm>
          <a:prstGeom prst="rect">
            <a:avLst/>
          </a:prstGeom>
        </p:spPr>
      </p:pic>
      <p:sp>
        <p:nvSpPr>
          <p:cNvPr id="36" name="Multiplicar 35"/>
          <p:cNvSpPr/>
          <p:nvPr/>
        </p:nvSpPr>
        <p:spPr>
          <a:xfrm>
            <a:off x="7794635" y="4448237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532616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594911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3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2" name="CuadroTexto 31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3" name="Grupo 32"/>
          <p:cNvGrpSpPr/>
          <p:nvPr/>
        </p:nvGrpSpPr>
        <p:grpSpPr>
          <a:xfrm>
            <a:off x="408174" y="3042456"/>
            <a:ext cx="3389856" cy="1608883"/>
            <a:chOff x="408174" y="2610196"/>
            <a:chExt cx="3389856" cy="1608883"/>
          </a:xfrm>
        </p:grpSpPr>
        <p:sp>
          <p:nvSpPr>
            <p:cNvPr id="34" name="Onda 3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44176" y="3291227"/>
            <a:ext cx="19324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60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93" y="3663827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931" y="2086581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30329" y="2280865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779" y="2100909"/>
            <a:ext cx="1213032" cy="121303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680" y="2089666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73078" y="2300575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21779" y="205203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749" y="4231265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984860" y="4894924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07065" y="4553311"/>
            <a:ext cx="969818" cy="928255"/>
          </a:xfrm>
          <a:prstGeom prst="rect">
            <a:avLst/>
          </a:prstGeom>
        </p:spPr>
      </p:pic>
      <p:sp>
        <p:nvSpPr>
          <p:cNvPr id="36" name="Multiplicar 35"/>
          <p:cNvSpPr/>
          <p:nvPr/>
        </p:nvSpPr>
        <p:spPr>
          <a:xfrm>
            <a:off x="7753085" y="4448237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66401" y="4656157"/>
            <a:ext cx="734291" cy="78971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84442" y="4742517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427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353" y="1492455"/>
            <a:ext cx="1524003" cy="152400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9537" r="896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74" y="1422775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83611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uadroTexto 29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2" name="CuadroTexto 31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3" name="Grupo 32"/>
          <p:cNvGrpSpPr/>
          <p:nvPr/>
        </p:nvGrpSpPr>
        <p:grpSpPr>
          <a:xfrm>
            <a:off x="408174" y="3225335"/>
            <a:ext cx="3389856" cy="1608883"/>
            <a:chOff x="408174" y="2610196"/>
            <a:chExt cx="3389856" cy="1608883"/>
          </a:xfrm>
        </p:grpSpPr>
        <p:sp>
          <p:nvSpPr>
            <p:cNvPr id="34" name="Onda 3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59299" y="3506452"/>
            <a:ext cx="20820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70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828" y="3898107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182" y="2187344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63580" y="2381628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030" y="2201672"/>
            <a:ext cx="1213032" cy="121303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931" y="2190429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106329" y="2401338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55030" y="2152797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955" y="4248949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938066" y="4912608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60271" y="4570995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19607" y="4673841"/>
            <a:ext cx="734291" cy="789710"/>
          </a:xfrm>
          <a:prstGeom prst="rect">
            <a:avLst/>
          </a:prstGeom>
        </p:spPr>
      </p:pic>
      <p:sp>
        <p:nvSpPr>
          <p:cNvPr id="36" name="Multiplicar 35"/>
          <p:cNvSpPr/>
          <p:nvPr/>
        </p:nvSpPr>
        <p:spPr>
          <a:xfrm>
            <a:off x="5855173" y="4482546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25527" y="4803441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663" y="1614488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915545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uadroTexto 31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3" name="CuadroTexto 32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4" name="Grupo 33"/>
          <p:cNvGrpSpPr/>
          <p:nvPr/>
        </p:nvGrpSpPr>
        <p:grpSpPr>
          <a:xfrm>
            <a:off x="408174" y="3175462"/>
            <a:ext cx="3389856" cy="1608883"/>
            <a:chOff x="408174" y="2610196"/>
            <a:chExt cx="3389856" cy="1608883"/>
          </a:xfrm>
        </p:grpSpPr>
        <p:sp>
          <p:nvSpPr>
            <p:cNvPr id="36" name="Onda 35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26999" y="3444628"/>
            <a:ext cx="1890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80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054" y="3835403"/>
            <a:ext cx="481911" cy="437338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126" y="2106976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33524" y="2301260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974" y="2121304"/>
            <a:ext cx="1213032" cy="121303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875" y="2110061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76273" y="2320970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24974" y="2072429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178" y="4185829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941289" y="4849488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63494" y="4507875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22830" y="4610721"/>
            <a:ext cx="734291" cy="78971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28750" y="4740321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40871" y="4719878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91" b="25541"/>
          <a:stretch/>
        </p:blipFill>
        <p:spPr>
          <a:xfrm>
            <a:off x="789626" y="1799159"/>
            <a:ext cx="2626951" cy="1241720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23238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CuadroTexto 3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6" name="CuadroTexto 35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7" name="Grupo 36"/>
          <p:cNvGrpSpPr/>
          <p:nvPr/>
        </p:nvGrpSpPr>
        <p:grpSpPr>
          <a:xfrm>
            <a:off x="408174" y="3424837"/>
            <a:ext cx="3389856" cy="1608883"/>
            <a:chOff x="408174" y="2610196"/>
            <a:chExt cx="3389856" cy="1608883"/>
          </a:xfrm>
        </p:grpSpPr>
        <p:sp>
          <p:nvSpPr>
            <p:cNvPr id="38" name="Onda 37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Elipse 39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21256" y="3660753"/>
            <a:ext cx="2015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4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90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013" y="4057207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377" y="2145223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66775" y="2339507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225" y="2159551"/>
            <a:ext cx="1213032" cy="121303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126" y="2148308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109524" y="2359217"/>
            <a:ext cx="991672" cy="989954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6558225" y="211067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398" y="4169204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074509" y="4832863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395464" y="4491250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840169" y="4594096"/>
            <a:ext cx="734291" cy="78971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60720" y="4723696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081815" y="4510680"/>
            <a:ext cx="969818" cy="92825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47071" y="4743126"/>
            <a:ext cx="991672" cy="989954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5611503" y="433080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026" y="1481899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30747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9" grpId="0" animBg="1"/>
      <p:bldP spid="3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2" name="Grupo 21"/>
          <p:cNvGrpSpPr/>
          <p:nvPr/>
        </p:nvGrpSpPr>
        <p:grpSpPr>
          <a:xfrm>
            <a:off x="408174" y="3059083"/>
            <a:ext cx="3389856" cy="1608883"/>
            <a:chOff x="408174" y="2610196"/>
            <a:chExt cx="3389856" cy="1608883"/>
          </a:xfrm>
        </p:grpSpPr>
        <p:sp>
          <p:nvSpPr>
            <p:cNvPr id="23" name="Onda 22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Elipse 23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" name="Elipse 2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86932" y="3300155"/>
            <a:ext cx="2032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10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142" y="3651993"/>
            <a:ext cx="481911" cy="481911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63724" y="4539381"/>
            <a:ext cx="734291" cy="789710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81765" y="4648538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819" y="4180989"/>
            <a:ext cx="1524003" cy="1524003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9594344" y="4331863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21261" y="4436535"/>
            <a:ext cx="969818" cy="928255"/>
          </a:xfrm>
          <a:prstGeom prst="rect">
            <a:avLst/>
          </a:prstGeom>
        </p:spPr>
      </p:pic>
      <p:sp>
        <p:nvSpPr>
          <p:cNvPr id="42" name="Multiplicar 41"/>
          <p:cNvSpPr/>
          <p:nvPr/>
        </p:nvSpPr>
        <p:spPr>
          <a:xfrm>
            <a:off x="7667281" y="4331461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6603842" y="2121934"/>
            <a:ext cx="2255626" cy="1239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78223" y="2462438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9983" y="2075896"/>
            <a:ext cx="1218908" cy="1218908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9093693" y="2142029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050" y="1424004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71616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40" grpId="0" animBg="1"/>
      <p:bldP spid="42" grpId="0" animBg="1"/>
      <p:bldP spid="2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2" name="Grupo 21"/>
          <p:cNvGrpSpPr/>
          <p:nvPr/>
        </p:nvGrpSpPr>
        <p:grpSpPr>
          <a:xfrm>
            <a:off x="408174" y="3175454"/>
            <a:ext cx="3389856" cy="1608883"/>
            <a:chOff x="408174" y="2610196"/>
            <a:chExt cx="3389856" cy="1608883"/>
          </a:xfrm>
        </p:grpSpPr>
        <p:sp>
          <p:nvSpPr>
            <p:cNvPr id="23" name="Onda 22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Elipse 23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" name="Elipse 2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57359" y="3415932"/>
            <a:ext cx="2032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20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358" y="3761228"/>
            <a:ext cx="481911" cy="48191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073" y="4233754"/>
            <a:ext cx="1524003" cy="1524003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9760598" y="438462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87762" y="4489300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6624695" y="2148048"/>
            <a:ext cx="2255626" cy="1239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99076" y="2488552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836" y="2102010"/>
            <a:ext cx="1218908" cy="1218908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9164421" y="2134893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58186" y="4715375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47099" y="4592146"/>
            <a:ext cx="734291" cy="789710"/>
          </a:xfrm>
          <a:prstGeom prst="rect">
            <a:avLst/>
          </a:prstGeom>
        </p:spPr>
      </p:pic>
      <p:sp>
        <p:nvSpPr>
          <p:cNvPr id="30" name="Multiplicar 29"/>
          <p:cNvSpPr/>
          <p:nvPr/>
        </p:nvSpPr>
        <p:spPr>
          <a:xfrm>
            <a:off x="5818433" y="432885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01" y="1258002"/>
            <a:ext cx="1917452" cy="1917452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774106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40" grpId="0" animBg="1"/>
      <p:bldP spid="26" grpId="0" animBg="1"/>
      <p:bldP spid="3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uadroTexto 25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9" name="CuadroTexto 28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0" name="Grupo 29"/>
          <p:cNvGrpSpPr/>
          <p:nvPr/>
        </p:nvGrpSpPr>
        <p:grpSpPr>
          <a:xfrm>
            <a:off x="408174" y="3391594"/>
            <a:ext cx="3389856" cy="1608883"/>
            <a:chOff x="408174" y="2610196"/>
            <a:chExt cx="3389856" cy="1608883"/>
          </a:xfrm>
        </p:grpSpPr>
        <p:sp>
          <p:nvSpPr>
            <p:cNvPr id="31" name="Onda 30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94305" y="3632666"/>
            <a:ext cx="19784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30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714" y="3955079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811" y="2104742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34209" y="2299026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659" y="2119070"/>
            <a:ext cx="1213032" cy="121303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560" y="2107827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76958" y="2318736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668122" y="2333696"/>
            <a:ext cx="991672" cy="989954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900365" y="4555283"/>
            <a:ext cx="734291" cy="789710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18406" y="4664440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6717" y="4196891"/>
            <a:ext cx="1524003" cy="1524003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9863242" y="4347765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40779" y="4452437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20438" y="4672851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622" y="1826920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520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77325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93608" y="3964810"/>
            <a:ext cx="5596669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8" name="CuadroTexto 27"/>
          <p:cNvSpPr txBox="1"/>
          <p:nvPr/>
        </p:nvSpPr>
        <p:spPr>
          <a:xfrm>
            <a:off x="6384168" y="1695801"/>
            <a:ext cx="4357474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9" name="Grupo 28"/>
          <p:cNvGrpSpPr/>
          <p:nvPr/>
        </p:nvGrpSpPr>
        <p:grpSpPr>
          <a:xfrm>
            <a:off x="408174" y="3192087"/>
            <a:ext cx="3389856" cy="1608883"/>
            <a:chOff x="408174" y="2610196"/>
            <a:chExt cx="3389856" cy="1608883"/>
          </a:xfrm>
        </p:grpSpPr>
        <p:sp>
          <p:nvSpPr>
            <p:cNvPr id="30" name="Onda 29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374232" y="3442613"/>
            <a:ext cx="21152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40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564" y="3811111"/>
            <a:ext cx="481911" cy="48191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635" y="4246694"/>
            <a:ext cx="1524003" cy="1524003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9500160" y="439756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6671088" y="2102010"/>
            <a:ext cx="2255626" cy="1239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45469" y="2488552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229" y="2102010"/>
            <a:ext cx="1218908" cy="1218908"/>
          </a:xfrm>
          <a:prstGeom prst="rect">
            <a:avLst/>
          </a:prstGeom>
        </p:spPr>
      </p:pic>
      <p:sp>
        <p:nvSpPr>
          <p:cNvPr id="26" name="Multiplicar 25"/>
          <p:cNvSpPr/>
          <p:nvPr/>
        </p:nvSpPr>
        <p:spPr>
          <a:xfrm>
            <a:off x="9160939" y="2168143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976211" y="4502240"/>
            <a:ext cx="969818" cy="92825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46635" y="4728315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365916" y="4502240"/>
            <a:ext cx="969818" cy="92825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436340" y="4728315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479" y="1542821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50785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0" grpId="0" animBg="1"/>
      <p:bldP spid="2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4" name="CuadroTexto 23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8" name="Grupo 27"/>
          <p:cNvGrpSpPr/>
          <p:nvPr/>
        </p:nvGrpSpPr>
        <p:grpSpPr>
          <a:xfrm>
            <a:off x="408174" y="3275204"/>
            <a:ext cx="3389856" cy="1608883"/>
            <a:chOff x="408174" y="2610196"/>
            <a:chExt cx="3389856" cy="1608883"/>
          </a:xfrm>
        </p:grpSpPr>
        <p:sp>
          <p:nvSpPr>
            <p:cNvPr id="37" name="Onda 36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408174" y="3516276"/>
            <a:ext cx="2015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50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3894771"/>
            <a:ext cx="481911" cy="481911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700888" y="2185893"/>
            <a:ext cx="2255626" cy="1239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175269" y="2526397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217" y="2185893"/>
            <a:ext cx="1218908" cy="1218908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8201802" y="2252026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865" y="2150592"/>
            <a:ext cx="1218908" cy="1218908"/>
          </a:xfrm>
          <a:prstGeom prst="rect">
            <a:avLst/>
          </a:prstGeom>
        </p:spPr>
      </p:pic>
      <p:sp>
        <p:nvSpPr>
          <p:cNvPr id="31" name="Multiplicar 30"/>
          <p:cNvSpPr/>
          <p:nvPr/>
        </p:nvSpPr>
        <p:spPr>
          <a:xfrm>
            <a:off x="10028450" y="2216725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958" y="4237355"/>
            <a:ext cx="1524003" cy="1524003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076069" y="4901014"/>
            <a:ext cx="991672" cy="98995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346975" y="4542776"/>
            <a:ext cx="969818" cy="928255"/>
          </a:xfrm>
          <a:prstGeom prst="rect">
            <a:avLst/>
          </a:prstGeom>
        </p:spPr>
      </p:pic>
      <p:sp>
        <p:nvSpPr>
          <p:cNvPr id="35" name="Multiplicar 34"/>
          <p:cNvSpPr/>
          <p:nvPr/>
        </p:nvSpPr>
        <p:spPr>
          <a:xfrm>
            <a:off x="8292995" y="4437702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094700" y="4559401"/>
            <a:ext cx="969818" cy="928255"/>
          </a:xfrm>
          <a:prstGeom prst="rect">
            <a:avLst/>
          </a:prstGeom>
        </p:spPr>
      </p:pic>
      <p:sp>
        <p:nvSpPr>
          <p:cNvPr id="42" name="Multiplicar 41"/>
          <p:cNvSpPr/>
          <p:nvPr/>
        </p:nvSpPr>
        <p:spPr>
          <a:xfrm>
            <a:off x="7040720" y="4454327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3" name="Imagen 4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856863" y="4572524"/>
            <a:ext cx="969818" cy="928255"/>
          </a:xfrm>
          <a:prstGeom prst="rect">
            <a:avLst/>
          </a:prstGeom>
        </p:spPr>
      </p:pic>
      <p:sp>
        <p:nvSpPr>
          <p:cNvPr id="44" name="Multiplicar 43"/>
          <p:cNvSpPr/>
          <p:nvPr/>
        </p:nvSpPr>
        <p:spPr>
          <a:xfrm>
            <a:off x="5802883" y="4467450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428" y="1387494"/>
            <a:ext cx="1819658" cy="1819658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3024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5" grpId="0" animBg="1"/>
      <p:bldP spid="42" grpId="0" animBg="1"/>
      <p:bldP spid="4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uadroTexto 25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9" name="CuadroTexto 28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2" name="Grupo 31"/>
          <p:cNvGrpSpPr/>
          <p:nvPr/>
        </p:nvGrpSpPr>
        <p:grpSpPr>
          <a:xfrm>
            <a:off x="408174" y="3491330"/>
            <a:ext cx="3389856" cy="1608883"/>
            <a:chOff x="408174" y="2610196"/>
            <a:chExt cx="3389856" cy="1608883"/>
          </a:xfrm>
        </p:grpSpPr>
        <p:sp>
          <p:nvSpPr>
            <p:cNvPr id="33" name="Onda 32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6" name="Imagen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4110897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54150" y="3781529"/>
            <a:ext cx="19928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60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852598" y="2174815"/>
            <a:ext cx="2255626" cy="1239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326979" y="2515319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709" y="2194910"/>
            <a:ext cx="1218908" cy="1218908"/>
          </a:xfrm>
          <a:prstGeom prst="rect">
            <a:avLst/>
          </a:prstGeom>
        </p:spPr>
      </p:pic>
      <p:sp>
        <p:nvSpPr>
          <p:cNvPr id="31" name="Multiplicar 30"/>
          <p:cNvSpPr/>
          <p:nvPr/>
        </p:nvSpPr>
        <p:spPr>
          <a:xfrm>
            <a:off x="7215294" y="2261043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477" y="2181108"/>
            <a:ext cx="1213032" cy="1213032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5720477" y="2132233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085075" y="4521702"/>
            <a:ext cx="969818" cy="928255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55499" y="4747777"/>
            <a:ext cx="991672" cy="98995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778103" y="4521702"/>
            <a:ext cx="969818" cy="928255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48527" y="4747777"/>
            <a:ext cx="991672" cy="98995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349311" y="4521702"/>
            <a:ext cx="969818" cy="928255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19735" y="4747777"/>
            <a:ext cx="991672" cy="989954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221" y="4213728"/>
            <a:ext cx="1524003" cy="1524003"/>
          </a:xfrm>
          <a:prstGeom prst="rect">
            <a:avLst/>
          </a:prstGeom>
        </p:spPr>
      </p:pic>
      <p:sp>
        <p:nvSpPr>
          <p:cNvPr id="46" name="Multiplicar 45"/>
          <p:cNvSpPr/>
          <p:nvPr/>
        </p:nvSpPr>
        <p:spPr>
          <a:xfrm>
            <a:off x="9720746" y="436460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96" y="1660209"/>
            <a:ext cx="1805886" cy="1805886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20993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31" grpId="0" animBg="1"/>
      <p:bldP spid="24" grpId="0" animBg="1"/>
      <p:bldP spid="4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CuadroTexto 34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6" name="CuadroTexto 35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7" name="Grupo 36"/>
          <p:cNvGrpSpPr/>
          <p:nvPr/>
        </p:nvGrpSpPr>
        <p:grpSpPr>
          <a:xfrm>
            <a:off x="408174" y="3325082"/>
            <a:ext cx="3389856" cy="1608883"/>
            <a:chOff x="408174" y="2610196"/>
            <a:chExt cx="3389856" cy="1608883"/>
          </a:xfrm>
        </p:grpSpPr>
        <p:sp>
          <p:nvSpPr>
            <p:cNvPr id="38" name="Onda 37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Elipse 39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1" name="Imagen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3944649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90370" y="3621691"/>
            <a:ext cx="2032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70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760356" y="2155150"/>
            <a:ext cx="2255626" cy="1239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234737" y="2495654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315" y="2221650"/>
            <a:ext cx="1218908" cy="1218908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8410900" y="2287783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583" y="2186349"/>
            <a:ext cx="1218908" cy="1218908"/>
          </a:xfrm>
          <a:prstGeom prst="rect">
            <a:avLst/>
          </a:prstGeom>
        </p:spPr>
      </p:pic>
      <p:sp>
        <p:nvSpPr>
          <p:cNvPr id="31" name="Multiplicar 30"/>
          <p:cNvSpPr/>
          <p:nvPr/>
        </p:nvSpPr>
        <p:spPr>
          <a:xfrm>
            <a:off x="9988168" y="2252482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688" y="4252939"/>
            <a:ext cx="1524003" cy="1524003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058799" y="4916598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924209" y="4578081"/>
            <a:ext cx="734291" cy="78971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42250" y="4687238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817417" y="4578081"/>
            <a:ext cx="734291" cy="78971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735458" y="4687238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809" b="100000" l="98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3910">
            <a:off x="2272613" y="1696617"/>
            <a:ext cx="1524003" cy="152400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497" y="1373234"/>
            <a:ext cx="1524003" cy="15240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97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40" y="1788915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76378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CuadroTexto 33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5" name="CuadroTexto 34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6" name="Grupo 35"/>
          <p:cNvGrpSpPr/>
          <p:nvPr/>
        </p:nvGrpSpPr>
        <p:grpSpPr>
          <a:xfrm>
            <a:off x="408174" y="3557829"/>
            <a:ext cx="3389856" cy="1608883"/>
            <a:chOff x="408174" y="2610196"/>
            <a:chExt cx="3389856" cy="1608883"/>
          </a:xfrm>
        </p:grpSpPr>
        <p:sp>
          <p:nvSpPr>
            <p:cNvPr id="39" name="Onda 3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Elipse 3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Elipse 4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007" y="4227271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37824" y="3854438"/>
            <a:ext cx="21662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80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945" y="2140502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361343" y="2334786"/>
            <a:ext cx="991672" cy="98995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793" y="2154830"/>
            <a:ext cx="1213032" cy="121303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694" y="2143587"/>
            <a:ext cx="1218908" cy="1218908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04092" y="2354496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595256" y="2369456"/>
            <a:ext cx="991672" cy="989954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758384" y="4632917"/>
            <a:ext cx="734291" cy="789710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723977" y="4853768"/>
            <a:ext cx="991672" cy="989954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15143" y="4509526"/>
            <a:ext cx="969818" cy="9282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94802" y="4729940"/>
            <a:ext cx="991672" cy="9899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739516" y="4632917"/>
            <a:ext cx="734291" cy="789710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46242" y="4820518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9003735" y="4473827"/>
            <a:ext cx="969818" cy="928255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51731" y="4609772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10238810" y="4494372"/>
            <a:ext cx="969818" cy="92825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318469" y="4714786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2008880"/>
            <a:ext cx="1524003" cy="1524003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53565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CuadroTexto 33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5" name="CuadroTexto 34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6" name="Grupo 35"/>
          <p:cNvGrpSpPr/>
          <p:nvPr/>
        </p:nvGrpSpPr>
        <p:grpSpPr>
          <a:xfrm>
            <a:off x="408174" y="3408206"/>
            <a:ext cx="3389856" cy="1608883"/>
            <a:chOff x="408174" y="2610196"/>
            <a:chExt cx="3389856" cy="1608883"/>
          </a:xfrm>
        </p:grpSpPr>
        <p:sp>
          <p:nvSpPr>
            <p:cNvPr id="38" name="Onda 37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Elipse 4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4027773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0117" y="3698405"/>
            <a:ext cx="20363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90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938572" y="2167544"/>
            <a:ext cx="2255626" cy="1239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12953" y="2508048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683" y="2187639"/>
            <a:ext cx="1218908" cy="1218908"/>
          </a:xfrm>
          <a:prstGeom prst="rect">
            <a:avLst/>
          </a:prstGeom>
        </p:spPr>
      </p:pic>
      <p:sp>
        <p:nvSpPr>
          <p:cNvPr id="31" name="Multiplicar 30"/>
          <p:cNvSpPr/>
          <p:nvPr/>
        </p:nvSpPr>
        <p:spPr>
          <a:xfrm>
            <a:off x="7301268" y="2253772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51" y="2173837"/>
            <a:ext cx="1213032" cy="1213032"/>
          </a:xfrm>
          <a:prstGeom prst="rect">
            <a:avLst/>
          </a:prstGeom>
        </p:spPr>
      </p:pic>
      <p:sp>
        <p:nvSpPr>
          <p:cNvPr id="24" name="Multiplicar 23"/>
          <p:cNvSpPr/>
          <p:nvPr/>
        </p:nvSpPr>
        <p:spPr>
          <a:xfrm>
            <a:off x="5806451" y="212496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000590" y="4526147"/>
            <a:ext cx="969818" cy="928255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71014" y="4752222"/>
            <a:ext cx="991672" cy="98995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480951" y="4526147"/>
            <a:ext cx="969818" cy="928255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551375" y="4752222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958" y="4220730"/>
            <a:ext cx="1524003" cy="1524003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076069" y="4884389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790304" y="4648067"/>
            <a:ext cx="734291" cy="789710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5526277" y="4367545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87" y="1771294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98431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1" grpId="0" animBg="1"/>
      <p:bldP spid="24" grpId="0" animBg="1"/>
      <p:bldP spid="2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2" name="CuadroTexto 21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3" name="Grupo 22"/>
          <p:cNvGrpSpPr/>
          <p:nvPr/>
        </p:nvGrpSpPr>
        <p:grpSpPr>
          <a:xfrm>
            <a:off x="408174" y="3607716"/>
            <a:ext cx="3389856" cy="1608883"/>
            <a:chOff x="408174" y="2610196"/>
            <a:chExt cx="3389856" cy="1608883"/>
          </a:xfrm>
        </p:grpSpPr>
        <p:sp>
          <p:nvSpPr>
            <p:cNvPr id="24" name="Onda 2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6" name="Elipse 25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8" name="Elipse 2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9" name="Imagen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4227283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0733" y="3843632"/>
            <a:ext cx="2048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>
                <a:solidFill>
                  <a:srgbClr val="00B0F0"/>
                </a:solidFill>
              </a:rPr>
              <a:t>6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10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955211" y="2200794"/>
            <a:ext cx="2255626" cy="1239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29592" y="2541298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072" y="2220889"/>
            <a:ext cx="1218908" cy="1218908"/>
          </a:xfrm>
          <a:prstGeom prst="rect">
            <a:avLst/>
          </a:prstGeom>
        </p:spPr>
      </p:pic>
      <p:sp>
        <p:nvSpPr>
          <p:cNvPr id="31" name="Multiplicar 30"/>
          <p:cNvSpPr/>
          <p:nvPr/>
        </p:nvSpPr>
        <p:spPr>
          <a:xfrm>
            <a:off x="7417657" y="2287022"/>
            <a:ext cx="1119180" cy="1218908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576" y="2200794"/>
            <a:ext cx="1213032" cy="1213032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825099" y="4612372"/>
            <a:ext cx="734291" cy="789710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743140" y="4721529"/>
            <a:ext cx="991672" cy="98995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451" y="4253980"/>
            <a:ext cx="1524003" cy="1524003"/>
          </a:xfrm>
          <a:prstGeom prst="rect">
            <a:avLst/>
          </a:prstGeom>
        </p:spPr>
      </p:pic>
      <p:sp>
        <p:nvSpPr>
          <p:cNvPr id="38" name="Multiplicar 37"/>
          <p:cNvSpPr/>
          <p:nvPr/>
        </p:nvSpPr>
        <p:spPr>
          <a:xfrm>
            <a:off x="9787976" y="440485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665513" y="4509526"/>
            <a:ext cx="969818" cy="928255"/>
          </a:xfrm>
          <a:prstGeom prst="rect">
            <a:avLst/>
          </a:prstGeom>
        </p:spPr>
      </p:pic>
      <p:sp>
        <p:nvSpPr>
          <p:cNvPr id="42" name="Multiplicar 41"/>
          <p:cNvSpPr/>
          <p:nvPr/>
        </p:nvSpPr>
        <p:spPr>
          <a:xfrm>
            <a:off x="7611533" y="4404452"/>
            <a:ext cx="1115581" cy="11723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24566" y="2596497"/>
            <a:ext cx="991672" cy="98995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75" y="1445441"/>
            <a:ext cx="2088407" cy="2088407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66216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1" grpId="0" animBg="1"/>
      <p:bldP spid="38" grpId="0" animBg="1"/>
      <p:bldP spid="4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CuadroTexto 32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4" name="CuadroTexto 33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5" name="Grupo 34"/>
          <p:cNvGrpSpPr/>
          <p:nvPr/>
        </p:nvGrpSpPr>
        <p:grpSpPr>
          <a:xfrm>
            <a:off x="408174" y="3374959"/>
            <a:ext cx="3389856" cy="1608883"/>
            <a:chOff x="408174" y="2610196"/>
            <a:chExt cx="3389856" cy="1608883"/>
          </a:xfrm>
        </p:grpSpPr>
        <p:sp>
          <p:nvSpPr>
            <p:cNvPr id="36" name="Onda 35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Elipse 40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Elipse 4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3977902"/>
            <a:ext cx="481911" cy="4819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920" y="2207826"/>
            <a:ext cx="1080000" cy="108000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222318" y="2402110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276" y="2207826"/>
            <a:ext cx="1080000" cy="1080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98067" y="2421820"/>
            <a:ext cx="991672" cy="989954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874979" y="4612369"/>
            <a:ext cx="734291" cy="789710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793020" y="4721526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1331" y="4253977"/>
            <a:ext cx="1524003" cy="1524003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9837856" y="440485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714" y="2226156"/>
            <a:ext cx="1080000" cy="1080000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322362" y="2420440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9340953" y="2226158"/>
            <a:ext cx="1836000" cy="1008500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9655017" y="2151878"/>
            <a:ext cx="1266619" cy="143145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788063" y="4593742"/>
            <a:ext cx="734291" cy="789710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706104" y="4702899"/>
            <a:ext cx="991672" cy="989954"/>
          </a:xfrm>
          <a:prstGeom prst="rect">
            <a:avLst/>
          </a:prstGeom>
        </p:spPr>
      </p:pic>
      <p:sp>
        <p:nvSpPr>
          <p:cNvPr id="32" name="CuadroTexto 31"/>
          <p:cNvSpPr txBox="1"/>
          <p:nvPr/>
        </p:nvSpPr>
        <p:spPr>
          <a:xfrm>
            <a:off x="355540" y="3682725"/>
            <a:ext cx="2846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>
                <a:solidFill>
                  <a:srgbClr val="00B0F0"/>
                </a:solidFill>
              </a:rPr>
              <a:t>6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20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695055"/>
            <a:ext cx="1524003" cy="1524003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09499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0" grpId="0" animBg="1"/>
      <p:bldP spid="29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uadroTexto 25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4" name="CuadroTexto 33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5" name="Grupo 34"/>
          <p:cNvGrpSpPr/>
          <p:nvPr/>
        </p:nvGrpSpPr>
        <p:grpSpPr>
          <a:xfrm>
            <a:off x="408174" y="3773970"/>
            <a:ext cx="3389856" cy="1608883"/>
            <a:chOff x="408174" y="2610196"/>
            <a:chExt cx="3389856" cy="1608883"/>
          </a:xfrm>
        </p:grpSpPr>
        <p:sp>
          <p:nvSpPr>
            <p:cNvPr id="36" name="Onda 35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9" name="Imagen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4393537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32437" y="4070579"/>
            <a:ext cx="2131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7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13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962174" y="4638691"/>
            <a:ext cx="609600" cy="63730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847318" y="4657414"/>
            <a:ext cx="991672" cy="98995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5792342" y="4614832"/>
            <a:ext cx="609600" cy="63730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696775" y="4657414"/>
            <a:ext cx="991672" cy="98995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8083396" y="4638690"/>
            <a:ext cx="609600" cy="63730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972233" y="4657414"/>
            <a:ext cx="991672" cy="98995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9170143" y="4538631"/>
            <a:ext cx="734291" cy="78971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153474" y="4751052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10148821" y="4451053"/>
            <a:ext cx="969818" cy="928255"/>
          </a:xfrm>
          <a:prstGeom prst="rect">
            <a:avLst/>
          </a:prstGeom>
        </p:spPr>
      </p:pic>
      <p:sp>
        <p:nvSpPr>
          <p:cNvPr id="25" name="Multiplicar 24"/>
          <p:cNvSpPr/>
          <p:nvPr/>
        </p:nvSpPr>
        <p:spPr>
          <a:xfrm>
            <a:off x="10221215" y="454602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836" y="2226156"/>
            <a:ext cx="1218908" cy="1218908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574234" y="2420440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872081" y="2167544"/>
            <a:ext cx="2255626" cy="1239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346462" y="2508048"/>
            <a:ext cx="991672" cy="98995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60" y="2190462"/>
            <a:ext cx="1213032" cy="1213032"/>
          </a:xfrm>
          <a:prstGeom prst="rect">
            <a:avLst/>
          </a:prstGeom>
        </p:spPr>
      </p:pic>
      <p:sp>
        <p:nvSpPr>
          <p:cNvPr id="33" name="Multiplicar 32"/>
          <p:cNvSpPr/>
          <p:nvPr/>
        </p:nvSpPr>
        <p:spPr>
          <a:xfrm>
            <a:off x="5806460" y="2141587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89" y="1408034"/>
            <a:ext cx="2238899" cy="2238899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878636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5" grpId="0" animBg="1"/>
      <p:bldP spid="33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uadroTexto 25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8" name="CuadroTexto 27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9" name="Grupo 28"/>
          <p:cNvGrpSpPr/>
          <p:nvPr/>
        </p:nvGrpSpPr>
        <p:grpSpPr>
          <a:xfrm>
            <a:off x="408174" y="3308459"/>
            <a:ext cx="3389856" cy="1608883"/>
            <a:chOff x="408174" y="2610196"/>
            <a:chExt cx="3389856" cy="1608883"/>
          </a:xfrm>
        </p:grpSpPr>
        <p:sp>
          <p:nvSpPr>
            <p:cNvPr id="35" name="Onda 3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5" name="Elipse 44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6" name="Imagen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3928026"/>
            <a:ext cx="481911" cy="481911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772713" y="4612372"/>
            <a:ext cx="734291" cy="789710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57256" y="4721529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1322" y="4253980"/>
            <a:ext cx="1524003" cy="1524003"/>
          </a:xfrm>
          <a:prstGeom prst="rect">
            <a:avLst/>
          </a:prstGeom>
        </p:spPr>
      </p:pic>
      <p:sp>
        <p:nvSpPr>
          <p:cNvPr id="40" name="Multiplicar 39"/>
          <p:cNvSpPr/>
          <p:nvPr/>
        </p:nvSpPr>
        <p:spPr>
          <a:xfrm>
            <a:off x="9837847" y="440485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452" y="2209531"/>
            <a:ext cx="1218908" cy="1218908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590850" y="2403815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918561" y="4593745"/>
            <a:ext cx="734291" cy="789710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869852" y="4752778"/>
            <a:ext cx="991672" cy="952282"/>
          </a:xfrm>
          <a:prstGeom prst="rect">
            <a:avLst/>
          </a:prstGeom>
        </p:spPr>
      </p:pic>
      <p:sp>
        <p:nvSpPr>
          <p:cNvPr id="32" name="CuadroTexto 31"/>
          <p:cNvSpPr txBox="1"/>
          <p:nvPr/>
        </p:nvSpPr>
        <p:spPr>
          <a:xfrm>
            <a:off x="399284" y="3615760"/>
            <a:ext cx="2088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rgbClr val="00B0F0"/>
                </a:solidFill>
              </a:rPr>
              <a:t>7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35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915922" y="4593745"/>
            <a:ext cx="734291" cy="78971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33963" y="4702902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888697" y="2150919"/>
            <a:ext cx="2255626" cy="1239003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363078" y="2491423"/>
            <a:ext cx="991672" cy="989954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076" y="2173837"/>
            <a:ext cx="1213032" cy="1213032"/>
          </a:xfrm>
          <a:prstGeom prst="rect">
            <a:avLst/>
          </a:prstGeom>
        </p:spPr>
      </p:pic>
      <p:sp>
        <p:nvSpPr>
          <p:cNvPr id="42" name="Multiplicar 41"/>
          <p:cNvSpPr/>
          <p:nvPr/>
        </p:nvSpPr>
        <p:spPr>
          <a:xfrm>
            <a:off x="5823076" y="2124962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3" name="Imagen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5889576" y="4678139"/>
            <a:ext cx="612000" cy="648539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756351" y="4798617"/>
            <a:ext cx="991672" cy="98995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452" b="97548" l="0" r="983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021" y="1859717"/>
            <a:ext cx="1524003" cy="15240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815" b="89646" l="0" r="989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3536">
            <a:off x="1425141" y="1558648"/>
            <a:ext cx="1524003" cy="152400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19632">
            <a:off x="612680" y="2089561"/>
            <a:ext cx="834182" cy="834182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404136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40" grpId="0" animBg="1"/>
      <p:bldP spid="4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56636" y="3940495"/>
            <a:ext cx="22620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8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03</a:t>
            </a:r>
            <a:endParaRPr lang="es-ES" sz="6000" b="1" dirty="0">
              <a:solidFill>
                <a:srgbClr val="FF0000"/>
              </a:solidFill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5645861" y="3967119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8" name="CuadroTexto 37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9" name="Grupo 38"/>
          <p:cNvGrpSpPr/>
          <p:nvPr/>
        </p:nvGrpSpPr>
        <p:grpSpPr>
          <a:xfrm>
            <a:off x="408174" y="3624337"/>
            <a:ext cx="3389856" cy="1608883"/>
            <a:chOff x="408174" y="2610196"/>
            <a:chExt cx="3389856" cy="1608883"/>
          </a:xfrm>
        </p:grpSpPr>
        <p:sp>
          <p:nvSpPr>
            <p:cNvPr id="40" name="Onda 39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Elipse 40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Elipse 4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942" y="4292445"/>
            <a:ext cx="481911" cy="48191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9917291" y="4595746"/>
            <a:ext cx="734291" cy="789710"/>
          </a:xfrm>
          <a:prstGeom prst="rect">
            <a:avLst/>
          </a:prstGeom>
        </p:spPr>
      </p:pic>
      <p:sp>
        <p:nvSpPr>
          <p:cNvPr id="14" name="Multiplicar 13"/>
          <p:cNvSpPr/>
          <p:nvPr/>
        </p:nvSpPr>
        <p:spPr>
          <a:xfrm rot="162214">
            <a:off x="9827236" y="453006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703896" y="4595746"/>
            <a:ext cx="734291" cy="789710"/>
          </a:xfrm>
          <a:prstGeom prst="rect">
            <a:avLst/>
          </a:prstGeom>
        </p:spPr>
      </p:pic>
      <p:sp>
        <p:nvSpPr>
          <p:cNvPr id="16" name="Multiplicar 15"/>
          <p:cNvSpPr/>
          <p:nvPr/>
        </p:nvSpPr>
        <p:spPr>
          <a:xfrm>
            <a:off x="8648834" y="453340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807282" y="4651179"/>
            <a:ext cx="609600" cy="63730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14695" y="4777414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093940" y="4653169"/>
            <a:ext cx="609600" cy="637309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11304" y="4824335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7598194" y="4684957"/>
            <a:ext cx="609600" cy="637309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453253" y="4790085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088" y="2176261"/>
            <a:ext cx="1218908" cy="121890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607486" y="2370545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905333" y="2117649"/>
            <a:ext cx="2255626" cy="1239003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379714" y="2458153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712" y="2140567"/>
            <a:ext cx="1213032" cy="1213032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61896" y="2516760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4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19" y="1255299"/>
            <a:ext cx="2909255" cy="2909255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67117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uadroTexto 25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7" name="CuadroTexto 26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8" name="Grupo 27"/>
          <p:cNvGrpSpPr/>
          <p:nvPr/>
        </p:nvGrpSpPr>
        <p:grpSpPr>
          <a:xfrm>
            <a:off x="408174" y="3591083"/>
            <a:ext cx="3389856" cy="1608883"/>
            <a:chOff x="408174" y="2610196"/>
            <a:chExt cx="3389856" cy="1608883"/>
          </a:xfrm>
        </p:grpSpPr>
        <p:sp>
          <p:nvSpPr>
            <p:cNvPr id="29" name="Onda 2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Elipse 2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4210650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60986" y="3881282"/>
            <a:ext cx="231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>
                <a:solidFill>
                  <a:srgbClr val="00B0F0"/>
                </a:solidFill>
              </a:rPr>
              <a:t>8</a:t>
            </a:r>
            <a:r>
              <a:rPr lang="es-ES" sz="6000" b="1" dirty="0" smtClean="0">
                <a:solidFill>
                  <a:srgbClr val="00B0F0"/>
                </a:solidFill>
              </a:rPr>
              <a:t>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60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077" y="2242779"/>
            <a:ext cx="1218908" cy="121890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607475" y="2437063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905322" y="2184167"/>
            <a:ext cx="2255626" cy="1239003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379703" y="2524671"/>
            <a:ext cx="991672" cy="989954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701" y="2207085"/>
            <a:ext cx="1213032" cy="1213032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61885" y="2583278"/>
            <a:ext cx="991672" cy="98995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150211" y="4559396"/>
            <a:ext cx="969818" cy="92825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220635" y="4785471"/>
            <a:ext cx="991672" cy="989954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793362" y="4559396"/>
            <a:ext cx="969818" cy="928255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63786" y="4785471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497571" y="4559396"/>
            <a:ext cx="969818" cy="928255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567995" y="4785471"/>
            <a:ext cx="991672" cy="989954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977" y="4251422"/>
            <a:ext cx="1524003" cy="1524003"/>
          </a:xfrm>
          <a:prstGeom prst="rect">
            <a:avLst/>
          </a:prstGeom>
        </p:spPr>
      </p:pic>
      <p:sp>
        <p:nvSpPr>
          <p:cNvPr id="42" name="Multiplicar 41"/>
          <p:cNvSpPr/>
          <p:nvPr/>
        </p:nvSpPr>
        <p:spPr>
          <a:xfrm>
            <a:off x="9802502" y="4402296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411" y="1685031"/>
            <a:ext cx="1815382" cy="1815382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76381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adroTexto 36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8" name="CuadroTexto 37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41" name="Grupo 40"/>
          <p:cNvGrpSpPr/>
          <p:nvPr/>
        </p:nvGrpSpPr>
        <p:grpSpPr>
          <a:xfrm>
            <a:off x="408174" y="3624332"/>
            <a:ext cx="3389856" cy="1608883"/>
            <a:chOff x="408174" y="2610196"/>
            <a:chExt cx="3389856" cy="1608883"/>
          </a:xfrm>
        </p:grpSpPr>
        <p:sp>
          <p:nvSpPr>
            <p:cNvPr id="42" name="Onda 4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3" name="Elipse 4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4" name="Elipse 43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5" name="Imagen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07" y="4243899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65485" y="3914531"/>
            <a:ext cx="20065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9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90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088" y="2192906"/>
            <a:ext cx="1218908" cy="121890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272486" y="2387190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9277044" y="2242936"/>
            <a:ext cx="1967036" cy="1080482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894300" y="2546096"/>
            <a:ext cx="991672" cy="98995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934087" y="4542772"/>
            <a:ext cx="969818" cy="92825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04511" y="4768847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414448" y="4542772"/>
            <a:ext cx="969818" cy="928255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484872" y="4768847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782" y="2170672"/>
            <a:ext cx="1218908" cy="1218908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29180" y="2364956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866" y="2189334"/>
            <a:ext cx="1213032" cy="1213032"/>
          </a:xfrm>
          <a:prstGeom prst="rect">
            <a:avLst/>
          </a:prstGeom>
        </p:spPr>
      </p:pic>
      <p:sp>
        <p:nvSpPr>
          <p:cNvPr id="27" name="Multiplicar 26"/>
          <p:cNvSpPr/>
          <p:nvPr/>
        </p:nvSpPr>
        <p:spPr>
          <a:xfrm>
            <a:off x="5710866" y="2140459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834668" y="4652222"/>
            <a:ext cx="734291" cy="789710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5779606" y="458987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955" y="4270605"/>
            <a:ext cx="1524003" cy="1524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10076066" y="4934264"/>
            <a:ext cx="991672" cy="98995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4" y="1263535"/>
            <a:ext cx="2354145" cy="2354145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10144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CuadroTexto 35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7" name="CuadroTexto 36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8" name="Grupo 37"/>
          <p:cNvGrpSpPr/>
          <p:nvPr/>
        </p:nvGrpSpPr>
        <p:grpSpPr>
          <a:xfrm>
            <a:off x="408174" y="3873722"/>
            <a:ext cx="3389856" cy="1608883"/>
            <a:chOff x="408174" y="2610196"/>
            <a:chExt cx="3389856" cy="1608883"/>
          </a:xfrm>
        </p:grpSpPr>
        <p:sp>
          <p:nvSpPr>
            <p:cNvPr id="41" name="Onda 40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Elipse 41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4" name="Elipse 43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5" name="Imagen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638" y="4526539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48378" y="4202799"/>
            <a:ext cx="24960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40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968" y="2209527"/>
            <a:ext cx="1218908" cy="121890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322366" y="2403811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9344761" y="2333464"/>
            <a:ext cx="1802228" cy="98995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688066" y="2524289"/>
            <a:ext cx="991672" cy="98995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100347" y="4492891"/>
            <a:ext cx="969818" cy="92825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70771" y="4718966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580708" y="4492891"/>
            <a:ext cx="969818" cy="928255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651132" y="4718966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37" y="2187293"/>
            <a:ext cx="1218908" cy="1218908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062435" y="2381577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497" y="2205955"/>
            <a:ext cx="1213032" cy="1213032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017555" y="4602341"/>
            <a:ext cx="734291" cy="789710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5912618" y="453999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3" name="Imagen 4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59919" y="2491378"/>
            <a:ext cx="991672" cy="989954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975" y="4184917"/>
            <a:ext cx="1524003" cy="1524003"/>
          </a:xfrm>
          <a:prstGeom prst="rect">
            <a:avLst/>
          </a:prstGeom>
        </p:spPr>
      </p:pic>
      <p:sp>
        <p:nvSpPr>
          <p:cNvPr id="35" name="Multiplicar 34"/>
          <p:cNvSpPr/>
          <p:nvPr/>
        </p:nvSpPr>
        <p:spPr>
          <a:xfrm>
            <a:off x="9802500" y="433579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18" y="1461003"/>
            <a:ext cx="2335869" cy="2335869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71824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9" grpId="0" animBg="1"/>
      <p:bldP spid="35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uadroTexto 25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2" name="CuadroTexto 31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3" name="Grupo 32"/>
          <p:cNvGrpSpPr/>
          <p:nvPr/>
        </p:nvGrpSpPr>
        <p:grpSpPr>
          <a:xfrm>
            <a:off x="408174" y="3690845"/>
            <a:ext cx="3389856" cy="1608883"/>
            <a:chOff x="408174" y="2610196"/>
            <a:chExt cx="3389856" cy="1608883"/>
          </a:xfrm>
        </p:grpSpPr>
        <p:sp>
          <p:nvSpPr>
            <p:cNvPr id="34" name="Onda 33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3" name="Elipse 4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9" name="Elipse 4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50" name="Imagen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013" y="4310412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69173" y="3987285"/>
            <a:ext cx="26111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20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597340" y="4576018"/>
            <a:ext cx="969818" cy="928255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667764" y="4802093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718300" y="4685468"/>
            <a:ext cx="734291" cy="789710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5663238" y="462312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2613" y="4268044"/>
            <a:ext cx="1524003" cy="1524003"/>
          </a:xfrm>
          <a:prstGeom prst="rect">
            <a:avLst/>
          </a:prstGeom>
        </p:spPr>
      </p:pic>
      <p:sp>
        <p:nvSpPr>
          <p:cNvPr id="35" name="Multiplicar 34"/>
          <p:cNvSpPr/>
          <p:nvPr/>
        </p:nvSpPr>
        <p:spPr>
          <a:xfrm>
            <a:off x="9819138" y="441891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9115667" y="2153671"/>
            <a:ext cx="2074908" cy="117480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06798" y="2529990"/>
            <a:ext cx="991672" cy="98995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460" y="2172333"/>
            <a:ext cx="1213032" cy="1213032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5711460" y="212345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280" y="2170139"/>
            <a:ext cx="1213032" cy="1213032"/>
          </a:xfrm>
          <a:prstGeom prst="rect">
            <a:avLst/>
          </a:prstGeom>
        </p:spPr>
      </p:pic>
      <p:sp>
        <p:nvSpPr>
          <p:cNvPr id="41" name="Multiplicar 40"/>
          <p:cNvSpPr/>
          <p:nvPr/>
        </p:nvSpPr>
        <p:spPr>
          <a:xfrm>
            <a:off x="6869253" y="213265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2" name="Imagen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267" y="2171236"/>
            <a:ext cx="1213032" cy="1213032"/>
          </a:xfrm>
          <a:prstGeom prst="rect">
            <a:avLst/>
          </a:prstGeom>
        </p:spPr>
      </p:pic>
      <p:sp>
        <p:nvSpPr>
          <p:cNvPr id="44" name="Multiplicar 43"/>
          <p:cNvSpPr/>
          <p:nvPr/>
        </p:nvSpPr>
        <p:spPr>
          <a:xfrm>
            <a:off x="7964557" y="215367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Imagen 4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693170" y="4702093"/>
            <a:ext cx="734291" cy="789710"/>
          </a:xfrm>
          <a:prstGeom prst="rect">
            <a:avLst/>
          </a:prstGeom>
        </p:spPr>
      </p:pic>
      <p:sp>
        <p:nvSpPr>
          <p:cNvPr id="46" name="Multiplicar 45"/>
          <p:cNvSpPr/>
          <p:nvPr/>
        </p:nvSpPr>
        <p:spPr>
          <a:xfrm>
            <a:off x="6638108" y="4639748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739774" y="4685468"/>
            <a:ext cx="734291" cy="789710"/>
          </a:xfrm>
          <a:prstGeom prst="rect">
            <a:avLst/>
          </a:prstGeom>
        </p:spPr>
      </p:pic>
      <p:sp>
        <p:nvSpPr>
          <p:cNvPr id="48" name="Multiplicar 47"/>
          <p:cNvSpPr/>
          <p:nvPr/>
        </p:nvSpPr>
        <p:spPr>
          <a:xfrm>
            <a:off x="7651462" y="462312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095" y="1901043"/>
            <a:ext cx="1524003" cy="1524003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62624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9" grpId="0" animBg="1"/>
      <p:bldP spid="35" grpId="0" animBg="1"/>
      <p:bldP spid="37" grpId="0" animBg="1"/>
      <p:bldP spid="41" grpId="0" animBg="1"/>
      <p:bldP spid="44" grpId="0" animBg="1"/>
      <p:bldP spid="46" grpId="0" animBg="1"/>
      <p:bldP spid="4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CuadroTexto 26"/>
          <p:cNvSpPr txBox="1"/>
          <p:nvPr/>
        </p:nvSpPr>
        <p:spPr>
          <a:xfrm>
            <a:off x="5645862" y="3948185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5" name="CuadroTexto 34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9" name="Grupo 38"/>
          <p:cNvGrpSpPr/>
          <p:nvPr/>
        </p:nvGrpSpPr>
        <p:grpSpPr>
          <a:xfrm>
            <a:off x="408174" y="3408210"/>
            <a:ext cx="3389856" cy="1608883"/>
            <a:chOff x="408174" y="2610196"/>
            <a:chExt cx="3389856" cy="1608883"/>
          </a:xfrm>
        </p:grpSpPr>
        <p:sp>
          <p:nvSpPr>
            <p:cNvPr id="40" name="Onda 39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3" name="Elipse 42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9" name="Elipse 4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50" name="Imagen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262" y="4027777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69665" y="3681378"/>
            <a:ext cx="25231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50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5751556" y="4668845"/>
            <a:ext cx="734291" cy="789710"/>
          </a:xfrm>
          <a:prstGeom prst="rect">
            <a:avLst/>
          </a:prstGeom>
        </p:spPr>
      </p:pic>
      <p:sp>
        <p:nvSpPr>
          <p:cNvPr id="29" name="Multiplicar 28"/>
          <p:cNvSpPr/>
          <p:nvPr/>
        </p:nvSpPr>
        <p:spPr>
          <a:xfrm>
            <a:off x="5663244" y="460650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9148326" y="2154045"/>
            <a:ext cx="2074908" cy="1174805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39457" y="2530364"/>
            <a:ext cx="991672" cy="98995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377" y="2089582"/>
            <a:ext cx="1213032" cy="1213032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5777377" y="2040707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474" y="2102590"/>
            <a:ext cx="1213032" cy="1213032"/>
          </a:xfrm>
          <a:prstGeom prst="rect">
            <a:avLst/>
          </a:prstGeom>
        </p:spPr>
      </p:pic>
      <p:sp>
        <p:nvSpPr>
          <p:cNvPr id="41" name="Multiplicar 40"/>
          <p:cNvSpPr/>
          <p:nvPr/>
        </p:nvSpPr>
        <p:spPr>
          <a:xfrm>
            <a:off x="6884849" y="2053715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2" name="Imagen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539" y="2105206"/>
            <a:ext cx="1213032" cy="1213032"/>
          </a:xfrm>
          <a:prstGeom prst="rect">
            <a:avLst/>
          </a:prstGeom>
        </p:spPr>
      </p:pic>
      <p:sp>
        <p:nvSpPr>
          <p:cNvPr id="44" name="Multiplicar 43"/>
          <p:cNvSpPr/>
          <p:nvPr/>
        </p:nvSpPr>
        <p:spPr>
          <a:xfrm>
            <a:off x="8016539" y="2056331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Imagen 4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676545" y="4685470"/>
            <a:ext cx="734291" cy="789710"/>
          </a:xfrm>
          <a:prstGeom prst="rect">
            <a:avLst/>
          </a:prstGeom>
        </p:spPr>
      </p:pic>
      <p:sp>
        <p:nvSpPr>
          <p:cNvPr id="46" name="Multiplicar 45"/>
          <p:cNvSpPr/>
          <p:nvPr/>
        </p:nvSpPr>
        <p:spPr>
          <a:xfrm>
            <a:off x="6571608" y="462312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640024" y="4668845"/>
            <a:ext cx="734291" cy="789710"/>
          </a:xfrm>
          <a:prstGeom prst="rect">
            <a:avLst/>
          </a:prstGeom>
        </p:spPr>
      </p:pic>
      <p:sp>
        <p:nvSpPr>
          <p:cNvPr id="48" name="Multiplicar 47"/>
          <p:cNvSpPr/>
          <p:nvPr/>
        </p:nvSpPr>
        <p:spPr>
          <a:xfrm>
            <a:off x="7551712" y="4606500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363" y="4277135"/>
            <a:ext cx="1524003" cy="1524003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997070" y="4811184"/>
            <a:ext cx="991672" cy="989954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616342" y="4546925"/>
            <a:ext cx="969818" cy="928255"/>
          </a:xfrm>
          <a:prstGeom prst="rect">
            <a:avLst/>
          </a:prstGeom>
        </p:spPr>
      </p:pic>
      <p:sp>
        <p:nvSpPr>
          <p:cNvPr id="34" name="Multiplicar 33"/>
          <p:cNvSpPr/>
          <p:nvPr/>
        </p:nvSpPr>
        <p:spPr>
          <a:xfrm>
            <a:off x="8655075" y="4544155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059" y="1725827"/>
            <a:ext cx="1524003" cy="1524003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33342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9" grpId="0" animBg="1"/>
      <p:bldP spid="37" grpId="0" animBg="1"/>
      <p:bldP spid="41" grpId="0" animBg="1"/>
      <p:bldP spid="44" grpId="0" animBg="1"/>
      <p:bldP spid="46" grpId="0" animBg="1"/>
      <p:bldP spid="48" grpId="0" animBg="1"/>
      <p:bldP spid="3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6" name="CuadroTexto 25"/>
          <p:cNvSpPr txBox="1"/>
          <p:nvPr/>
        </p:nvSpPr>
        <p:spPr>
          <a:xfrm>
            <a:off x="5645862" y="1578409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8" name="Grupo 27"/>
          <p:cNvGrpSpPr/>
          <p:nvPr/>
        </p:nvGrpSpPr>
        <p:grpSpPr>
          <a:xfrm>
            <a:off x="408174" y="3258579"/>
            <a:ext cx="3389856" cy="1608883"/>
            <a:chOff x="408174" y="2610196"/>
            <a:chExt cx="3389856" cy="1608883"/>
          </a:xfrm>
        </p:grpSpPr>
        <p:sp>
          <p:nvSpPr>
            <p:cNvPr id="29" name="Onda 28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Elipse 31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Elipse 41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012" y="3878146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29562" y="3559828"/>
            <a:ext cx="2428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80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971826" y="2150918"/>
            <a:ext cx="2255626" cy="1239003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46207" y="2491422"/>
            <a:ext cx="991672" cy="98995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65357" y="4576019"/>
            <a:ext cx="969818" cy="92825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35781" y="4802094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796838" y="4576019"/>
            <a:ext cx="969818" cy="928255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867262" y="4802094"/>
            <a:ext cx="991672" cy="989954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483" y="4268045"/>
            <a:ext cx="1524003" cy="1524003"/>
          </a:xfrm>
          <a:prstGeom prst="rect">
            <a:avLst/>
          </a:prstGeom>
        </p:spPr>
      </p:pic>
      <p:sp>
        <p:nvSpPr>
          <p:cNvPr id="35" name="Multiplicar 34"/>
          <p:cNvSpPr/>
          <p:nvPr/>
        </p:nvSpPr>
        <p:spPr>
          <a:xfrm>
            <a:off x="9869008" y="4418919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883688" y="2155477"/>
            <a:ext cx="2255626" cy="1239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358069" y="2495981"/>
            <a:ext cx="991672" cy="98995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5704236" y="4576019"/>
            <a:ext cx="969818" cy="928255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774660" y="4802094"/>
            <a:ext cx="991672" cy="98995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712357" y="4576019"/>
            <a:ext cx="969818" cy="928255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82781" y="4802094"/>
            <a:ext cx="991672" cy="9899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654965"/>
            <a:ext cx="1524003" cy="1524003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43492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9752" y="3521938"/>
            <a:ext cx="28439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11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30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00" y="1553021"/>
            <a:ext cx="1524003" cy="1524003"/>
          </a:xfrm>
          <a:prstGeom prst="rect">
            <a:avLst/>
          </a:prstGeom>
        </p:spPr>
      </p:pic>
      <p:sp>
        <p:nvSpPr>
          <p:cNvPr id="25" name="CuadroTexto 24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8" name="CuadroTexto 27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9" name="Grupo 28"/>
          <p:cNvGrpSpPr/>
          <p:nvPr/>
        </p:nvGrpSpPr>
        <p:grpSpPr>
          <a:xfrm>
            <a:off x="408174" y="3225329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6" name="Elipse 35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Elipse 36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8" name="Imagen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637" y="3844896"/>
            <a:ext cx="481911" cy="48191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971823" y="2184167"/>
            <a:ext cx="2255626" cy="1239003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46204" y="2524671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65825" y="4459644"/>
            <a:ext cx="969818" cy="928255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936249" y="4685719"/>
            <a:ext cx="991672" cy="989954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109" y="4151670"/>
            <a:ext cx="1524003" cy="1524003"/>
          </a:xfrm>
          <a:prstGeom prst="rect">
            <a:avLst/>
          </a:prstGeom>
        </p:spPr>
      </p:pic>
      <p:sp>
        <p:nvSpPr>
          <p:cNvPr id="35" name="Multiplicar 34"/>
          <p:cNvSpPr/>
          <p:nvPr/>
        </p:nvSpPr>
        <p:spPr>
          <a:xfrm>
            <a:off x="9619634" y="430254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6881209" y="2172101"/>
            <a:ext cx="2255626" cy="1239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355590" y="2529230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927" y="2170670"/>
            <a:ext cx="1213032" cy="121303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67349" y="2456093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17641" y="4576562"/>
            <a:ext cx="734291" cy="789710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135682" y="4685719"/>
            <a:ext cx="991672" cy="98995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55590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23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6" name="CuadroTexto 25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27" name="Grupo 26"/>
          <p:cNvGrpSpPr/>
          <p:nvPr/>
        </p:nvGrpSpPr>
        <p:grpSpPr>
          <a:xfrm>
            <a:off x="408174" y="3408207"/>
            <a:ext cx="3389856" cy="1608883"/>
            <a:chOff x="408174" y="2610196"/>
            <a:chExt cx="3389856" cy="1608883"/>
          </a:xfrm>
        </p:grpSpPr>
        <p:sp>
          <p:nvSpPr>
            <p:cNvPr id="35" name="Onda 3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0" name="Imagen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390" y="4077649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44265" y="3760897"/>
            <a:ext cx="2537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12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50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8971819" y="2117659"/>
            <a:ext cx="2255626" cy="1239003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446200" y="2458163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6881200" y="2122218"/>
            <a:ext cx="2255626" cy="1239003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355581" y="2462722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627" y="2104162"/>
            <a:ext cx="1218908" cy="121890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82025" y="2298446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6610" y="4260511"/>
            <a:ext cx="1524003" cy="1524003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774721" y="4924170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276749" y="4602346"/>
            <a:ext cx="734291" cy="789710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6188437" y="454000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818325" y="4480426"/>
            <a:ext cx="969818" cy="92825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7890719" y="457540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822" y="1378074"/>
            <a:ext cx="2030769" cy="2030769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5760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2" grpId="0" animBg="1"/>
      <p:bldP spid="37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25"/>
          <p:cNvGrpSpPr/>
          <p:nvPr/>
        </p:nvGrpSpPr>
        <p:grpSpPr>
          <a:xfrm>
            <a:off x="408174" y="3773969"/>
            <a:ext cx="3389856" cy="1608883"/>
            <a:chOff x="408174" y="2610196"/>
            <a:chExt cx="3389856" cy="1608883"/>
          </a:xfrm>
        </p:grpSpPr>
        <p:sp>
          <p:nvSpPr>
            <p:cNvPr id="30" name="Onda 29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Elipse 30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Elipse 32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CuadroTexto 3"/>
          <p:cNvSpPr txBox="1"/>
          <p:nvPr/>
        </p:nvSpPr>
        <p:spPr>
          <a:xfrm>
            <a:off x="249642" y="4070578"/>
            <a:ext cx="26610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20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50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156" y="1658238"/>
            <a:ext cx="2092513" cy="2092513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2" name="CuadroTexto 21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60" y="4393536"/>
            <a:ext cx="481911" cy="48191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975" y="4194006"/>
            <a:ext cx="1524003" cy="1524003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625086" y="4857665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127114" y="4535841"/>
            <a:ext cx="734291" cy="789710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6038802" y="447349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668690" y="4413921"/>
            <a:ext cx="969818" cy="92825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7691209" y="445902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8748171" y="2154993"/>
            <a:ext cx="2184467" cy="127375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45314" y="2483256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968693" y="2176256"/>
            <a:ext cx="2255626" cy="1239003"/>
          </a:xfrm>
          <a:prstGeom prst="rect">
            <a:avLst/>
          </a:prstGeom>
        </p:spPr>
      </p:pic>
      <p:sp>
        <p:nvSpPr>
          <p:cNvPr id="27" name="Multiplicar 26"/>
          <p:cNvSpPr/>
          <p:nvPr/>
        </p:nvSpPr>
        <p:spPr>
          <a:xfrm>
            <a:off x="6509494" y="2217163"/>
            <a:ext cx="1088332" cy="1074679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56183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7" grpId="0" animBg="1"/>
      <p:bldP spid="2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CuadroTexto 26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3" name="CuadroTexto 32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4" name="Grupo 33"/>
          <p:cNvGrpSpPr/>
          <p:nvPr/>
        </p:nvGrpSpPr>
        <p:grpSpPr>
          <a:xfrm>
            <a:off x="408174" y="3574464"/>
            <a:ext cx="3389856" cy="1608883"/>
            <a:chOff x="408174" y="2610196"/>
            <a:chExt cx="3389856" cy="1608883"/>
          </a:xfrm>
        </p:grpSpPr>
        <p:sp>
          <p:nvSpPr>
            <p:cNvPr id="35" name="Onda 3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0" name="Imagen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62" y="4210652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99222" y="3872663"/>
            <a:ext cx="26776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22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55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968" y="4277137"/>
            <a:ext cx="1524003" cy="1524003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891079" y="4940796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739761" y="4602347"/>
            <a:ext cx="734291" cy="789710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7651449" y="454000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533184" y="4530302"/>
            <a:ext cx="969818" cy="92825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8522453" y="4575402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8731556" y="2138370"/>
            <a:ext cx="2184467" cy="127375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28699" y="2466633"/>
            <a:ext cx="991672" cy="98995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481" y="2138370"/>
            <a:ext cx="1218908" cy="1218908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492879" y="2332654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6801933" y="4589877"/>
            <a:ext cx="772674" cy="81880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87118" y="4765367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011931" y="4678547"/>
            <a:ext cx="609600" cy="637309"/>
          </a:xfrm>
          <a:prstGeom prst="rect">
            <a:avLst/>
          </a:prstGeom>
        </p:spPr>
      </p:pic>
      <p:sp>
        <p:nvSpPr>
          <p:cNvPr id="31" name="Multiplicar 30"/>
          <p:cNvSpPr/>
          <p:nvPr/>
        </p:nvSpPr>
        <p:spPr>
          <a:xfrm>
            <a:off x="5874203" y="4520604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856" y="1755440"/>
            <a:ext cx="1524003" cy="1524003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87354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2" grpId="0" animBg="1"/>
      <p:bldP spid="37" grpId="0" animBg="1"/>
      <p:bldP spid="31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3" name="CuadroTexto 32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4" name="Grupo 33"/>
          <p:cNvGrpSpPr/>
          <p:nvPr/>
        </p:nvGrpSpPr>
        <p:grpSpPr>
          <a:xfrm>
            <a:off x="408174" y="3607710"/>
            <a:ext cx="3389856" cy="1608883"/>
            <a:chOff x="408174" y="2610196"/>
            <a:chExt cx="3389856" cy="1608883"/>
          </a:xfrm>
        </p:grpSpPr>
        <p:sp>
          <p:nvSpPr>
            <p:cNvPr id="35" name="Onda 3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0" name="Imagen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515" y="4243902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70600" y="3907696"/>
            <a:ext cx="2577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25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05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543024" y="4542336"/>
            <a:ext cx="734291" cy="789710"/>
          </a:xfrm>
          <a:prstGeom prst="rect">
            <a:avLst/>
          </a:prstGeom>
        </p:spPr>
      </p:pic>
      <p:sp>
        <p:nvSpPr>
          <p:cNvPr id="32" name="Multiplicar 31"/>
          <p:cNvSpPr/>
          <p:nvPr/>
        </p:nvSpPr>
        <p:spPr>
          <a:xfrm>
            <a:off x="8454712" y="4479991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9735461" y="4453666"/>
            <a:ext cx="969818" cy="92825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9724730" y="4498766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8731555" y="2099208"/>
            <a:ext cx="2184467" cy="127375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28698" y="2427471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7422329" y="4513241"/>
            <a:ext cx="772674" cy="81880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407514" y="4688731"/>
            <a:ext cx="991672" cy="98995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5" t="29494" r="30515" b="28687"/>
          <a:stretch/>
        </p:blipFill>
        <p:spPr>
          <a:xfrm>
            <a:off x="6399564" y="4618536"/>
            <a:ext cx="609600" cy="637309"/>
          </a:xfrm>
          <a:prstGeom prst="rect">
            <a:avLst/>
          </a:prstGeom>
        </p:spPr>
      </p:pic>
      <p:sp>
        <p:nvSpPr>
          <p:cNvPr id="31" name="Multiplicar 30"/>
          <p:cNvSpPr/>
          <p:nvPr/>
        </p:nvSpPr>
        <p:spPr>
          <a:xfrm>
            <a:off x="6261836" y="4460593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6056284" y="2189544"/>
            <a:ext cx="2255626" cy="1239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641958" y="2383011"/>
            <a:ext cx="991672" cy="989954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91" y="1640241"/>
            <a:ext cx="1948022" cy="1948022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81271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7" grpId="0" animBg="1"/>
      <p:bldP spid="31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uadroTexto 28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0" name="CuadroTexto 29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1" name="Grupo 30"/>
          <p:cNvGrpSpPr/>
          <p:nvPr/>
        </p:nvGrpSpPr>
        <p:grpSpPr>
          <a:xfrm>
            <a:off x="408174" y="3325083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Elipse 3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Elipse 4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2" name="Imagen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764" y="3944650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17057" y="3598768"/>
            <a:ext cx="25908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50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35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10245572" y="4413924"/>
            <a:ext cx="969818" cy="92825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10268091" y="444239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8598554" y="2154991"/>
            <a:ext cx="2184467" cy="127375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095697" y="2483254"/>
            <a:ext cx="991672" cy="9899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5821027" y="4556624"/>
            <a:ext cx="772674" cy="81880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806212" y="4765364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6212610" y="2195158"/>
            <a:ext cx="2074908" cy="117480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803741" y="2571477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948071" y="4563549"/>
            <a:ext cx="734291" cy="789710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866112" y="4672706"/>
            <a:ext cx="991672" cy="98995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173153" y="4530299"/>
            <a:ext cx="734291" cy="789710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091194" y="4639456"/>
            <a:ext cx="991672" cy="98995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9334300" y="4517067"/>
            <a:ext cx="734291" cy="789710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52341" y="4626224"/>
            <a:ext cx="991672" cy="9899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33"/>
          <a:stretch/>
        </p:blipFill>
        <p:spPr>
          <a:xfrm>
            <a:off x="1073449" y="1462957"/>
            <a:ext cx="2155095" cy="1800035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444879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90510" y="3993656"/>
            <a:ext cx="27139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50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25</a:t>
            </a:r>
            <a:endParaRPr lang="es-ES" sz="6000" b="1" dirty="0">
              <a:solidFill>
                <a:srgbClr val="FF0000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7" name="CuadroTexto 26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1" name="Grupo 30"/>
          <p:cNvGrpSpPr/>
          <p:nvPr/>
        </p:nvGrpSpPr>
        <p:grpSpPr>
          <a:xfrm>
            <a:off x="408174" y="3640966"/>
            <a:ext cx="3389856" cy="1608883"/>
            <a:chOff x="408174" y="2610196"/>
            <a:chExt cx="3389856" cy="1608883"/>
          </a:xfrm>
        </p:grpSpPr>
        <p:sp>
          <p:nvSpPr>
            <p:cNvPr id="32" name="Onda 31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0" name="Imagen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262" y="4310408"/>
            <a:ext cx="481911" cy="481911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10212317" y="4497047"/>
            <a:ext cx="969818" cy="92825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10234836" y="4508897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6003909" y="4606497"/>
            <a:ext cx="772674" cy="81880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89094" y="4781987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347071" y="4613422"/>
            <a:ext cx="734291" cy="789710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265112" y="4739204"/>
            <a:ext cx="991672" cy="98995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888028" y="4596797"/>
            <a:ext cx="734291" cy="789710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806069" y="4705954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8436411" y="2024837"/>
            <a:ext cx="2652067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28450" y="2553330"/>
            <a:ext cx="991672" cy="989954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2" b="21479"/>
          <a:stretch/>
        </p:blipFill>
        <p:spPr>
          <a:xfrm>
            <a:off x="5931976" y="2184012"/>
            <a:ext cx="2255626" cy="1239003"/>
          </a:xfrm>
          <a:prstGeom prst="rect">
            <a:avLst/>
          </a:prstGeom>
        </p:spPr>
      </p:pic>
      <p:sp>
        <p:nvSpPr>
          <p:cNvPr id="30" name="Multiplicar 29"/>
          <p:cNvSpPr/>
          <p:nvPr/>
        </p:nvSpPr>
        <p:spPr>
          <a:xfrm>
            <a:off x="6472777" y="2224919"/>
            <a:ext cx="1088332" cy="1074679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36" y="1457677"/>
            <a:ext cx="2168732" cy="2168732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80765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7" grpId="0" animBg="1"/>
      <p:bldP spid="30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uadroTexto 30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2" name="CuadroTexto 31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4" name="Grupo 33"/>
          <p:cNvGrpSpPr/>
          <p:nvPr/>
        </p:nvGrpSpPr>
        <p:grpSpPr>
          <a:xfrm>
            <a:off x="408174" y="3491339"/>
            <a:ext cx="3389856" cy="1608883"/>
            <a:chOff x="408174" y="2610196"/>
            <a:chExt cx="3389856" cy="1608883"/>
          </a:xfrm>
        </p:grpSpPr>
        <p:sp>
          <p:nvSpPr>
            <p:cNvPr id="35" name="Onda 34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Elipse 38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0" name="Imagen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013" y="4110906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64022" y="3787948"/>
            <a:ext cx="27745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60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15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483324" y="4563549"/>
            <a:ext cx="969818" cy="928255"/>
          </a:xfrm>
          <a:prstGeom prst="rect">
            <a:avLst/>
          </a:prstGeom>
        </p:spPr>
      </p:pic>
      <p:sp>
        <p:nvSpPr>
          <p:cNvPr id="37" name="Multiplicar 36"/>
          <p:cNvSpPr/>
          <p:nvPr/>
        </p:nvSpPr>
        <p:spPr>
          <a:xfrm>
            <a:off x="8472593" y="4608649"/>
            <a:ext cx="914400" cy="914400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5987290" y="4623124"/>
            <a:ext cx="772674" cy="81880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972475" y="4798614"/>
            <a:ext cx="991672" cy="98995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263954" y="4646674"/>
            <a:ext cx="734291" cy="789710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181995" y="4755831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8286786" y="2024836"/>
            <a:ext cx="2652067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078825" y="2553329"/>
            <a:ext cx="991672" cy="9899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2" b="21479"/>
          <a:stretch/>
        </p:blipFill>
        <p:spPr>
          <a:xfrm>
            <a:off x="6013102" y="2178536"/>
            <a:ext cx="2074908" cy="117480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604233" y="2554855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867" y="4251420"/>
            <a:ext cx="1524003" cy="1524003"/>
          </a:xfrm>
          <a:prstGeom prst="rect">
            <a:avLst/>
          </a:prstGeom>
        </p:spPr>
      </p:pic>
      <p:sp>
        <p:nvSpPr>
          <p:cNvPr id="27" name="Multiplicar 26"/>
          <p:cNvSpPr/>
          <p:nvPr/>
        </p:nvSpPr>
        <p:spPr>
          <a:xfrm>
            <a:off x="9852392" y="4402294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10" y="1219064"/>
            <a:ext cx="2235088" cy="2235088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14206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7" grpId="0" animBg="1"/>
      <p:bldP spid="27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3" name="CuadroTexto 32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6" name="Grupo 35"/>
          <p:cNvGrpSpPr/>
          <p:nvPr/>
        </p:nvGrpSpPr>
        <p:grpSpPr>
          <a:xfrm>
            <a:off x="408174" y="3640966"/>
            <a:ext cx="3389856" cy="1608883"/>
            <a:chOff x="408174" y="2610196"/>
            <a:chExt cx="3389856" cy="1608883"/>
          </a:xfrm>
        </p:grpSpPr>
        <p:sp>
          <p:nvSpPr>
            <p:cNvPr id="37" name="Onda 36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Elipse 39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Elipse 40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42" name="Imagen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512" y="4260533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48337" y="3931165"/>
            <a:ext cx="2411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70 </a:t>
            </a:r>
            <a:r>
              <a:rPr lang="es-ES" sz="6000" b="1" dirty="0"/>
              <a:t>,</a:t>
            </a:r>
            <a:r>
              <a:rPr lang="es-ES" sz="6000" b="1" dirty="0" smtClean="0"/>
              <a:t> </a:t>
            </a:r>
            <a:r>
              <a:rPr lang="es-ES" sz="6000" b="1" dirty="0" smtClean="0">
                <a:solidFill>
                  <a:srgbClr val="FF0000"/>
                </a:solidFill>
              </a:rPr>
              <a:t>35</a:t>
            </a:r>
            <a:endParaRPr lang="es-ES" sz="6000" b="1" dirty="0">
              <a:solidFill>
                <a:srgbClr val="FF0000"/>
              </a:solidFill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5771162" y="4523377"/>
            <a:ext cx="772674" cy="81880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756347" y="4698867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8486287" y="2024837"/>
            <a:ext cx="2652067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78326" y="2553330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744" y="4151673"/>
            <a:ext cx="1524003" cy="1524003"/>
          </a:xfrm>
          <a:prstGeom prst="rect">
            <a:avLst/>
          </a:prstGeom>
        </p:spPr>
      </p:pic>
      <p:sp>
        <p:nvSpPr>
          <p:cNvPr id="27" name="Multiplicar 26"/>
          <p:cNvSpPr/>
          <p:nvPr/>
        </p:nvSpPr>
        <p:spPr>
          <a:xfrm>
            <a:off x="9769269" y="4302547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5792923" y="2115002"/>
            <a:ext cx="2184467" cy="1273757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290066" y="2443265"/>
            <a:ext cx="991672" cy="989954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6857577" y="4540002"/>
            <a:ext cx="734291" cy="789710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7776311" y="4535011"/>
            <a:ext cx="734291" cy="789710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1" t="25124" r="25767" b="23058"/>
          <a:stretch/>
        </p:blipFill>
        <p:spPr>
          <a:xfrm>
            <a:off x="8740840" y="4537924"/>
            <a:ext cx="734291" cy="789710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17166" y="4707916"/>
            <a:ext cx="991672" cy="98995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678823" y="4715492"/>
            <a:ext cx="991672" cy="98995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623579" y="4739144"/>
            <a:ext cx="991672" cy="9899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9796">
            <a:off x="1135974" y="16522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61" y="2024837"/>
            <a:ext cx="369721" cy="369721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58646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5645862" y="3964810"/>
            <a:ext cx="5644416" cy="21446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1" name="CuadroTexto 30"/>
          <p:cNvSpPr txBox="1"/>
          <p:nvPr/>
        </p:nvSpPr>
        <p:spPr>
          <a:xfrm>
            <a:off x="5645861" y="1695801"/>
            <a:ext cx="5644416" cy="214468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32" name="Grupo 31"/>
          <p:cNvGrpSpPr/>
          <p:nvPr/>
        </p:nvGrpSpPr>
        <p:grpSpPr>
          <a:xfrm>
            <a:off x="408174" y="3690845"/>
            <a:ext cx="3389856" cy="1608883"/>
            <a:chOff x="408174" y="2610196"/>
            <a:chExt cx="3389856" cy="1608883"/>
          </a:xfrm>
        </p:grpSpPr>
        <p:sp>
          <p:nvSpPr>
            <p:cNvPr id="33" name="Onda 32"/>
            <p:cNvSpPr/>
            <p:nvPr/>
          </p:nvSpPr>
          <p:spPr>
            <a:xfrm>
              <a:off x="408174" y="2610196"/>
              <a:ext cx="3389856" cy="1608883"/>
            </a:xfrm>
            <a:prstGeom prst="wave">
              <a:avLst/>
            </a:prstGeom>
            <a:noFill/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Elipse 33"/>
            <p:cNvSpPr/>
            <p:nvPr/>
          </p:nvSpPr>
          <p:spPr>
            <a:xfrm>
              <a:off x="3156482" y="3229763"/>
              <a:ext cx="487188" cy="54458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5" name="Elipse 34"/>
            <p:cNvSpPr/>
            <p:nvPr/>
          </p:nvSpPr>
          <p:spPr>
            <a:xfrm>
              <a:off x="3279098" y="3353944"/>
              <a:ext cx="241955" cy="281047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6" name="Imagen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263" y="4310412"/>
            <a:ext cx="481911" cy="48191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50074" y="3954204"/>
            <a:ext cx="24781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 </a:t>
            </a:r>
            <a:r>
              <a:rPr lang="es-ES" sz="6000" b="1" dirty="0" smtClean="0">
                <a:solidFill>
                  <a:srgbClr val="00B0F0"/>
                </a:solidFill>
              </a:rPr>
              <a:t>70 </a:t>
            </a:r>
            <a:r>
              <a:rPr lang="es-ES" sz="6000" b="1" dirty="0" smtClean="0"/>
              <a:t>, </a:t>
            </a:r>
            <a:r>
              <a:rPr lang="es-ES" sz="6000" b="1" dirty="0" smtClean="0">
                <a:solidFill>
                  <a:srgbClr val="FF0000"/>
                </a:solidFill>
              </a:rPr>
              <a:t>65</a:t>
            </a:r>
            <a:endParaRPr lang="es-ES" sz="4000" b="1" dirty="0">
              <a:solidFill>
                <a:srgbClr val="FF0000"/>
              </a:solidFill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18250" r="19784" b="17205"/>
          <a:stretch/>
        </p:blipFill>
        <p:spPr>
          <a:xfrm>
            <a:off x="5754523" y="4589873"/>
            <a:ext cx="772674" cy="81880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5739708" y="4765363"/>
            <a:ext cx="991672" cy="98995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7" b="20778"/>
          <a:stretch/>
        </p:blipFill>
        <p:spPr>
          <a:xfrm>
            <a:off x="8502917" y="2041460"/>
            <a:ext cx="2652067" cy="152400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9294956" y="2569953"/>
            <a:ext cx="991672" cy="9899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476" y="4268044"/>
            <a:ext cx="1524003" cy="1524003"/>
          </a:xfrm>
          <a:prstGeom prst="rect">
            <a:avLst/>
          </a:prstGeom>
        </p:spPr>
      </p:pic>
      <p:sp>
        <p:nvSpPr>
          <p:cNvPr id="27" name="Multiplicar 26"/>
          <p:cNvSpPr/>
          <p:nvPr/>
        </p:nvSpPr>
        <p:spPr>
          <a:xfrm>
            <a:off x="9869001" y="4418918"/>
            <a:ext cx="1184452" cy="1288002"/>
          </a:xfrm>
          <a:prstGeom prst="mathMultiply">
            <a:avLst>
              <a:gd name="adj1" fmla="val 521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7" b="21483"/>
          <a:stretch/>
        </p:blipFill>
        <p:spPr>
          <a:xfrm>
            <a:off x="5809553" y="2131625"/>
            <a:ext cx="2184467" cy="1273757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306696" y="2459888"/>
            <a:ext cx="991672" cy="98995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6706477" y="4490891"/>
            <a:ext cx="969818" cy="928255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6776901" y="4716966"/>
            <a:ext cx="991672" cy="989954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7740513" y="4490891"/>
            <a:ext cx="969818" cy="928255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7810937" y="4716966"/>
            <a:ext cx="991672" cy="989954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8" t="18410" r="19026" b="20681"/>
          <a:stretch/>
        </p:blipFill>
        <p:spPr>
          <a:xfrm>
            <a:off x="8796962" y="4483264"/>
            <a:ext cx="969818" cy="928255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5" b="38965" l="31608" r="681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7" r="31690" b="59507"/>
          <a:stretch/>
        </p:blipFill>
        <p:spPr>
          <a:xfrm>
            <a:off x="8867386" y="4709339"/>
            <a:ext cx="991672" cy="9899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7" y="6254951"/>
            <a:ext cx="1345826" cy="31057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17" y="1673151"/>
            <a:ext cx="2001073" cy="2001073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20026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8519</TotalTime>
  <Words>248</Words>
  <Application>Microsoft Office PowerPoint</Application>
  <PresentationFormat>Panorámica</PresentationFormat>
  <Paragraphs>76</Paragraphs>
  <Slides>82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82</vt:i4>
      </vt:variant>
    </vt:vector>
  </HeadingPairs>
  <TitlesOfParts>
    <vt:vector size="88" baseType="lpstr">
      <vt:lpstr>Arial</vt:lpstr>
      <vt:lpstr>Calibri</vt:lpstr>
      <vt:lpstr>Calibri Light</vt:lpstr>
      <vt:lpstr>Tahoma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paco</dc:creator>
  <cp:lastModifiedBy>ADIMIR</cp:lastModifiedBy>
  <cp:revision>108</cp:revision>
  <dcterms:created xsi:type="dcterms:W3CDTF">2019-08-22T08:53:52Z</dcterms:created>
  <dcterms:modified xsi:type="dcterms:W3CDTF">2025-01-17T09:02:16Z</dcterms:modified>
</cp:coreProperties>
</file>