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3" r:id="rId3"/>
    <p:sldId id="262" r:id="rId4"/>
    <p:sldId id="261" r:id="rId5"/>
    <p:sldId id="260" r:id="rId6"/>
    <p:sldId id="269" r:id="rId7"/>
    <p:sldId id="270" r:id="rId8"/>
    <p:sldId id="271" r:id="rId9"/>
    <p:sldId id="272" r:id="rId10"/>
    <p:sldId id="273" r:id="rId11"/>
    <p:sldId id="274" r:id="rId12"/>
    <p:sldId id="267" r:id="rId13"/>
    <p:sldId id="266" r:id="rId14"/>
    <p:sldId id="264" r:id="rId15"/>
    <p:sldId id="265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6" r:id="rId32"/>
    <p:sldId id="297" r:id="rId33"/>
    <p:sldId id="298" r:id="rId34"/>
    <p:sldId id="283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8" r:id="rId44"/>
    <p:sldId id="307" r:id="rId45"/>
    <p:sldId id="284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16" r:id="rId54"/>
    <p:sldId id="317" r:id="rId55"/>
    <p:sldId id="318" r:id="rId56"/>
    <p:sldId id="319" r:id="rId57"/>
    <p:sldId id="320" r:id="rId58"/>
    <p:sldId id="321" r:id="rId59"/>
    <p:sldId id="322" r:id="rId60"/>
    <p:sldId id="323" r:id="rId61"/>
    <p:sldId id="324" r:id="rId62"/>
    <p:sldId id="325" r:id="rId63"/>
    <p:sldId id="326" r:id="rId64"/>
    <p:sldId id="327" r:id="rId65"/>
    <p:sldId id="328" r:id="rId66"/>
    <p:sldId id="329" r:id="rId67"/>
    <p:sldId id="285" r:id="rId68"/>
    <p:sldId id="330" r:id="rId69"/>
    <p:sldId id="331" r:id="rId70"/>
    <p:sldId id="332" r:id="rId71"/>
    <p:sldId id="333" r:id="rId72"/>
    <p:sldId id="334" r:id="rId73"/>
    <p:sldId id="335" r:id="rId74"/>
    <p:sldId id="336" r:id="rId75"/>
    <p:sldId id="337" r:id="rId76"/>
    <p:sldId id="338" r:id="rId77"/>
    <p:sldId id="339" r:id="rId78"/>
    <p:sldId id="295" r:id="rId79"/>
    <p:sldId id="340" r:id="rId80"/>
    <p:sldId id="341" r:id="rId81"/>
    <p:sldId id="342" r:id="rId82"/>
    <p:sldId id="343" r:id="rId83"/>
    <p:sldId id="344" r:id="rId84"/>
    <p:sldId id="345" r:id="rId85"/>
    <p:sldId id="346" r:id="rId86"/>
    <p:sldId id="347" r:id="rId87"/>
    <p:sldId id="348" r:id="rId88"/>
    <p:sldId id="349" r:id="rId89"/>
    <p:sldId id="351" r:id="rId90"/>
    <p:sldId id="352" r:id="rId91"/>
    <p:sldId id="354" r:id="rId92"/>
    <p:sldId id="355" r:id="rId93"/>
    <p:sldId id="356" r:id="rId94"/>
    <p:sldId id="362" r:id="rId95"/>
    <p:sldId id="358" r:id="rId96"/>
    <p:sldId id="359" r:id="rId97"/>
    <p:sldId id="377" r:id="rId98"/>
    <p:sldId id="353" r:id="rId99"/>
    <p:sldId id="366" r:id="rId100"/>
    <p:sldId id="360" r:id="rId101"/>
    <p:sldId id="361" r:id="rId102"/>
    <p:sldId id="363" r:id="rId103"/>
    <p:sldId id="371" r:id="rId104"/>
    <p:sldId id="364" r:id="rId105"/>
    <p:sldId id="380" r:id="rId106"/>
    <p:sldId id="369" r:id="rId107"/>
    <p:sldId id="365" r:id="rId108"/>
    <p:sldId id="357" r:id="rId109"/>
    <p:sldId id="367" r:id="rId110"/>
    <p:sldId id="381" r:id="rId111"/>
    <p:sldId id="368" r:id="rId112"/>
    <p:sldId id="373" r:id="rId113"/>
    <p:sldId id="370" r:id="rId114"/>
    <p:sldId id="382" r:id="rId115"/>
    <p:sldId id="378" r:id="rId116"/>
    <p:sldId id="372" r:id="rId117"/>
    <p:sldId id="379" r:id="rId118"/>
    <p:sldId id="374" r:id="rId119"/>
    <p:sldId id="375" r:id="rId120"/>
    <p:sldId id="383" r:id="rId121"/>
    <p:sldId id="376" r:id="rId122"/>
    <p:sldId id="350" r:id="rId12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ltz+Sf5YuOILkh0gXh8kjw==" hashData="crld+R7ymo9QmG0diDDGznPIMaNFR72GzYJwfcttzeE7bnJHGA/BbG+Kbh+hS+AZgFnSj8VaNNsm50m1hhcam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73B6-4F67-4BCC-9ADB-E8BD07841F23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6ACB-5C30-40AE-B7B4-3B2F851B1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084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73B6-4F67-4BCC-9ADB-E8BD07841F23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6ACB-5C30-40AE-B7B4-3B2F851B1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57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73B6-4F67-4BCC-9ADB-E8BD07841F23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6ACB-5C30-40AE-B7B4-3B2F851B1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361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73B6-4F67-4BCC-9ADB-E8BD07841F23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6ACB-5C30-40AE-B7B4-3B2F851B1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458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73B6-4F67-4BCC-9ADB-E8BD07841F23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6ACB-5C30-40AE-B7B4-3B2F851B1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638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73B6-4F67-4BCC-9ADB-E8BD07841F23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6ACB-5C30-40AE-B7B4-3B2F851B1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649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73B6-4F67-4BCC-9ADB-E8BD07841F23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6ACB-5C30-40AE-B7B4-3B2F851B1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6410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73B6-4F67-4BCC-9ADB-E8BD07841F23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6ACB-5C30-40AE-B7B4-3B2F851B1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815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73B6-4F67-4BCC-9ADB-E8BD07841F23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6ACB-5C30-40AE-B7B4-3B2F851B1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345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73B6-4F67-4BCC-9ADB-E8BD07841F23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6ACB-5C30-40AE-B7B4-3B2F851B1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777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73B6-4F67-4BCC-9ADB-E8BD07841F23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6ACB-5C30-40AE-B7B4-3B2F851B1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129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C73B6-4F67-4BCC-9ADB-E8BD07841F23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C6ACB-5C30-40AE-B7B4-3B2F851B1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110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2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0203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7631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5889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5868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7562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7865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2706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346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1688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3408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6780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8405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07330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37603" y="2549639"/>
            <a:ext cx="212344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9793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7486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2348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95364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283315" y="2549639"/>
            <a:ext cx="202342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2227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132686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37603" y="2549639"/>
            <a:ext cx="2030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8434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4754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0801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23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3891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8879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3434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6986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1917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132686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37603" y="2549639"/>
            <a:ext cx="2030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9538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0000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FIN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9454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184" y="4525284"/>
            <a:ext cx="564812" cy="564812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90285" y="1411946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23250" y="1411946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17582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127821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950" y="1411946"/>
            <a:ext cx="1524003" cy="152400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38" y="4525287"/>
            <a:ext cx="564812" cy="564812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3489011" y="3876666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008543" y="5100805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endParaRPr lang="es-ES" sz="54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2458266" y="3876666"/>
            <a:ext cx="6214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sp>
        <p:nvSpPr>
          <p:cNvPr id="3" name="Abrir corchete 2"/>
          <p:cNvSpPr/>
          <p:nvPr/>
        </p:nvSpPr>
        <p:spPr>
          <a:xfrm rot="16200000" flipH="1">
            <a:off x="1080039" y="3974870"/>
            <a:ext cx="400225" cy="1479635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>
            <a:off x="787078" y="4052905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8" y="4525284"/>
            <a:ext cx="602630" cy="5648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6" name="Imagen 15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9323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7037E-7 L 0.23594 -0.35394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75" y="-17569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6" grpId="1"/>
      <p:bldP spid="7" grpId="0"/>
      <p:bldP spid="13" grpId="0"/>
      <p:bldP spid="13" grpId="1"/>
      <p:bldP spid="18" grpId="0"/>
      <p:bldP spid="18" grpId="1"/>
      <p:bldP spid="20" grpId="0"/>
      <p:bldP spid="20" grpId="1"/>
      <p:bldP spid="3" grpId="0" animBg="1"/>
      <p:bldP spid="3" grpId="1" animBg="1"/>
      <p:bldP spid="25" grpId="0"/>
      <p:bldP spid="2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90285" y="1411946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223250" y="1411946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17582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127821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950" y="1411946"/>
            <a:ext cx="1524003" cy="152400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79" y="4525287"/>
            <a:ext cx="489787" cy="56481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17" y="4525284"/>
            <a:ext cx="530775" cy="564812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6225875" y="3797273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382" y="4557407"/>
            <a:ext cx="511574" cy="5648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568" y="4571213"/>
            <a:ext cx="515781" cy="564812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2412323" y="4378148"/>
            <a:ext cx="289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latin typeface="Arial Rounded MT Bold" panose="020F0704030504030204" pitchFamily="34" charset="0"/>
              </a:rPr>
              <a:t>+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927390" y="5145633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endParaRPr lang="es-ES" sz="54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491173" y="5166666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5155810" y="3983774"/>
            <a:ext cx="6214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sp>
        <p:nvSpPr>
          <p:cNvPr id="3" name="Abrir corchete 2"/>
          <p:cNvSpPr/>
          <p:nvPr/>
        </p:nvSpPr>
        <p:spPr>
          <a:xfrm rot="16200000" flipH="1">
            <a:off x="1059530" y="3980864"/>
            <a:ext cx="400225" cy="1467643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Abrir corchete 23"/>
          <p:cNvSpPr/>
          <p:nvPr/>
        </p:nvSpPr>
        <p:spPr>
          <a:xfrm rot="16200000" flipH="1">
            <a:off x="3585553" y="4017886"/>
            <a:ext cx="400225" cy="142648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>
            <a:off x="782632" y="4108439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3275562" y="4054028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099" y="4525287"/>
            <a:ext cx="517832" cy="564812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988" y="4573996"/>
            <a:ext cx="506535" cy="564812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26" name="Imagen 25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5111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13152E-17 4.07407E-6 L 0.02448 -0.33611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9" y="-17083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6" grpId="1"/>
      <p:bldP spid="7" grpId="0"/>
      <p:bldP spid="13" grpId="0"/>
      <p:bldP spid="13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3" grpId="0" animBg="1"/>
      <p:bldP spid="3" grpId="1" animBg="1"/>
      <p:bldP spid="24" grpId="0" animBg="1"/>
      <p:bldP spid="24" grpId="1" animBg="1"/>
      <p:bldP spid="25" grpId="0"/>
      <p:bldP spid="25" grpId="1"/>
      <p:bldP spid="29" grpId="0"/>
      <p:bldP spid="2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90285" y="1411946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223250" y="1411946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17582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127821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950" y="1411946"/>
            <a:ext cx="1524003" cy="152400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79" y="4525287"/>
            <a:ext cx="489787" cy="56481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17" y="4525284"/>
            <a:ext cx="530775" cy="564812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8256372" y="3797273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382" y="4557407"/>
            <a:ext cx="511574" cy="5648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568" y="4571213"/>
            <a:ext cx="515781" cy="564812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2412323" y="4378148"/>
            <a:ext cx="289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latin typeface="Arial Rounded MT Bold" panose="020F0704030504030204" pitchFamily="34" charset="0"/>
              </a:rPr>
              <a:t>+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927390" y="5145633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endParaRPr lang="es-ES" sz="54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491173" y="5166666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7462560" y="3862751"/>
            <a:ext cx="6214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sp>
        <p:nvSpPr>
          <p:cNvPr id="3" name="Abrir corchete 2"/>
          <p:cNvSpPr/>
          <p:nvPr/>
        </p:nvSpPr>
        <p:spPr>
          <a:xfrm rot="16200000" flipH="1">
            <a:off x="1059530" y="3980864"/>
            <a:ext cx="400225" cy="1467643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Abrir corchete 23"/>
          <p:cNvSpPr/>
          <p:nvPr/>
        </p:nvSpPr>
        <p:spPr>
          <a:xfrm rot="16200000" flipH="1">
            <a:off x="3585553" y="4017886"/>
            <a:ext cx="400225" cy="142648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>
            <a:off x="782632" y="4108439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3275562" y="4054028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099" y="4525287"/>
            <a:ext cx="517832" cy="564812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988" y="4573996"/>
            <a:ext cx="506535" cy="564812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631" y="4556287"/>
            <a:ext cx="511574" cy="564812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901" y="4570093"/>
            <a:ext cx="515781" cy="564812"/>
          </a:xfrm>
          <a:prstGeom prst="rect">
            <a:avLst/>
          </a:prstGeom>
        </p:spPr>
      </p:pic>
      <p:sp>
        <p:nvSpPr>
          <p:cNvPr id="27" name="CuadroTexto 26"/>
          <p:cNvSpPr txBox="1"/>
          <p:nvPr/>
        </p:nvSpPr>
        <p:spPr>
          <a:xfrm>
            <a:off x="4927278" y="4377028"/>
            <a:ext cx="289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latin typeface="Arial Rounded MT Bold" panose="020F0704030504030204" pitchFamily="34" charset="0"/>
              </a:rPr>
              <a:t>+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6118422" y="5165546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30" name="Abrir corchete 29"/>
          <p:cNvSpPr/>
          <p:nvPr/>
        </p:nvSpPr>
        <p:spPr>
          <a:xfrm rot="16200000" flipH="1">
            <a:off x="6212802" y="4016766"/>
            <a:ext cx="400225" cy="142648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CuadroTexto 30"/>
          <p:cNvSpPr txBox="1"/>
          <p:nvPr/>
        </p:nvSpPr>
        <p:spPr>
          <a:xfrm>
            <a:off x="5902811" y="4052908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37" y="4572876"/>
            <a:ext cx="506535" cy="564812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34" name="Imagen 33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4059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85185E-6 L -0.13815 -0.36389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14" y="-18194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6" grpId="1"/>
      <p:bldP spid="7" grpId="0"/>
      <p:bldP spid="13" grpId="0"/>
      <p:bldP spid="13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3" grpId="0" animBg="1"/>
      <p:bldP spid="3" grpId="1" animBg="1"/>
      <p:bldP spid="24" grpId="0" animBg="1"/>
      <p:bldP spid="24" grpId="1" animBg="1"/>
      <p:bldP spid="25" grpId="0"/>
      <p:bldP spid="25" grpId="1"/>
      <p:bldP spid="29" grpId="0"/>
      <p:bldP spid="29" grpId="1"/>
      <p:bldP spid="27" grpId="0"/>
      <p:bldP spid="27" grpId="1"/>
      <p:bldP spid="28" grpId="0"/>
      <p:bldP spid="28" grpId="1"/>
      <p:bldP spid="30" grpId="0" animBg="1"/>
      <p:bldP spid="30" grpId="1" animBg="1"/>
      <p:bldP spid="31" grpId="0"/>
      <p:bldP spid="3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6044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442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8612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1677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90285" y="1411946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23250" y="1411946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17582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127821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950" y="1411946"/>
            <a:ext cx="1524003" cy="152400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38" y="4525287"/>
            <a:ext cx="564812" cy="56481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65" y="4525284"/>
            <a:ext cx="564812" cy="564812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2711973" y="3812134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25685" y="5145633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endParaRPr lang="es-ES" sz="54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845946" y="3887522"/>
            <a:ext cx="6214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sp>
        <p:nvSpPr>
          <p:cNvPr id="3" name="Abrir corchete 2"/>
          <p:cNvSpPr/>
          <p:nvPr/>
        </p:nvSpPr>
        <p:spPr>
          <a:xfrm rot="16200000" flipH="1">
            <a:off x="813569" y="4226825"/>
            <a:ext cx="400225" cy="97572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>
            <a:off x="525821" y="4052905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5" name="Imagen 14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0803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4.81481E-6 L 0.29636 -0.34862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18" y="-17431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6" grpId="1"/>
      <p:bldP spid="7" grpId="0"/>
      <p:bldP spid="13" grpId="0"/>
      <p:bldP spid="13" grpId="1"/>
      <p:bldP spid="18" grpId="0"/>
      <p:bldP spid="18" grpId="1"/>
      <p:bldP spid="20" grpId="0"/>
      <p:bldP spid="20" grpId="1"/>
      <p:bldP spid="3" grpId="0" animBg="1"/>
      <p:bldP spid="3" grpId="1" animBg="1"/>
      <p:bldP spid="25" grpId="0"/>
      <p:bldP spid="2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6302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6627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095364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283315" y="2549639"/>
            <a:ext cx="202342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29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4368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4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5612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9048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8923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0413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9724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6992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945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90285" y="1411946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23250" y="1411946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17582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127821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950" y="1411946"/>
            <a:ext cx="1524003" cy="152400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38" y="4525287"/>
            <a:ext cx="564812" cy="56481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65" y="4525284"/>
            <a:ext cx="564812" cy="564812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5338373" y="3820541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207" y="4557407"/>
            <a:ext cx="564812" cy="5648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075" y="4571213"/>
            <a:ext cx="564812" cy="564812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1993464" y="4407795"/>
            <a:ext cx="289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latin typeface="Arial Rounded MT Bold" panose="020F0704030504030204" pitchFamily="34" charset="0"/>
              </a:rPr>
              <a:t>+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725685" y="5145633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endParaRPr lang="es-ES" sz="54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047698" y="5228962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4268308" y="3983774"/>
            <a:ext cx="6214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sp>
        <p:nvSpPr>
          <p:cNvPr id="3" name="Abrir corchete 2"/>
          <p:cNvSpPr/>
          <p:nvPr/>
        </p:nvSpPr>
        <p:spPr>
          <a:xfrm rot="16200000" flipH="1">
            <a:off x="813569" y="4226825"/>
            <a:ext cx="400225" cy="97572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Abrir corchete 23"/>
          <p:cNvSpPr/>
          <p:nvPr/>
        </p:nvSpPr>
        <p:spPr>
          <a:xfrm rot="16200000" flipH="1">
            <a:off x="3058435" y="4208829"/>
            <a:ext cx="400225" cy="1044595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>
            <a:off x="525821" y="4052905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2804917" y="4054028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22" name="Imagen 21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3413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0.0858 -0.39444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-19722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6" grpId="1"/>
      <p:bldP spid="7" grpId="0"/>
      <p:bldP spid="13" grpId="0"/>
      <p:bldP spid="13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3" grpId="0" animBg="1"/>
      <p:bldP spid="3" grpId="1" animBg="1"/>
      <p:bldP spid="24" grpId="0" animBg="1"/>
      <p:bldP spid="24" grpId="1" animBg="1"/>
      <p:bldP spid="25" grpId="0"/>
      <p:bldP spid="25" grpId="1"/>
      <p:bldP spid="29" grpId="0"/>
      <p:bldP spid="29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95364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283315" y="2549639"/>
            <a:ext cx="202342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29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2922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31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7853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1721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132686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37603" y="2549639"/>
            <a:ext cx="2030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6895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</a:t>
            </a:r>
            <a:r>
              <a:rPr lang="es-ES" sz="8800" b="1" dirty="0">
                <a:solidFill>
                  <a:srgbClr val="7030A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7825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120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1324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17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163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7676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541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90285" y="1411946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23250" y="1411946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17582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127821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950" y="1411946"/>
            <a:ext cx="1524003" cy="152400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38" y="4525287"/>
            <a:ext cx="564812" cy="56481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65" y="4525284"/>
            <a:ext cx="564812" cy="564812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7632386" y="3777000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207" y="4557407"/>
            <a:ext cx="564812" cy="5648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075" y="4571213"/>
            <a:ext cx="564812" cy="564812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1993464" y="4407795"/>
            <a:ext cx="289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latin typeface="Arial Rounded MT Bold" panose="020F0704030504030204" pitchFamily="34" charset="0"/>
              </a:rPr>
              <a:t>+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725685" y="5145633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endParaRPr lang="es-ES" sz="54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033975" y="5166666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6562321" y="3983774"/>
            <a:ext cx="6214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114" y="4525684"/>
            <a:ext cx="564812" cy="564812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159" y="4541725"/>
            <a:ext cx="564812" cy="564812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4229226" y="4406099"/>
            <a:ext cx="445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latin typeface="Arial Rounded MT Bold" panose="020F0704030504030204" pitchFamily="34" charset="0"/>
              </a:rPr>
              <a:t>+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5336319" y="5166666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endParaRPr lang="es-ES" sz="54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Abrir corchete 2"/>
          <p:cNvSpPr/>
          <p:nvPr/>
        </p:nvSpPr>
        <p:spPr>
          <a:xfrm rot="16200000" flipH="1">
            <a:off x="813569" y="4226825"/>
            <a:ext cx="400225" cy="97572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Abrir corchete 23"/>
          <p:cNvSpPr/>
          <p:nvPr/>
        </p:nvSpPr>
        <p:spPr>
          <a:xfrm rot="16200000" flipH="1">
            <a:off x="3058435" y="4208829"/>
            <a:ext cx="400225" cy="1044595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>
            <a:off x="525821" y="4052905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7" name="Abrir corchete 26"/>
          <p:cNvSpPr/>
          <p:nvPr/>
        </p:nvSpPr>
        <p:spPr>
          <a:xfrm rot="16200000" flipH="1">
            <a:off x="5431743" y="4212062"/>
            <a:ext cx="400225" cy="100806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28"/>
          <p:cNvSpPr txBox="1"/>
          <p:nvPr/>
        </p:nvSpPr>
        <p:spPr>
          <a:xfrm>
            <a:off x="2804917" y="4054028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5180197" y="4090004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28" name="Imagen 27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9836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3.7037E-7 L -0.08477 -0.3898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45" y="-19491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6" grpId="1"/>
      <p:bldP spid="7" grpId="0"/>
      <p:bldP spid="13" grpId="0"/>
      <p:bldP spid="13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2" grpId="0"/>
      <p:bldP spid="22" grpId="1"/>
      <p:bldP spid="23" grpId="0"/>
      <p:bldP spid="23" grpId="1"/>
      <p:bldP spid="3" grpId="0" animBg="1"/>
      <p:bldP spid="3" grpId="1" animBg="1"/>
      <p:bldP spid="24" grpId="0" animBg="1"/>
      <p:bldP spid="24" grpId="1" animBg="1"/>
      <p:bldP spid="25" grpId="0"/>
      <p:bldP spid="25" grpId="1"/>
      <p:bldP spid="27" grpId="0" animBg="1"/>
      <p:bldP spid="27" grpId="1" animBg="1"/>
      <p:bldP spid="29" grpId="0"/>
      <p:bldP spid="29" grpId="1"/>
      <p:bldP spid="30" grpId="0"/>
      <p:bldP spid="30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095364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283315" y="2549639"/>
            <a:ext cx="202342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29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9932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31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8136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4530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7729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132686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37603" y="2549639"/>
            <a:ext cx="2030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84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887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7072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5472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3635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3756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90285" y="1411946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23250" y="1411946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17582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127821" y="1411946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950" y="1411946"/>
            <a:ext cx="1524003" cy="152400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38" y="4525287"/>
            <a:ext cx="564812" cy="56481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65" y="4525284"/>
            <a:ext cx="564812" cy="564812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9974534" y="3878597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207" y="4557407"/>
            <a:ext cx="564812" cy="5648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075" y="4571213"/>
            <a:ext cx="564812" cy="564812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1993464" y="4407795"/>
            <a:ext cx="289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latin typeface="Arial Rounded MT Bold" panose="020F0704030504030204" pitchFamily="34" charset="0"/>
              </a:rPr>
              <a:t>+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725685" y="5145633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endParaRPr lang="es-ES" sz="54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033975" y="5166666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8904469" y="3983774"/>
            <a:ext cx="6214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114" y="4525684"/>
            <a:ext cx="564812" cy="564812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159" y="4541725"/>
            <a:ext cx="564812" cy="564812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4229226" y="4406099"/>
            <a:ext cx="445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latin typeface="Arial Rounded MT Bold" panose="020F0704030504030204" pitchFamily="34" charset="0"/>
              </a:rPr>
              <a:t>+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5336319" y="5166666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endParaRPr lang="es-ES" sz="54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Abrir corchete 2"/>
          <p:cNvSpPr/>
          <p:nvPr/>
        </p:nvSpPr>
        <p:spPr>
          <a:xfrm rot="16200000" flipH="1">
            <a:off x="813569" y="4226825"/>
            <a:ext cx="400225" cy="97572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Abrir corchete 23"/>
          <p:cNvSpPr/>
          <p:nvPr/>
        </p:nvSpPr>
        <p:spPr>
          <a:xfrm rot="16200000" flipH="1">
            <a:off x="3058435" y="4208829"/>
            <a:ext cx="400225" cy="1044595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>
            <a:off x="525821" y="4052905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7" name="Abrir corchete 26"/>
          <p:cNvSpPr/>
          <p:nvPr/>
        </p:nvSpPr>
        <p:spPr>
          <a:xfrm rot="16200000" flipH="1">
            <a:off x="5431743" y="4212062"/>
            <a:ext cx="400225" cy="100806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28"/>
          <p:cNvSpPr txBox="1"/>
          <p:nvPr/>
        </p:nvSpPr>
        <p:spPr>
          <a:xfrm>
            <a:off x="2804917" y="4054028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5180197" y="4090004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277" y="4513713"/>
            <a:ext cx="564812" cy="564812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877" y="4513713"/>
            <a:ext cx="564812" cy="564812"/>
          </a:xfrm>
          <a:prstGeom prst="rect">
            <a:avLst/>
          </a:prstGeom>
        </p:spPr>
      </p:pic>
      <p:sp>
        <p:nvSpPr>
          <p:cNvPr id="31" name="Abrir corchete 30"/>
          <p:cNvSpPr/>
          <p:nvPr/>
        </p:nvSpPr>
        <p:spPr>
          <a:xfrm rot="16200000" flipH="1">
            <a:off x="7806331" y="4219904"/>
            <a:ext cx="400225" cy="98122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CuadroTexto 31"/>
          <p:cNvSpPr txBox="1"/>
          <p:nvPr/>
        </p:nvSpPr>
        <p:spPr>
          <a:xfrm>
            <a:off x="7515831" y="4063619"/>
            <a:ext cx="97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6606488" y="4406099"/>
            <a:ext cx="445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latin typeface="Arial Rounded MT Bold" panose="020F0704030504030204" pitchFamily="34" charset="0"/>
              </a:rPr>
              <a:t>+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7692001" y="5191289"/>
            <a:ext cx="49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pic>
        <p:nvPicPr>
          <p:cNvPr id="35" name="Imagen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36" name="Imagen 35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823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-0.29336 -0.38981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74" y="-19491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6" grpId="1"/>
      <p:bldP spid="7" grpId="0"/>
      <p:bldP spid="13" grpId="0"/>
      <p:bldP spid="13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2" grpId="0"/>
      <p:bldP spid="22" grpId="1"/>
      <p:bldP spid="23" grpId="0"/>
      <p:bldP spid="23" grpId="1"/>
      <p:bldP spid="3" grpId="0" animBg="1"/>
      <p:bldP spid="3" grpId="1" animBg="1"/>
      <p:bldP spid="24" grpId="0" animBg="1"/>
      <p:bldP spid="24" grpId="1" animBg="1"/>
      <p:bldP spid="25" grpId="0"/>
      <p:bldP spid="25" grpId="1"/>
      <p:bldP spid="27" grpId="0" animBg="1"/>
      <p:bldP spid="27" grpId="1" animBg="1"/>
      <p:bldP spid="29" grpId="0"/>
      <p:bldP spid="29" grpId="1"/>
      <p:bldP spid="30" grpId="0"/>
      <p:bldP spid="30" grpId="1"/>
      <p:bldP spid="31" grpId="0" animBg="1"/>
      <p:bldP spid="31" grpId="1" animBg="1"/>
      <p:bldP spid="32" grpId="0"/>
      <p:bldP spid="32" grpId="1"/>
      <p:bldP spid="33" grpId="0"/>
      <p:bldP spid="33" grpId="1"/>
      <p:bldP spid="34" grpId="0"/>
      <p:bldP spid="34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170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0494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095364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283315" y="2549639"/>
            <a:ext cx="202342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4255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8877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9197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132686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37603" y="2549639"/>
            <a:ext cx="2030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6312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</a:t>
            </a:r>
            <a:r>
              <a:rPr lang="es-ES" sz="8800" b="1" dirty="0">
                <a:solidFill>
                  <a:srgbClr val="7030A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2796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7730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115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23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3337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2466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8067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451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95364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283315" y="2549639"/>
            <a:ext cx="202342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3502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510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5497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7053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132686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37603" y="2549639"/>
            <a:ext cx="2030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38761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190294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1111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4756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7817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4698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6720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6126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790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2712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95364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283315" y="2549639"/>
            <a:ext cx="202342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4176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2238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2064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2688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132686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37603" y="2549639"/>
            <a:ext cx="2030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3531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</a:t>
            </a:r>
            <a:r>
              <a:rPr lang="es-ES" sz="8800" b="1" dirty="0">
                <a:solidFill>
                  <a:srgbClr val="7030A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0832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9531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4104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7423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2" name="Imagen 1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5273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5700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2974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95364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283315" y="2549639"/>
            <a:ext cx="202342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311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543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19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9098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132686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37603" y="2549639"/>
            <a:ext cx="2030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9326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TODAS LAS TABLAS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3374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6775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8242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07330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37603" y="2549639"/>
            <a:ext cx="212344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3928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1876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9259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4649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6111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658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118779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3480663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3119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7 L -0.24675 -0.1356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66" y="-675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  <a:endParaRPr lang="es-ES" sz="11500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2544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314" y="2549639"/>
            <a:ext cx="9950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5279" y="2549639"/>
            <a:ext cx="1304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endParaRPr lang="es-ES" sz="115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611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79850" y="2549639"/>
            <a:ext cx="12371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latin typeface="Arial Rounded MT Bold" panose="020F0704030504030204" pitchFamily="34" charset="0"/>
              </a:rPr>
              <a:t>=</a:t>
            </a:r>
            <a:endParaRPr lang="es-ES" sz="11500" dirty="0">
              <a:latin typeface="Arial Rounded MT Bold" panose="020F07040305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79" y="2549639"/>
            <a:ext cx="1524003" cy="152400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486900" y="3673020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9486900" y="1452359"/>
            <a:ext cx="2049839" cy="186204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2483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69 L -0.23997 0.1689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847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741</Words>
  <Application>Microsoft Office PowerPoint</Application>
  <PresentationFormat>Panorámica</PresentationFormat>
  <Paragraphs>723</Paragraphs>
  <Slides>122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122</vt:i4>
      </vt:variant>
    </vt:vector>
  </HeadingPairs>
  <TitlesOfParts>
    <vt:vector size="127" baseType="lpstr">
      <vt:lpstr>Arial</vt:lpstr>
      <vt:lpstr>Arial Rounded MT Bold</vt:lpstr>
      <vt:lpstr>Calibri</vt:lpstr>
      <vt:lpstr>Calibri Light</vt:lpstr>
      <vt:lpstr>Tema de Office</vt:lpstr>
      <vt:lpstr>TABLA  DEL  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4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5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6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7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9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TODAS LAS TABLAS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VACA ROMAN</dc:creator>
  <cp:lastModifiedBy>FRANCISCO JAVIER VACA ROMAN</cp:lastModifiedBy>
  <cp:revision>43</cp:revision>
  <dcterms:created xsi:type="dcterms:W3CDTF">2019-02-01T05:38:19Z</dcterms:created>
  <dcterms:modified xsi:type="dcterms:W3CDTF">2019-02-22T20:17:05Z</dcterms:modified>
</cp:coreProperties>
</file>