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04" r:id="rId6"/>
    <p:sldId id="261" r:id="rId7"/>
    <p:sldId id="262" r:id="rId8"/>
    <p:sldId id="263" r:id="rId9"/>
    <p:sldId id="265" r:id="rId10"/>
    <p:sldId id="266" r:id="rId11"/>
    <p:sldId id="264" r:id="rId12"/>
    <p:sldId id="293" r:id="rId13"/>
    <p:sldId id="267" r:id="rId14"/>
    <p:sldId id="268" r:id="rId15"/>
    <p:sldId id="269" r:id="rId16"/>
    <p:sldId id="294" r:id="rId17"/>
    <p:sldId id="295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96" r:id="rId27"/>
    <p:sldId id="278" r:id="rId28"/>
    <p:sldId id="279" r:id="rId29"/>
    <p:sldId id="297" r:id="rId30"/>
    <p:sldId id="298" r:id="rId31"/>
    <p:sldId id="305" r:id="rId32"/>
    <p:sldId id="299" r:id="rId33"/>
    <p:sldId id="282" r:id="rId34"/>
    <p:sldId id="283" r:id="rId35"/>
    <p:sldId id="300" r:id="rId36"/>
    <p:sldId id="301" r:id="rId37"/>
    <p:sldId id="285" r:id="rId38"/>
    <p:sldId id="302" r:id="rId39"/>
    <p:sldId id="287" r:id="rId40"/>
    <p:sldId id="303" r:id="rId4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69gGAlNU8J1R/dSIyUrUVA==" hashData="WGRSqyoJGAJsd/a9H2CC6YoUswj+pRtiwN5O+i5kCg5iCMf2HUL2Clr3fbDENTG3fk1JB21lPmT5xz3jii7lt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26/11/2019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290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26/11/2019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2587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26/11/2019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017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26/11/2019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369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26/11/2019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3227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26/11/2019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592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26/11/2019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8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26/11/2019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3949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26/11/2019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3957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26/11/2019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50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26/11/2019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2302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3B126-26FB-4917-9BF1-B6C3FF29C515}" type="datetimeFigureOut">
              <a:rPr lang="es-ES" smtClean="0"/>
              <a:t>26/11/2019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951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097271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PROPIO</a:t>
            </a:r>
            <a:endParaRPr lang="es-ES" sz="5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355390" y="5097271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COMÚN</a:t>
            </a:r>
            <a:endParaRPr lang="es-ES" sz="5400" b="1" dirty="0"/>
          </a:p>
        </p:txBody>
      </p:sp>
      <p:pic>
        <p:nvPicPr>
          <p:cNvPr id="8" name="Imagen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4486725" y="458290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PABLO</a:t>
            </a:r>
            <a:endParaRPr lang="es-ES" sz="6000" b="1" dirty="0"/>
          </a:p>
        </p:txBody>
      </p:sp>
      <p:pic>
        <p:nvPicPr>
          <p:cNvPr id="11" name="Imagen 10" descr="C:\Users\FRANCISCOJAVIER\Downloads\niño (1)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12"/>
          <a:stretch/>
        </p:blipFill>
        <p:spPr bwMode="auto">
          <a:xfrm>
            <a:off x="4141293" y="1626503"/>
            <a:ext cx="3767137" cy="3302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384674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smtClean="0">
                <a:solidFill>
                  <a:srgbClr val="00B050"/>
                </a:solidFill>
              </a:rPr>
              <a:t>40</a:t>
            </a:r>
            <a:endParaRPr lang="es-ES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81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26 -1.48148E-6 L -0.33086 0.001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4982967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PROPIO</a:t>
            </a:r>
            <a:endParaRPr lang="es-ES" sz="5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355390" y="4982967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COMÚN</a:t>
            </a:r>
            <a:endParaRPr lang="es-ES" sz="5400" b="1" dirty="0"/>
          </a:p>
        </p:txBody>
      </p:sp>
      <p:pic>
        <p:nvPicPr>
          <p:cNvPr id="8" name="Imagen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4098305" y="479127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BUBA</a:t>
            </a:r>
            <a:endParaRPr lang="es-ES" sz="6000" b="1" dirty="0"/>
          </a:p>
        </p:txBody>
      </p:sp>
      <p:pic>
        <p:nvPicPr>
          <p:cNvPr id="11" name="Imagen 10" descr="C:\Users\FRANCISCOJAVIER\Downloads\perro (1)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5" b="17785"/>
          <a:stretch/>
        </p:blipFill>
        <p:spPr bwMode="auto">
          <a:xfrm>
            <a:off x="4296947" y="1685918"/>
            <a:ext cx="3526923" cy="268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156073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31</a:t>
            </a:r>
            <a:endParaRPr lang="es-ES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27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-0.33997 0.0018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690" y="1281921"/>
            <a:ext cx="3185902" cy="3313876"/>
          </a:xfrm>
          <a:prstGeom prst="rect">
            <a:avLst/>
          </a:prstGeom>
          <a:noFill/>
        </p:spPr>
      </p:pic>
      <p:sp>
        <p:nvSpPr>
          <p:cNvPr id="2" name="CuadroTexto 1"/>
          <p:cNvSpPr txBox="1"/>
          <p:nvPr/>
        </p:nvSpPr>
        <p:spPr>
          <a:xfrm>
            <a:off x="424948" y="4798661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COMÚN</a:t>
            </a:r>
            <a:endParaRPr lang="es-ES" sz="5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8563109" y="4798661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PROPIO</a:t>
            </a:r>
            <a:endParaRPr lang="es-ES" sz="5400" b="1" dirty="0"/>
          </a:p>
        </p:txBody>
      </p:sp>
      <p:pic>
        <p:nvPicPr>
          <p:cNvPr id="6" name="Imagen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4486725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CUBO</a:t>
            </a:r>
            <a:endParaRPr lang="es-ES" sz="6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156073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30</a:t>
            </a:r>
            <a:endParaRPr lang="es-ES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72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1.48148E-6 L 0.32813 -0.0004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725" y="1345617"/>
            <a:ext cx="3142800" cy="3054933"/>
          </a:xfrm>
          <a:prstGeom prst="rect">
            <a:avLst/>
          </a:prstGeom>
          <a:noFill/>
        </p:spPr>
      </p:pic>
      <p:sp>
        <p:nvSpPr>
          <p:cNvPr id="2" name="CuadroTexto 1"/>
          <p:cNvSpPr txBox="1"/>
          <p:nvPr/>
        </p:nvSpPr>
        <p:spPr>
          <a:xfrm>
            <a:off x="424948" y="4584351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COMÚN</a:t>
            </a:r>
            <a:endParaRPr lang="es-ES" sz="5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8563109" y="4584351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PROPIO</a:t>
            </a:r>
            <a:endParaRPr lang="es-ES" sz="5400" b="1" dirty="0"/>
          </a:p>
        </p:txBody>
      </p:sp>
      <p:pic>
        <p:nvPicPr>
          <p:cNvPr id="6" name="Imagen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4486725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DADO</a:t>
            </a:r>
            <a:endParaRPr lang="es-ES" sz="60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156073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29</a:t>
            </a:r>
            <a:endParaRPr lang="es-ES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60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65" tmFilter="0, 0; 0.125,0.2665; 0.25,0.4; 0.375,0.465; 0.5,0.5;  0.625,0.535; 0.75,0.6; 0.875,0.7335; 1,1">
                                          <p:stCondLst>
                                            <p:cond delay="36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3" tmFilter="0, 0; 0.125,0.2665; 0.25,0.4; 0.375,0.465; 0.5,0.5;  0.625,0.535; 0.75,0.6; 0.875,0.7335; 1,1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" tmFilter="0, 0; 0.125,0.2665; 0.25,0.4; 0.375,0.465; 0.5,0.5;  0.625,0.535; 0.75,0.6; 0.875,0.7335; 1,1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4">
                                          <p:stCondLst>
                                            <p:cond delay="35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91" decel="50000">
                                          <p:stCondLst>
                                            <p:cond delay="37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4">
                                          <p:stCondLst>
                                            <p:cond delay="7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91" decel="50000">
                                          <p:stCondLst>
                                            <p:cond delay="73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4">
                                          <p:stCondLst>
                                            <p:cond delay="90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91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4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91" decel="50000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1.48148E-6 L 0.32813 -0.0004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884383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COMÚN</a:t>
            </a:r>
            <a:endParaRPr lang="es-ES" sz="5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8563109" y="4884383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PROPIO</a:t>
            </a:r>
            <a:endParaRPr lang="es-ES" sz="5400" b="1" dirty="0"/>
          </a:p>
        </p:txBody>
      </p:sp>
      <p:pic>
        <p:nvPicPr>
          <p:cNvPr id="6" name="Imagen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4550893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PIE</a:t>
            </a:r>
            <a:endParaRPr lang="es-ES" sz="6000" b="1" dirty="0"/>
          </a:p>
        </p:txBody>
      </p:sp>
      <p:pic>
        <p:nvPicPr>
          <p:cNvPr id="9" name="Imagen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086" y="1627688"/>
            <a:ext cx="3168127" cy="2987175"/>
          </a:xfrm>
          <a:prstGeom prst="rect">
            <a:avLst/>
          </a:prstGeom>
          <a:noFill/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156073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28</a:t>
            </a:r>
            <a:endParaRPr lang="es-ES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77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1.48148E-6 L 0.32813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4911529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PROPIO</a:t>
            </a:r>
            <a:endParaRPr lang="es-ES" sz="5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355390" y="4911529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COMÚN</a:t>
            </a:r>
            <a:endParaRPr lang="es-ES" sz="5400" b="1" dirty="0"/>
          </a:p>
        </p:txBody>
      </p:sp>
      <p:pic>
        <p:nvPicPr>
          <p:cNvPr id="8" name="Imagen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4098305" y="479127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MARCOS</a:t>
            </a:r>
            <a:endParaRPr lang="es-ES" sz="6000" b="1" dirty="0"/>
          </a:p>
        </p:txBody>
      </p:sp>
      <p:pic>
        <p:nvPicPr>
          <p:cNvPr id="9" name="Imagen 8" descr="C:\Users\FRANCISCOJAVIER\Downloads\niñ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607" y="1366391"/>
            <a:ext cx="3361632" cy="3345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156073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27</a:t>
            </a:r>
            <a:endParaRPr lang="es-ES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39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-0.33997 0.0018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4954395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PROPIO</a:t>
            </a:r>
            <a:endParaRPr lang="es-ES" sz="5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355390" y="4954395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COMÚN</a:t>
            </a:r>
            <a:endParaRPr lang="es-ES" sz="5400" b="1" dirty="0"/>
          </a:p>
        </p:txBody>
      </p:sp>
      <p:pic>
        <p:nvPicPr>
          <p:cNvPr id="8" name="Imagen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4098305" y="379111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AMÉRICA</a:t>
            </a:r>
            <a:endParaRPr lang="es-ES" sz="6000" b="1" dirty="0"/>
          </a:p>
        </p:txBody>
      </p:sp>
      <p:pic>
        <p:nvPicPr>
          <p:cNvPr id="9" name="Imagen 8" descr="C:\Users\FRANCISCOJAVIER\Downloads\E.E.U.U.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437" y="1150455"/>
            <a:ext cx="3472948" cy="3679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156073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26</a:t>
            </a:r>
            <a:endParaRPr lang="es-ES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65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-0.33997 0.001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827239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COMÚN</a:t>
            </a:r>
            <a:endParaRPr lang="es-ES" sz="5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8563109" y="4827239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PROPIO</a:t>
            </a:r>
            <a:endParaRPr lang="es-ES" sz="5400" b="1" dirty="0"/>
          </a:p>
        </p:txBody>
      </p:sp>
      <p:pic>
        <p:nvPicPr>
          <p:cNvPr id="6" name="Imagen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4550893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HILO</a:t>
            </a:r>
            <a:endParaRPr lang="es-ES" sz="6000" b="1" dirty="0"/>
          </a:p>
        </p:txBody>
      </p:sp>
      <p:pic>
        <p:nvPicPr>
          <p:cNvPr id="8" name="Imagen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30" y="1448469"/>
            <a:ext cx="2374896" cy="2980651"/>
          </a:xfrm>
          <a:prstGeom prst="rect">
            <a:avLst/>
          </a:prstGeom>
          <a:noFill/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156073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25</a:t>
            </a:r>
            <a:endParaRPr lang="es-ES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0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1.48148E-6 L 0.32813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827239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COMÚN</a:t>
            </a:r>
            <a:endParaRPr lang="es-ES" sz="5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8563109" y="4827239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PROPIO</a:t>
            </a:r>
            <a:endParaRPr lang="es-ES" sz="5400" b="1" dirty="0"/>
          </a:p>
        </p:txBody>
      </p:sp>
      <p:pic>
        <p:nvPicPr>
          <p:cNvPr id="6" name="Imagen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4550893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HIELO</a:t>
            </a:r>
            <a:endParaRPr lang="es-ES" sz="6000" b="1" dirty="0"/>
          </a:p>
        </p:txBody>
      </p:sp>
      <p:pic>
        <p:nvPicPr>
          <p:cNvPr id="9" name="Imagen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147" y="1245602"/>
            <a:ext cx="3237353" cy="3369258"/>
          </a:xfrm>
          <a:prstGeom prst="rect">
            <a:avLst/>
          </a:prstGeom>
          <a:noFill/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156073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24</a:t>
            </a:r>
            <a:endParaRPr lang="es-ES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1.48148E-6 L 0.32813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4868665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PROPIO</a:t>
            </a:r>
            <a:endParaRPr lang="es-ES" sz="5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355390" y="4868665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COMÚN</a:t>
            </a:r>
            <a:endParaRPr lang="es-ES" sz="5400" b="1" dirty="0"/>
          </a:p>
        </p:txBody>
      </p:sp>
      <p:pic>
        <p:nvPicPr>
          <p:cNvPr id="8" name="Imagen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4098305" y="479127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JOAN</a:t>
            </a:r>
            <a:endParaRPr lang="es-ES" sz="6000" b="1" dirty="0"/>
          </a:p>
        </p:txBody>
      </p:sp>
      <p:pic>
        <p:nvPicPr>
          <p:cNvPr id="11" name="Imagen 10" descr="C:\Users\FRANCISCOJAVIER\Downloads\joven (1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122" y="1438641"/>
            <a:ext cx="3061116" cy="3033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156073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23</a:t>
            </a:r>
            <a:endParaRPr lang="es-ES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11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-3.7037E-6 L -0.33216 0.001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76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636" y="1174161"/>
            <a:ext cx="3396345" cy="339634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24948" y="4912963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COMÚN</a:t>
            </a:r>
            <a:endParaRPr lang="es-ES" sz="5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8563109" y="4912963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PROPIO</a:t>
            </a:r>
            <a:endParaRPr lang="es-ES" sz="54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8" y="6170361"/>
            <a:ext cx="1142998" cy="263769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4550893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PERA</a:t>
            </a:r>
            <a:endParaRPr lang="es-ES" sz="60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22</a:t>
            </a:r>
            <a:endParaRPr lang="es-ES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0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1.48148E-6 L 0.32813 -0.0004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5255863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COMÚN</a:t>
            </a:r>
            <a:endParaRPr lang="es-ES" sz="5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8563109" y="5255863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PROPIO</a:t>
            </a:r>
            <a:endParaRPr lang="es-ES" sz="5400" b="1" dirty="0"/>
          </a:p>
        </p:txBody>
      </p:sp>
      <p:pic>
        <p:nvPicPr>
          <p:cNvPr id="6" name="Imagen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4486725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CASA</a:t>
            </a:r>
            <a:endParaRPr lang="es-ES" sz="60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328" y="1297381"/>
            <a:ext cx="3712786" cy="371278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8" y="6370386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39</a:t>
            </a:r>
            <a:endParaRPr lang="es-ES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36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1.48148E-6 L 0.32813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898677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COMÚN</a:t>
            </a:r>
            <a:endParaRPr lang="es-ES" sz="5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8563109" y="4898677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PROPIO</a:t>
            </a:r>
            <a:endParaRPr lang="es-ES" sz="5400" b="1" dirty="0"/>
          </a:p>
        </p:txBody>
      </p:sp>
      <p:pic>
        <p:nvPicPr>
          <p:cNvPr id="6" name="Imagen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4550893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PERRO</a:t>
            </a:r>
            <a:endParaRPr lang="es-ES" sz="6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951" y="1194119"/>
            <a:ext cx="3490379" cy="349037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156073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21</a:t>
            </a:r>
            <a:endParaRPr lang="es-ES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83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16667E-6 3.78387E-17 L 0.31901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8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4797232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PROPIO</a:t>
            </a:r>
            <a:endParaRPr lang="es-ES" sz="5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355390" y="4797232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COMÚN</a:t>
            </a:r>
            <a:endParaRPr lang="es-ES" sz="5400" b="1" dirty="0"/>
          </a:p>
        </p:txBody>
      </p:sp>
      <p:pic>
        <p:nvPicPr>
          <p:cNvPr id="8" name="Imagen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3537118" y="530095"/>
            <a:ext cx="5002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TORRE  EIFFEL</a:t>
            </a:r>
            <a:endParaRPr lang="es-ES" sz="6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657" y="1683476"/>
            <a:ext cx="2984577" cy="298457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156073"/>
            <a:ext cx="1142998" cy="26376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20</a:t>
            </a:r>
            <a:endParaRPr lang="es-ES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66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-0.33997 0.001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4897243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PROPIO</a:t>
            </a:r>
            <a:endParaRPr lang="es-ES" sz="5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355390" y="4897243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COMÚN</a:t>
            </a:r>
            <a:endParaRPr lang="es-ES" sz="54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13223"/>
            <a:ext cx="1142998" cy="263769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4098305" y="307672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EGIPTO</a:t>
            </a:r>
            <a:endParaRPr lang="es-ES" sz="6000" b="1" dirty="0"/>
          </a:p>
        </p:txBody>
      </p:sp>
      <p:pic>
        <p:nvPicPr>
          <p:cNvPr id="9" name="Imagen 8" descr="C:\Users\FRANCISCOJAVIER\Downloads\piramide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328" y="1198330"/>
            <a:ext cx="3522161" cy="35805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19</a:t>
            </a:r>
            <a:endParaRPr lang="es-ES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53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-0.33997 0.001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784375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COMÚN</a:t>
            </a:r>
            <a:endParaRPr lang="es-ES" sz="5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8563109" y="4784375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PROPIO</a:t>
            </a:r>
            <a:endParaRPr lang="es-ES" sz="5400" b="1" dirty="0"/>
          </a:p>
        </p:txBody>
      </p:sp>
      <p:pic>
        <p:nvPicPr>
          <p:cNvPr id="6" name="Imagen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4550893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PALA</a:t>
            </a:r>
            <a:endParaRPr lang="es-ES" sz="60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443" y="1117012"/>
            <a:ext cx="3456732" cy="346282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156073"/>
            <a:ext cx="1142998" cy="26376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18</a:t>
            </a:r>
            <a:endParaRPr lang="es-ES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30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"/>
                            </p:stCondLst>
                            <p:childTnLst>
                              <p:par>
                                <p:cTn id="3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0.00463 L 0.32683 0.0041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4811517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PROPIO</a:t>
            </a:r>
            <a:endParaRPr lang="es-ES" sz="5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355390" y="4811517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COMÚN</a:t>
            </a:r>
            <a:endParaRPr lang="es-ES" sz="5400" b="1" dirty="0"/>
          </a:p>
        </p:txBody>
      </p:sp>
      <p:pic>
        <p:nvPicPr>
          <p:cNvPr id="8" name="Imagen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4098305" y="479127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COLISEO</a:t>
            </a:r>
            <a:endParaRPr lang="es-ES" sz="6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91"/>
          <a:stretch/>
        </p:blipFill>
        <p:spPr>
          <a:xfrm>
            <a:off x="4098305" y="1323334"/>
            <a:ext cx="3878249" cy="304864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156073"/>
            <a:ext cx="1142998" cy="26376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17</a:t>
            </a:r>
            <a:endParaRPr lang="es-ES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53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-0.33997 0.0018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4711507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PROPIO</a:t>
            </a:r>
            <a:endParaRPr lang="es-ES" sz="5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355390" y="4711507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COMÚN</a:t>
            </a:r>
            <a:endParaRPr lang="es-ES" sz="5400" b="1" dirty="0"/>
          </a:p>
        </p:txBody>
      </p:sp>
      <p:pic>
        <p:nvPicPr>
          <p:cNvPr id="8" name="Imagen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2950465" y="530095"/>
            <a:ext cx="65696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SAGRADA  FAMILIA</a:t>
            </a:r>
            <a:endParaRPr lang="es-ES" sz="6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34" y="1394146"/>
            <a:ext cx="3092904" cy="309290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8" y="6213224"/>
            <a:ext cx="1142998" cy="26376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16</a:t>
            </a:r>
            <a:endParaRPr lang="es-ES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3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-0.33997 0.001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655785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COMÚN</a:t>
            </a:r>
            <a:endParaRPr lang="es-ES" sz="5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8563109" y="4655785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PROPIO</a:t>
            </a:r>
            <a:endParaRPr lang="es-ES" sz="5400" b="1" dirty="0"/>
          </a:p>
        </p:txBody>
      </p:sp>
      <p:pic>
        <p:nvPicPr>
          <p:cNvPr id="6" name="Imagen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4550893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VASO</a:t>
            </a:r>
            <a:endParaRPr lang="es-ES" sz="6000" b="1" dirty="0"/>
          </a:p>
        </p:txBody>
      </p:sp>
      <p:pic>
        <p:nvPicPr>
          <p:cNvPr id="8" name="Imagen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93" y="1346782"/>
            <a:ext cx="3016634" cy="3108877"/>
          </a:xfrm>
          <a:prstGeom prst="rect">
            <a:avLst/>
          </a:prstGeom>
          <a:noFill/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8" y="6213224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15</a:t>
            </a:r>
            <a:endParaRPr lang="es-ES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0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0.00463 L 0.32683 0.0041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4811513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PROPIO</a:t>
            </a:r>
            <a:endParaRPr lang="es-ES" sz="5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355390" y="4811513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COMÚN</a:t>
            </a:r>
            <a:endParaRPr lang="es-ES" sz="5400" b="1" dirty="0"/>
          </a:p>
        </p:txBody>
      </p:sp>
      <p:pic>
        <p:nvPicPr>
          <p:cNvPr id="8" name="Imagen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4098305" y="479127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MARÍA</a:t>
            </a:r>
            <a:endParaRPr lang="es-ES" sz="6000" b="1" dirty="0"/>
          </a:p>
        </p:txBody>
      </p:sp>
      <p:pic>
        <p:nvPicPr>
          <p:cNvPr id="11" name="Imagen 10" descr="C:\Users\FRANCISCOJAVIER\Downloads\joven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171" y="1269768"/>
            <a:ext cx="3640945" cy="3411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8" y="6213224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14</a:t>
            </a:r>
            <a:endParaRPr lang="es-ES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81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-0.33997 0.001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011541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PROPIO</a:t>
            </a:r>
            <a:endParaRPr lang="es-ES" sz="5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355390" y="5011541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COMÚN</a:t>
            </a:r>
            <a:endParaRPr lang="es-ES" sz="5400" b="1" dirty="0"/>
          </a:p>
        </p:txBody>
      </p:sp>
      <p:pic>
        <p:nvPicPr>
          <p:cNvPr id="8" name="Imagen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3377904" y="463849"/>
            <a:ext cx="5928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MURALLA  CHINA</a:t>
            </a:r>
            <a:endParaRPr lang="es-ES" sz="6000" b="1" dirty="0"/>
          </a:p>
        </p:txBody>
      </p:sp>
      <p:pic>
        <p:nvPicPr>
          <p:cNvPr id="17" name="Imagen 16" descr="C:\Users\FRANCISCOJAVIER\Downloads\Muralla_Chin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851" y="1236185"/>
            <a:ext cx="3777116" cy="3670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8" y="6213224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13</a:t>
            </a:r>
            <a:endParaRPr lang="es-ES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16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6.25E-7 -1.48148E-6 L -0.34518 -0.0023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755801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COMÚN</a:t>
            </a:r>
            <a:endParaRPr lang="es-ES" sz="5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8563109" y="4755801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PROPIO</a:t>
            </a:r>
            <a:endParaRPr lang="es-ES" sz="54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8" y="6070348"/>
            <a:ext cx="1142998" cy="263769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4743397" y="302617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CAMA</a:t>
            </a:r>
            <a:endParaRPr lang="es-ES" sz="6000" b="1" dirty="0"/>
          </a:p>
        </p:txBody>
      </p:sp>
      <p:pic>
        <p:nvPicPr>
          <p:cNvPr id="9" name="Imagen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851" y="1505440"/>
            <a:ext cx="3523498" cy="3054267"/>
          </a:xfrm>
          <a:prstGeom prst="rect">
            <a:avLst/>
          </a:prstGeom>
          <a:noFill/>
        </p:spPr>
      </p:pic>
      <p:sp>
        <p:nvSpPr>
          <p:cNvPr id="8" name="CuadroTexto 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12</a:t>
            </a:r>
            <a:endParaRPr lang="es-ES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26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0.00463 L 0.32683 0.004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5155851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COMÚN</a:t>
            </a:r>
            <a:endParaRPr lang="es-ES" sz="5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8563109" y="5155851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PROPIO</a:t>
            </a:r>
            <a:endParaRPr lang="es-ES" sz="5400" b="1" dirty="0"/>
          </a:p>
        </p:txBody>
      </p:sp>
      <p:pic>
        <p:nvPicPr>
          <p:cNvPr id="6" name="Imagen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4064016" y="398211"/>
            <a:ext cx="3871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MANZANA</a:t>
            </a:r>
            <a:endParaRPr lang="es-ES" sz="60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948" y="1275343"/>
            <a:ext cx="3657600" cy="36576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8" y="6341811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38</a:t>
            </a:r>
            <a:endParaRPr lang="es-ES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5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79167E-6 2.96296E-6 L 0.32422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5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798659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COMÚN</a:t>
            </a:r>
            <a:endParaRPr lang="es-ES" sz="5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8563109" y="4798659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PROPIO</a:t>
            </a:r>
            <a:endParaRPr lang="es-ES" sz="5400" b="1" dirty="0"/>
          </a:p>
        </p:txBody>
      </p:sp>
      <p:pic>
        <p:nvPicPr>
          <p:cNvPr id="6" name="Imagen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4743397" y="302617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NAVE</a:t>
            </a:r>
            <a:endParaRPr lang="es-ES" sz="6000" b="1" dirty="0"/>
          </a:p>
        </p:txBody>
      </p:sp>
      <p:pic>
        <p:nvPicPr>
          <p:cNvPr id="8" name="Imagen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40229">
            <a:off x="5168519" y="1692043"/>
            <a:ext cx="2187082" cy="222044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8" y="6213224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11</a:t>
            </a:r>
            <a:endParaRPr lang="es-ES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22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0.00463 L 0.32683 0.004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4840089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PROPIO</a:t>
            </a:r>
            <a:endParaRPr lang="es-ES" sz="5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355390" y="4840089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COMÚN</a:t>
            </a:r>
            <a:endParaRPr lang="es-ES" sz="5400" b="1" dirty="0"/>
          </a:p>
        </p:txBody>
      </p:sp>
      <p:pic>
        <p:nvPicPr>
          <p:cNvPr id="8" name="Imagen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424948" y="244335"/>
            <a:ext cx="10776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/>
              <a:t>ESTATUA DE LA </a:t>
            </a:r>
            <a:r>
              <a:rPr lang="es-ES" sz="4800" b="1" dirty="0" smtClean="0"/>
              <a:t>LIBERTAD</a:t>
            </a:r>
            <a:endParaRPr lang="es-ES" sz="48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8" y="6213224"/>
            <a:ext cx="1142998" cy="26376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10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727" y="1117118"/>
            <a:ext cx="3614738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0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6.25E-7 -1.48148E-6 L -0.34518 -0.0023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598636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COMÚN</a:t>
            </a:r>
            <a:endParaRPr lang="es-ES" sz="5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8563109" y="4598636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PROPIO</a:t>
            </a:r>
            <a:endParaRPr lang="es-ES" sz="5400" b="1" dirty="0"/>
          </a:p>
        </p:txBody>
      </p:sp>
      <p:pic>
        <p:nvPicPr>
          <p:cNvPr id="6" name="Imagen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4743397" y="302617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NIDO</a:t>
            </a:r>
            <a:endParaRPr lang="es-ES" sz="6000" b="1" dirty="0"/>
          </a:p>
        </p:txBody>
      </p:sp>
      <p:pic>
        <p:nvPicPr>
          <p:cNvPr id="9" name="Imagen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397" y="1318280"/>
            <a:ext cx="2990970" cy="296792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8" y="6213224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09</a:t>
            </a:r>
            <a:endParaRPr lang="es-ES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86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0.00463 L 0.32683 0.004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4840089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PROPIO</a:t>
            </a:r>
            <a:endParaRPr lang="es-ES" sz="5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355390" y="4840089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COMÚN</a:t>
            </a:r>
            <a:endParaRPr lang="es-ES" sz="5400" b="1" dirty="0"/>
          </a:p>
        </p:txBody>
      </p:sp>
      <p:pic>
        <p:nvPicPr>
          <p:cNvPr id="8" name="Imagen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4098304" y="244335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BIG BEN</a:t>
            </a:r>
            <a:endParaRPr lang="es-ES" sz="6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304" y="1031390"/>
            <a:ext cx="3709988" cy="370998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8" y="6213224"/>
            <a:ext cx="1142998" cy="26376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08</a:t>
            </a:r>
            <a:endParaRPr lang="es-ES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71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6.25E-7 -1.48148E-6 L -0.34518 -0.0023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4711507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PROPIO</a:t>
            </a:r>
            <a:endParaRPr lang="es-ES" sz="5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355390" y="4711507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COMÚN</a:t>
            </a:r>
            <a:endParaRPr lang="es-ES" sz="5400" b="1" dirty="0"/>
          </a:p>
        </p:txBody>
      </p:sp>
      <p:pic>
        <p:nvPicPr>
          <p:cNvPr id="8" name="Imagen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3766549" y="398211"/>
            <a:ext cx="47801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REINO UNIDO</a:t>
            </a:r>
            <a:endParaRPr lang="es-ES" sz="6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204" y="1251266"/>
            <a:ext cx="3159746" cy="315974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8" y="6213224"/>
            <a:ext cx="1142998" cy="26376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07</a:t>
            </a:r>
            <a:endParaRPr lang="es-ES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86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6.25E-7 -1.48148E-6 L -0.34518 -0.0023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670071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COMÚN</a:t>
            </a:r>
            <a:endParaRPr lang="es-ES" sz="5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8563109" y="4670071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PROPIO</a:t>
            </a:r>
            <a:endParaRPr lang="es-ES" sz="5400" b="1" dirty="0"/>
          </a:p>
        </p:txBody>
      </p:sp>
      <p:pic>
        <p:nvPicPr>
          <p:cNvPr id="6" name="Imagen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4743397" y="302617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BATA</a:t>
            </a:r>
            <a:endParaRPr lang="es-ES" sz="6000" b="1" dirty="0"/>
          </a:p>
        </p:txBody>
      </p:sp>
      <p:pic>
        <p:nvPicPr>
          <p:cNvPr id="8" name="Imagen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134" y="1182843"/>
            <a:ext cx="2989095" cy="3304656"/>
          </a:xfrm>
          <a:prstGeom prst="rect">
            <a:avLst/>
          </a:prstGeom>
          <a:noFill/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8" y="6213224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06</a:t>
            </a:r>
            <a:endParaRPr lang="es-ES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48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"/>
                            </p:stCondLst>
                            <p:childTnLst>
                              <p:par>
                                <p:cTn id="3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0.00463 L 0.32683 0.0041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384325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COMÚN</a:t>
            </a:r>
            <a:endParaRPr lang="es-ES" sz="5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8563109" y="4384325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PROPIO</a:t>
            </a:r>
            <a:endParaRPr lang="es-ES" sz="5400" b="1" dirty="0"/>
          </a:p>
        </p:txBody>
      </p:sp>
      <p:pic>
        <p:nvPicPr>
          <p:cNvPr id="6" name="Imagen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4743397" y="302617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BOLI</a:t>
            </a:r>
            <a:endParaRPr lang="es-ES" sz="6000" b="1" dirty="0"/>
          </a:p>
        </p:txBody>
      </p:sp>
      <p:pic>
        <p:nvPicPr>
          <p:cNvPr id="9" name="Imagen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761" y="1163040"/>
            <a:ext cx="2534739" cy="3051760"/>
          </a:xfrm>
          <a:prstGeom prst="rect">
            <a:avLst/>
          </a:prstGeom>
          <a:noFill/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8" y="6213224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05</a:t>
            </a:r>
            <a:endParaRPr lang="es-ES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23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0.00463 L 0.32683 0.0041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4897239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PROPIO</a:t>
            </a:r>
            <a:endParaRPr lang="es-ES" sz="5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355390" y="4897239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COMÚN</a:t>
            </a:r>
            <a:endParaRPr lang="es-ES" sz="5400" b="1" dirty="0"/>
          </a:p>
        </p:txBody>
      </p:sp>
      <p:pic>
        <p:nvPicPr>
          <p:cNvPr id="8" name="Imagen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3729594" y="272911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DALÍ</a:t>
            </a:r>
            <a:endParaRPr lang="es-ES" sz="6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305" y="1235499"/>
            <a:ext cx="3445496" cy="344549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8" y="6213224"/>
            <a:ext cx="1142998" cy="26376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04</a:t>
            </a:r>
            <a:endParaRPr lang="es-ES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52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6.25E-7 -1.48148E-6 L -0.34518 -0.0023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584351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COMÚN</a:t>
            </a:r>
            <a:endParaRPr lang="es-ES" sz="5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8563109" y="4584351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PROPIO</a:t>
            </a:r>
            <a:endParaRPr lang="es-ES" sz="5400" b="1" dirty="0"/>
          </a:p>
        </p:txBody>
      </p:sp>
      <p:pic>
        <p:nvPicPr>
          <p:cNvPr id="6" name="Imagen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4743397" y="302617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BOTA</a:t>
            </a:r>
            <a:endParaRPr lang="es-ES" sz="6000" b="1" dirty="0"/>
          </a:p>
        </p:txBody>
      </p:sp>
      <p:pic>
        <p:nvPicPr>
          <p:cNvPr id="8" name="Imagen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079" y="1367395"/>
            <a:ext cx="3220322" cy="3014643"/>
          </a:xfrm>
          <a:prstGeom prst="rect">
            <a:avLst/>
          </a:prstGeom>
          <a:noFill/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8" y="6213224"/>
            <a:ext cx="1142998" cy="26376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03</a:t>
            </a:r>
            <a:endParaRPr lang="es-ES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64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0.00463 L 0.32683 0.004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4597209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PROPIO</a:t>
            </a:r>
            <a:endParaRPr lang="es-ES" sz="5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355390" y="4597209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COMÚN</a:t>
            </a:r>
            <a:endParaRPr lang="es-ES" sz="5400" b="1" dirty="0"/>
          </a:p>
        </p:txBody>
      </p:sp>
      <p:pic>
        <p:nvPicPr>
          <p:cNvPr id="8" name="Imagen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3924132" y="661980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PICASSO</a:t>
            </a:r>
            <a:endParaRPr lang="es-ES" sz="6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371" y="1506189"/>
            <a:ext cx="2711729" cy="271172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8" y="6213224"/>
            <a:ext cx="1142998" cy="26376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02</a:t>
            </a:r>
            <a:endParaRPr lang="es-ES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28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547 -1.48148E-6 L -0.35065 -0.0023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5070125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COMÚN</a:t>
            </a:r>
            <a:endParaRPr lang="es-ES" sz="5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8563109" y="5070125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PROPIO</a:t>
            </a:r>
            <a:endParaRPr lang="es-ES" sz="5400" b="1" dirty="0"/>
          </a:p>
        </p:txBody>
      </p:sp>
      <p:pic>
        <p:nvPicPr>
          <p:cNvPr id="6" name="Imagen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4486725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VACA</a:t>
            </a:r>
            <a:endParaRPr lang="es-ES" sz="6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t="17072" b="16261"/>
          <a:stretch/>
        </p:blipFill>
        <p:spPr>
          <a:xfrm>
            <a:off x="3621706" y="1529725"/>
            <a:ext cx="4212701" cy="280851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156073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37</a:t>
            </a:r>
            <a:endParaRPr lang="es-ES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00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1.48148E-6 L 0.32813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970113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COMÚN</a:t>
            </a:r>
            <a:endParaRPr lang="es-ES" sz="5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8563109" y="4970113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PROPIO</a:t>
            </a:r>
            <a:endParaRPr lang="es-ES" sz="5400" b="1" dirty="0"/>
          </a:p>
        </p:txBody>
      </p:sp>
      <p:pic>
        <p:nvPicPr>
          <p:cNvPr id="6" name="Imagen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4743397" y="302617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LUPA</a:t>
            </a:r>
            <a:endParaRPr lang="es-ES" sz="6000" b="1" dirty="0"/>
          </a:p>
        </p:txBody>
      </p:sp>
      <p:pic>
        <p:nvPicPr>
          <p:cNvPr id="9" name="Imagen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805" y="1180406"/>
            <a:ext cx="3561650" cy="3542480"/>
          </a:xfrm>
          <a:prstGeom prst="rect">
            <a:avLst/>
          </a:prstGeom>
          <a:noFill/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8" y="6213224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01</a:t>
            </a:r>
            <a:endParaRPr lang="es-ES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77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0.00463 L 0.32683 0.004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182995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PROPIO</a:t>
            </a:r>
            <a:endParaRPr lang="es-ES" sz="5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355390" y="5182995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COMÚN</a:t>
            </a:r>
            <a:endParaRPr lang="es-ES" sz="5400" b="1" dirty="0"/>
          </a:p>
        </p:txBody>
      </p:sp>
      <p:pic>
        <p:nvPicPr>
          <p:cNvPr id="8" name="Imagen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4486725" y="458290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ESPAÑA</a:t>
            </a:r>
            <a:endParaRPr lang="es-ES" sz="6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833" y="1394146"/>
            <a:ext cx="3631616" cy="363161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370392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36</a:t>
            </a:r>
            <a:endParaRPr lang="es-ES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70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-0.33997 0.001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970113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COMÚN</a:t>
            </a:r>
            <a:endParaRPr lang="es-ES" sz="5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8563109" y="4970113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PROPIO</a:t>
            </a:r>
            <a:endParaRPr lang="es-ES" sz="5400" b="1" dirty="0"/>
          </a:p>
        </p:txBody>
      </p:sp>
      <p:pic>
        <p:nvPicPr>
          <p:cNvPr id="6" name="Imagen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4486725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MESA</a:t>
            </a:r>
            <a:endParaRPr lang="es-ES" sz="60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725" y="1394146"/>
            <a:ext cx="3186120" cy="318612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156073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35</a:t>
            </a:r>
            <a:endParaRPr lang="es-ES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6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1.48148E-6 L 0.32813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4997253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PROPIO</a:t>
            </a:r>
            <a:endParaRPr lang="es-ES" sz="5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355390" y="4997253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COMÚN</a:t>
            </a:r>
            <a:endParaRPr lang="es-ES" sz="5400" b="1" dirty="0"/>
          </a:p>
        </p:txBody>
      </p:sp>
      <p:pic>
        <p:nvPicPr>
          <p:cNvPr id="8" name="Imagen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4486725" y="458290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ELENA</a:t>
            </a:r>
            <a:endParaRPr lang="es-ES" sz="6000" b="1" dirty="0"/>
          </a:p>
        </p:txBody>
      </p:sp>
      <p:pic>
        <p:nvPicPr>
          <p:cNvPr id="11" name="Imagen 10" descr="C:\Users\FRANCISCOJAVIER\Downloads\niñ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304" y="1473953"/>
            <a:ext cx="3390673" cy="3336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156073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34</a:t>
            </a:r>
            <a:endParaRPr lang="es-ES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91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-0.33997 0.0018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082981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PROPIO</a:t>
            </a:r>
            <a:endParaRPr lang="es-ES" sz="5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355390" y="5082981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COMÚN</a:t>
            </a:r>
            <a:endParaRPr lang="es-ES" sz="5400" b="1" dirty="0"/>
          </a:p>
        </p:txBody>
      </p:sp>
      <p:pic>
        <p:nvPicPr>
          <p:cNvPr id="8" name="Imagen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4321830" y="530095"/>
            <a:ext cx="3570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FRANCIA</a:t>
            </a:r>
            <a:endParaRPr lang="es-ES" sz="6000" b="1" dirty="0"/>
          </a:p>
        </p:txBody>
      </p:sp>
      <p:pic>
        <p:nvPicPr>
          <p:cNvPr id="9" name="Imagen 8" descr="C:\Users\FRANCISCOJAVIER\Downloads\Francia (1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488" y="1545758"/>
            <a:ext cx="3121450" cy="3169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156073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33</a:t>
            </a:r>
            <a:endParaRPr lang="es-ES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9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-0.33997 0.001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998685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COMÚN</a:t>
            </a:r>
            <a:endParaRPr lang="es-ES" sz="5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8563109" y="4998685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PROPIO</a:t>
            </a:r>
            <a:endParaRPr lang="es-ES" sz="5400" b="1" dirty="0"/>
          </a:p>
        </p:txBody>
      </p:sp>
      <p:pic>
        <p:nvPicPr>
          <p:cNvPr id="6" name="Imagen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4486725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DEDO</a:t>
            </a:r>
            <a:endParaRPr lang="es-ES" sz="60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933" y="1264207"/>
            <a:ext cx="3488871" cy="348887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156073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32</a:t>
            </a:r>
            <a:endParaRPr lang="es-ES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57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1.48148E-6 L 0.32813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168</Words>
  <Application>Microsoft Office PowerPoint</Application>
  <PresentationFormat>Panorámica</PresentationFormat>
  <Paragraphs>160</Paragraphs>
  <Slides>40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VACA ROMAN</dc:creator>
  <cp:lastModifiedBy>Carlos Martínez</cp:lastModifiedBy>
  <cp:revision>31</cp:revision>
  <dcterms:created xsi:type="dcterms:W3CDTF">2019-02-05T15:58:33Z</dcterms:created>
  <dcterms:modified xsi:type="dcterms:W3CDTF">2019-11-26T08:20:32Z</dcterms:modified>
</cp:coreProperties>
</file>