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9" r:id="rId1"/>
  </p:sldMasterIdLst>
  <p:sldIdLst>
    <p:sldId id="270" r:id="rId2"/>
    <p:sldId id="256" r:id="rId3"/>
    <p:sldId id="263" r:id="rId4"/>
    <p:sldId id="269" r:id="rId5"/>
    <p:sldId id="264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945uCW9UBu6wGv2OGKtSg==" hashData="pgi64U6E/ciOR6LHNP50sxh3HG3QanEF99MSoaTXP4UB5EmZTasums8AKxmxtq1jEyFN8nIg2lHqA7Ah6unPx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9" d="100"/>
          <a:sy n="79" d="100"/>
        </p:scale>
        <p:origin x="6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6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9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65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496" y="6347012"/>
            <a:ext cx="1135671" cy="26376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3943" y="90755"/>
            <a:ext cx="895431" cy="50091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693815" y="1241318"/>
            <a:ext cx="8804910" cy="3542665"/>
          </a:xfrm>
          <a:custGeom>
            <a:avLst/>
            <a:gdLst/>
            <a:ahLst/>
            <a:cxnLst/>
            <a:rect l="l" t="t" r="r" b="b"/>
            <a:pathLst>
              <a:path w="8804910" h="3542665">
                <a:moveTo>
                  <a:pt x="8213963" y="3542334"/>
                </a:moveTo>
                <a:lnTo>
                  <a:pt x="590400" y="3542334"/>
                </a:lnTo>
                <a:lnTo>
                  <a:pt x="541978" y="3540377"/>
                </a:lnTo>
                <a:lnTo>
                  <a:pt x="494634" y="3534607"/>
                </a:lnTo>
                <a:lnTo>
                  <a:pt x="448520" y="3525176"/>
                </a:lnTo>
                <a:lnTo>
                  <a:pt x="403788" y="3512235"/>
                </a:lnTo>
                <a:lnTo>
                  <a:pt x="360590" y="3495938"/>
                </a:lnTo>
                <a:lnTo>
                  <a:pt x="319077" y="3476435"/>
                </a:lnTo>
                <a:lnTo>
                  <a:pt x="279402" y="3453879"/>
                </a:lnTo>
                <a:lnTo>
                  <a:pt x="241717" y="3428421"/>
                </a:lnTo>
                <a:lnTo>
                  <a:pt x="206174" y="3400214"/>
                </a:lnTo>
                <a:lnTo>
                  <a:pt x="172924" y="3369410"/>
                </a:lnTo>
                <a:lnTo>
                  <a:pt x="142120" y="3336160"/>
                </a:lnTo>
                <a:lnTo>
                  <a:pt x="113913" y="3300617"/>
                </a:lnTo>
                <a:lnTo>
                  <a:pt x="88455" y="3262932"/>
                </a:lnTo>
                <a:lnTo>
                  <a:pt x="65899" y="3223257"/>
                </a:lnTo>
                <a:lnTo>
                  <a:pt x="46396" y="3181744"/>
                </a:lnTo>
                <a:lnTo>
                  <a:pt x="30099" y="3138546"/>
                </a:lnTo>
                <a:lnTo>
                  <a:pt x="17158" y="3093814"/>
                </a:lnTo>
                <a:lnTo>
                  <a:pt x="7727" y="3047700"/>
                </a:lnTo>
                <a:lnTo>
                  <a:pt x="1957" y="3000356"/>
                </a:lnTo>
                <a:lnTo>
                  <a:pt x="0" y="2951933"/>
                </a:lnTo>
                <a:lnTo>
                  <a:pt x="0" y="590400"/>
                </a:lnTo>
                <a:lnTo>
                  <a:pt x="1957" y="541978"/>
                </a:lnTo>
                <a:lnTo>
                  <a:pt x="7727" y="494634"/>
                </a:lnTo>
                <a:lnTo>
                  <a:pt x="17158" y="448520"/>
                </a:lnTo>
                <a:lnTo>
                  <a:pt x="30099" y="403788"/>
                </a:lnTo>
                <a:lnTo>
                  <a:pt x="46396" y="360590"/>
                </a:lnTo>
                <a:lnTo>
                  <a:pt x="65899" y="319077"/>
                </a:lnTo>
                <a:lnTo>
                  <a:pt x="88455" y="279402"/>
                </a:lnTo>
                <a:lnTo>
                  <a:pt x="113913" y="241717"/>
                </a:lnTo>
                <a:lnTo>
                  <a:pt x="142120" y="206174"/>
                </a:lnTo>
                <a:lnTo>
                  <a:pt x="172924" y="172924"/>
                </a:lnTo>
                <a:lnTo>
                  <a:pt x="206174" y="142120"/>
                </a:lnTo>
                <a:lnTo>
                  <a:pt x="241717" y="113913"/>
                </a:lnTo>
                <a:lnTo>
                  <a:pt x="279402" y="88455"/>
                </a:lnTo>
                <a:lnTo>
                  <a:pt x="319077" y="65899"/>
                </a:lnTo>
                <a:lnTo>
                  <a:pt x="360590" y="46396"/>
                </a:lnTo>
                <a:lnTo>
                  <a:pt x="403788" y="30099"/>
                </a:lnTo>
                <a:lnTo>
                  <a:pt x="448520" y="17158"/>
                </a:lnTo>
                <a:lnTo>
                  <a:pt x="494634" y="7727"/>
                </a:lnTo>
                <a:lnTo>
                  <a:pt x="541978" y="1957"/>
                </a:lnTo>
                <a:lnTo>
                  <a:pt x="590400" y="0"/>
                </a:lnTo>
                <a:lnTo>
                  <a:pt x="8213963" y="0"/>
                </a:lnTo>
                <a:lnTo>
                  <a:pt x="8265875" y="2285"/>
                </a:lnTo>
                <a:lnTo>
                  <a:pt x="8317040" y="9065"/>
                </a:lnTo>
                <a:lnTo>
                  <a:pt x="8367186" y="20227"/>
                </a:lnTo>
                <a:lnTo>
                  <a:pt x="8416041" y="35659"/>
                </a:lnTo>
                <a:lnTo>
                  <a:pt x="8463334" y="55248"/>
                </a:lnTo>
                <a:lnTo>
                  <a:pt x="8508792" y="78882"/>
                </a:lnTo>
                <a:lnTo>
                  <a:pt x="8552144" y="106448"/>
                </a:lnTo>
                <a:lnTo>
                  <a:pt x="8593117" y="137833"/>
                </a:lnTo>
                <a:lnTo>
                  <a:pt x="8631440" y="172924"/>
                </a:lnTo>
                <a:lnTo>
                  <a:pt x="8666531" y="211247"/>
                </a:lnTo>
                <a:lnTo>
                  <a:pt x="8697916" y="252220"/>
                </a:lnTo>
                <a:lnTo>
                  <a:pt x="8725482" y="295572"/>
                </a:lnTo>
                <a:lnTo>
                  <a:pt x="8749116" y="341030"/>
                </a:lnTo>
                <a:lnTo>
                  <a:pt x="8768705" y="388322"/>
                </a:lnTo>
                <a:lnTo>
                  <a:pt x="8784137" y="437178"/>
                </a:lnTo>
                <a:lnTo>
                  <a:pt x="8795299" y="487324"/>
                </a:lnTo>
                <a:lnTo>
                  <a:pt x="8802079" y="538489"/>
                </a:lnTo>
                <a:lnTo>
                  <a:pt x="8804364" y="590400"/>
                </a:lnTo>
                <a:lnTo>
                  <a:pt x="8804364" y="2951933"/>
                </a:lnTo>
                <a:lnTo>
                  <a:pt x="8802407" y="3000356"/>
                </a:lnTo>
                <a:lnTo>
                  <a:pt x="8796637" y="3047700"/>
                </a:lnTo>
                <a:lnTo>
                  <a:pt x="8787206" y="3093814"/>
                </a:lnTo>
                <a:lnTo>
                  <a:pt x="8774265" y="3138546"/>
                </a:lnTo>
                <a:lnTo>
                  <a:pt x="8757968" y="3181744"/>
                </a:lnTo>
                <a:lnTo>
                  <a:pt x="8738465" y="3223257"/>
                </a:lnTo>
                <a:lnTo>
                  <a:pt x="8715909" y="3262932"/>
                </a:lnTo>
                <a:lnTo>
                  <a:pt x="8690451" y="3300617"/>
                </a:lnTo>
                <a:lnTo>
                  <a:pt x="8662244" y="3336160"/>
                </a:lnTo>
                <a:lnTo>
                  <a:pt x="8631440" y="3369410"/>
                </a:lnTo>
                <a:lnTo>
                  <a:pt x="8598190" y="3400214"/>
                </a:lnTo>
                <a:lnTo>
                  <a:pt x="8562647" y="3428421"/>
                </a:lnTo>
                <a:lnTo>
                  <a:pt x="8524962" y="3453879"/>
                </a:lnTo>
                <a:lnTo>
                  <a:pt x="8485287" y="3476435"/>
                </a:lnTo>
                <a:lnTo>
                  <a:pt x="8443774" y="3495938"/>
                </a:lnTo>
                <a:lnTo>
                  <a:pt x="8400576" y="3512235"/>
                </a:lnTo>
                <a:lnTo>
                  <a:pt x="8355844" y="3525176"/>
                </a:lnTo>
                <a:lnTo>
                  <a:pt x="8309730" y="3534607"/>
                </a:lnTo>
                <a:lnTo>
                  <a:pt x="8262386" y="3540377"/>
                </a:lnTo>
                <a:lnTo>
                  <a:pt x="8213963" y="354233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93815" y="1241318"/>
            <a:ext cx="8804910" cy="3542665"/>
          </a:xfrm>
          <a:custGeom>
            <a:avLst/>
            <a:gdLst/>
            <a:ahLst/>
            <a:cxnLst/>
            <a:rect l="l" t="t" r="r" b="b"/>
            <a:pathLst>
              <a:path w="8804910" h="3542665">
                <a:moveTo>
                  <a:pt x="0" y="590400"/>
                </a:moveTo>
                <a:lnTo>
                  <a:pt x="1957" y="541978"/>
                </a:lnTo>
                <a:lnTo>
                  <a:pt x="7727" y="494634"/>
                </a:lnTo>
                <a:lnTo>
                  <a:pt x="17158" y="448520"/>
                </a:lnTo>
                <a:lnTo>
                  <a:pt x="30099" y="403788"/>
                </a:lnTo>
                <a:lnTo>
                  <a:pt x="46396" y="360590"/>
                </a:lnTo>
                <a:lnTo>
                  <a:pt x="65899" y="319077"/>
                </a:lnTo>
                <a:lnTo>
                  <a:pt x="88455" y="279402"/>
                </a:lnTo>
                <a:lnTo>
                  <a:pt x="113913" y="241717"/>
                </a:lnTo>
                <a:lnTo>
                  <a:pt x="142120" y="206174"/>
                </a:lnTo>
                <a:lnTo>
                  <a:pt x="172924" y="172924"/>
                </a:lnTo>
                <a:lnTo>
                  <a:pt x="206174" y="142120"/>
                </a:lnTo>
                <a:lnTo>
                  <a:pt x="241717" y="113913"/>
                </a:lnTo>
                <a:lnTo>
                  <a:pt x="279402" y="88455"/>
                </a:lnTo>
                <a:lnTo>
                  <a:pt x="319077" y="65899"/>
                </a:lnTo>
                <a:lnTo>
                  <a:pt x="360590" y="46396"/>
                </a:lnTo>
                <a:lnTo>
                  <a:pt x="403788" y="30099"/>
                </a:lnTo>
                <a:lnTo>
                  <a:pt x="448520" y="17158"/>
                </a:lnTo>
                <a:lnTo>
                  <a:pt x="494634" y="7727"/>
                </a:lnTo>
                <a:lnTo>
                  <a:pt x="541978" y="1957"/>
                </a:lnTo>
                <a:lnTo>
                  <a:pt x="590400" y="0"/>
                </a:lnTo>
                <a:lnTo>
                  <a:pt x="8213963" y="0"/>
                </a:lnTo>
                <a:lnTo>
                  <a:pt x="8265875" y="2285"/>
                </a:lnTo>
                <a:lnTo>
                  <a:pt x="8317040" y="9065"/>
                </a:lnTo>
                <a:lnTo>
                  <a:pt x="8367186" y="20227"/>
                </a:lnTo>
                <a:lnTo>
                  <a:pt x="8416041" y="35659"/>
                </a:lnTo>
                <a:lnTo>
                  <a:pt x="8463334" y="55248"/>
                </a:lnTo>
                <a:lnTo>
                  <a:pt x="8508792" y="78882"/>
                </a:lnTo>
                <a:lnTo>
                  <a:pt x="8552144" y="106448"/>
                </a:lnTo>
                <a:lnTo>
                  <a:pt x="8593117" y="137833"/>
                </a:lnTo>
                <a:lnTo>
                  <a:pt x="8631440" y="172924"/>
                </a:lnTo>
                <a:lnTo>
                  <a:pt x="8666532" y="211247"/>
                </a:lnTo>
                <a:lnTo>
                  <a:pt x="8697916" y="252220"/>
                </a:lnTo>
                <a:lnTo>
                  <a:pt x="8725482" y="295572"/>
                </a:lnTo>
                <a:lnTo>
                  <a:pt x="8749116" y="341030"/>
                </a:lnTo>
                <a:lnTo>
                  <a:pt x="8768705" y="388322"/>
                </a:lnTo>
                <a:lnTo>
                  <a:pt x="8784137" y="437178"/>
                </a:lnTo>
                <a:lnTo>
                  <a:pt x="8795299" y="487324"/>
                </a:lnTo>
                <a:lnTo>
                  <a:pt x="8802079" y="538489"/>
                </a:lnTo>
                <a:lnTo>
                  <a:pt x="8804364" y="590400"/>
                </a:lnTo>
                <a:lnTo>
                  <a:pt x="8804364" y="2951933"/>
                </a:lnTo>
                <a:lnTo>
                  <a:pt x="8802407" y="3000356"/>
                </a:lnTo>
                <a:lnTo>
                  <a:pt x="8796637" y="3047700"/>
                </a:lnTo>
                <a:lnTo>
                  <a:pt x="8787206" y="3093814"/>
                </a:lnTo>
                <a:lnTo>
                  <a:pt x="8774265" y="3138546"/>
                </a:lnTo>
                <a:lnTo>
                  <a:pt x="8757968" y="3181744"/>
                </a:lnTo>
                <a:lnTo>
                  <a:pt x="8738465" y="3223257"/>
                </a:lnTo>
                <a:lnTo>
                  <a:pt x="8715909" y="3262932"/>
                </a:lnTo>
                <a:lnTo>
                  <a:pt x="8690451" y="3300617"/>
                </a:lnTo>
                <a:lnTo>
                  <a:pt x="8662244" y="3336160"/>
                </a:lnTo>
                <a:lnTo>
                  <a:pt x="8631440" y="3369410"/>
                </a:lnTo>
                <a:lnTo>
                  <a:pt x="8598190" y="3400214"/>
                </a:lnTo>
                <a:lnTo>
                  <a:pt x="8562647" y="3428421"/>
                </a:lnTo>
                <a:lnTo>
                  <a:pt x="8524962" y="3453879"/>
                </a:lnTo>
                <a:lnTo>
                  <a:pt x="8485287" y="3476435"/>
                </a:lnTo>
                <a:lnTo>
                  <a:pt x="8443774" y="3495938"/>
                </a:lnTo>
                <a:lnTo>
                  <a:pt x="8400576" y="3512235"/>
                </a:lnTo>
                <a:lnTo>
                  <a:pt x="8355844" y="3525176"/>
                </a:lnTo>
                <a:lnTo>
                  <a:pt x="8309730" y="3534607"/>
                </a:lnTo>
                <a:lnTo>
                  <a:pt x="8262386" y="3540377"/>
                </a:lnTo>
                <a:lnTo>
                  <a:pt x="8213963" y="3542334"/>
                </a:lnTo>
                <a:lnTo>
                  <a:pt x="590400" y="3542334"/>
                </a:lnTo>
                <a:lnTo>
                  <a:pt x="541978" y="3540377"/>
                </a:lnTo>
                <a:lnTo>
                  <a:pt x="494634" y="3534607"/>
                </a:lnTo>
                <a:lnTo>
                  <a:pt x="448520" y="3525176"/>
                </a:lnTo>
                <a:lnTo>
                  <a:pt x="403788" y="3512235"/>
                </a:lnTo>
                <a:lnTo>
                  <a:pt x="360590" y="3495938"/>
                </a:lnTo>
                <a:lnTo>
                  <a:pt x="319077" y="3476435"/>
                </a:lnTo>
                <a:lnTo>
                  <a:pt x="279402" y="3453879"/>
                </a:lnTo>
                <a:lnTo>
                  <a:pt x="241717" y="3428421"/>
                </a:lnTo>
                <a:lnTo>
                  <a:pt x="206174" y="3400214"/>
                </a:lnTo>
                <a:lnTo>
                  <a:pt x="172924" y="3369410"/>
                </a:lnTo>
                <a:lnTo>
                  <a:pt x="142120" y="3336160"/>
                </a:lnTo>
                <a:lnTo>
                  <a:pt x="113913" y="3300617"/>
                </a:lnTo>
                <a:lnTo>
                  <a:pt x="88455" y="3262932"/>
                </a:lnTo>
                <a:lnTo>
                  <a:pt x="65899" y="3223257"/>
                </a:lnTo>
                <a:lnTo>
                  <a:pt x="46396" y="3181744"/>
                </a:lnTo>
                <a:lnTo>
                  <a:pt x="30099" y="3138546"/>
                </a:lnTo>
                <a:lnTo>
                  <a:pt x="17158" y="3093814"/>
                </a:lnTo>
                <a:lnTo>
                  <a:pt x="7727" y="3047700"/>
                </a:lnTo>
                <a:lnTo>
                  <a:pt x="1957" y="3000356"/>
                </a:lnTo>
                <a:lnTo>
                  <a:pt x="0" y="2951933"/>
                </a:lnTo>
                <a:lnTo>
                  <a:pt x="0" y="59040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 u="heavy">
                <a:solidFill>
                  <a:srgbClr val="37552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41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8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7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1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3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1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0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3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1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12" Type="http://schemas.openxmlformats.org/officeDocument/2006/relationships/image" Target="../media/image11.png"/><Relationship Id="rId2" Type="http://schemas.openxmlformats.org/officeDocument/2006/relationships/image" Target="../media/image40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10.png"/><Relationship Id="rId5" Type="http://schemas.openxmlformats.org/officeDocument/2006/relationships/image" Target="../media/image45.png"/><Relationship Id="rId15" Type="http://schemas.openxmlformats.org/officeDocument/2006/relationships/image" Target="../media/image35.png"/><Relationship Id="rId10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0016" y="2181617"/>
            <a:ext cx="67970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4800" b="0" u="none" spc="-10" dirty="0">
                <a:solidFill>
                  <a:srgbClr val="FFFFFF"/>
                </a:solidFill>
                <a:latin typeface="Arial"/>
                <a:cs typeface="Arial"/>
              </a:rPr>
              <a:t>MEDI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2940523" y="5943600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a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pictogrames:</a:t>
            </a:r>
            <a:r>
              <a:rPr lang="ca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</a:t>
            </a:r>
            <a:r>
              <a:rPr lang="ca-ES" sz="10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Palao</a:t>
            </a:r>
            <a:r>
              <a:rPr lang="ca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a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Procedència:</a:t>
            </a:r>
            <a:r>
              <a:rPr lang="ca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ca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Llicencia:</a:t>
            </a:r>
            <a:r>
              <a:rPr lang="ca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a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Propietat:</a:t>
            </a:r>
            <a:r>
              <a:rPr lang="ca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Govern d’Aragó </a:t>
            </a:r>
            <a:r>
              <a:rPr lang="ca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Editat</a:t>
            </a:r>
            <a:r>
              <a:rPr lang="ca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ca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</a:t>
            </a:r>
            <a:r>
              <a:rPr lang="ca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D0D0557D-1E57-EFDF-A800-77DC62C38DF6}"/>
              </a:ext>
            </a:extLst>
          </p:cNvPr>
          <p:cNvSpPr txBox="1">
            <a:spLocks/>
          </p:cNvSpPr>
          <p:nvPr/>
        </p:nvSpPr>
        <p:spPr>
          <a:xfrm>
            <a:off x="2697480" y="3000976"/>
            <a:ext cx="6797040" cy="756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1" u="heavy" kern="1200">
                <a:solidFill>
                  <a:srgbClr val="375523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800" b="0" u="none" spc="-10" dirty="0">
                <a:solidFill>
                  <a:srgbClr val="FFFF00"/>
                </a:solidFill>
                <a:latin typeface="Arial"/>
                <a:cs typeface="Arial"/>
              </a:rPr>
              <a:t>ELS</a:t>
            </a:r>
            <a:r>
              <a:rPr lang="es-ES" sz="4800" b="0" u="none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s-ES" sz="4800" b="0" u="none" spc="-10" dirty="0">
                <a:solidFill>
                  <a:srgbClr val="FFFF00"/>
                </a:solidFill>
                <a:latin typeface="Arial"/>
                <a:cs typeface="Arial"/>
              </a:rPr>
              <a:t>POBLES</a:t>
            </a:r>
            <a:r>
              <a:rPr lang="es-ES" sz="4800" b="0" u="none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s-ES" sz="4800" b="0" u="none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lang="es-ES" sz="4800" b="0" u="none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s-ES" sz="4800" b="0" u="none" spc="-110" dirty="0">
                <a:solidFill>
                  <a:srgbClr val="FFFF00"/>
                </a:solidFill>
                <a:latin typeface="Arial"/>
                <a:cs typeface="Arial"/>
              </a:rPr>
              <a:t>CIUTATS</a:t>
            </a:r>
            <a:endParaRPr lang="es-ES" sz="48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F03B7-7BBE-43FD-8683-FB2431A43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896" y="557587"/>
            <a:ext cx="10413504" cy="2387600"/>
          </a:xfrm>
        </p:spPr>
        <p:txBody>
          <a:bodyPr>
            <a:normAutofit/>
          </a:bodyPr>
          <a:lstStyle/>
          <a:p>
            <a:r>
              <a:rPr lang="es-ES" sz="8000" b="1" dirty="0"/>
              <a:t>ELS POBLES I LES CIUTATS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72" y="3691146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78" y="3691146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00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44" y="2765299"/>
            <a:ext cx="3733800" cy="1325563"/>
          </a:xfrm>
        </p:spPr>
        <p:txBody>
          <a:bodyPr/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POBLACIONS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335" y="390648"/>
            <a:ext cx="1896602" cy="49139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s-ES" sz="2400" b="1" i="1" u="sng">
                <a:solidFill>
                  <a:schemeClr val="accent6">
                    <a:lumMod val="50000"/>
                  </a:schemeClr>
                </a:solidFill>
              </a:rPr>
              <a:t>1- POBLES</a:t>
            </a:r>
            <a:r>
              <a:rPr lang="es-ES" sz="2400" i="1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24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s-ES" sz="2400" dirty="0"/>
          </a:p>
          <a:p>
            <a:pPr lvl="2"/>
            <a:endParaRPr lang="es-ES" sz="1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31477" y="3721530"/>
            <a:ext cx="302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err="1"/>
              <a:t>Lloc</a:t>
            </a:r>
            <a:r>
              <a:rPr lang="es-ES" sz="2400" b="1" i="1" dirty="0"/>
              <a:t> </a:t>
            </a:r>
            <a:r>
              <a:rPr lang="es-ES" sz="2400" b="1" i="1" dirty="0" err="1"/>
              <a:t>on</a:t>
            </a:r>
            <a:r>
              <a:rPr lang="es-ES" sz="2400" b="1" i="1" dirty="0"/>
              <a:t> </a:t>
            </a:r>
            <a:r>
              <a:rPr lang="es-ES" sz="2400" b="1" i="1" dirty="0" err="1"/>
              <a:t>viu</a:t>
            </a:r>
            <a:r>
              <a:rPr lang="es-ES" sz="2400" b="1" i="1" dirty="0"/>
              <a:t> la </a:t>
            </a:r>
            <a:r>
              <a:rPr lang="es-ES" sz="2400" b="1" i="1" dirty="0" err="1"/>
              <a:t>gent</a:t>
            </a:r>
            <a:r>
              <a:rPr lang="es-ES" dirty="0"/>
              <a:t>.</a:t>
            </a:r>
          </a:p>
        </p:txBody>
      </p:sp>
      <p:sp>
        <p:nvSpPr>
          <p:cNvPr id="6" name="Abrir llave 5"/>
          <p:cNvSpPr/>
          <p:nvPr/>
        </p:nvSpPr>
        <p:spPr>
          <a:xfrm>
            <a:off x="3463040" y="319120"/>
            <a:ext cx="318496" cy="6217920"/>
          </a:xfrm>
          <a:prstGeom prst="leftBrace">
            <a:avLst>
              <a:gd name="adj1" fmla="val 8333"/>
              <a:gd name="adj2" fmla="val 50683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-3989" y="4183195"/>
            <a:ext cx="323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/>
              <a:t>Poden ser</a:t>
            </a:r>
            <a:r>
              <a:rPr lang="es-ES" dirty="0"/>
              <a:t>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741815" y="3824195"/>
            <a:ext cx="1920121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b="1" i="1" u="sng">
                <a:solidFill>
                  <a:schemeClr val="accent6">
                    <a:lumMod val="50000"/>
                  </a:schemeClr>
                </a:solidFill>
              </a:rPr>
              <a:t>2- CIUTATS</a:t>
            </a:r>
            <a:r>
              <a:rPr lang="es-ES" i="1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i="1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/>
          </a:p>
          <a:p>
            <a:pPr lvl="2"/>
            <a:endParaRPr lang="es-ES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36" y="4446275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53" y="974841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17" y="1192207"/>
            <a:ext cx="720000" cy="72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77" y="1172841"/>
            <a:ext cx="720000" cy="72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60" y="4446275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13" y="974841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24" y="4637934"/>
            <a:ext cx="720000" cy="72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37" y="4528125"/>
            <a:ext cx="720000" cy="7200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0" name="Imagen 29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1012581" y="149953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304" y="4446275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/>
          <a:stretch/>
        </p:blipFill>
        <p:spPr>
          <a:xfrm>
            <a:off x="8724566" y="781490"/>
            <a:ext cx="648000" cy="913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50720" y="4446275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165" y="4446275"/>
            <a:ext cx="720000" cy="72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14" y="974841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39" y="1011318"/>
            <a:ext cx="720000" cy="720000"/>
          </a:xfrm>
          <a:prstGeom prst="rect">
            <a:avLst/>
          </a:prstGeom>
        </p:spPr>
      </p:pic>
      <p:sp>
        <p:nvSpPr>
          <p:cNvPr id="33" name="Elipse 32"/>
          <p:cNvSpPr/>
          <p:nvPr/>
        </p:nvSpPr>
        <p:spPr>
          <a:xfrm>
            <a:off x="3839178" y="1979843"/>
            <a:ext cx="2859108" cy="131885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81" y="2323703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57" y="2309189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Elipse 33"/>
          <p:cNvSpPr/>
          <p:nvPr/>
        </p:nvSpPr>
        <p:spPr>
          <a:xfrm>
            <a:off x="3942353" y="5296963"/>
            <a:ext cx="2859108" cy="131885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38" y="5603630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37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8" y="2765299"/>
            <a:ext cx="3733800" cy="1325563"/>
          </a:xfrm>
        </p:spPr>
        <p:txBody>
          <a:bodyPr/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ELS POBLES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616" y="390648"/>
            <a:ext cx="5042492" cy="49139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s-ES" sz="2400" b="1" i="1" u="sng">
                <a:solidFill>
                  <a:schemeClr val="accent6">
                    <a:lumMod val="50000"/>
                  </a:schemeClr>
                </a:solidFill>
              </a:rPr>
              <a:t>1- POBLES DE MUNTANYA</a:t>
            </a:r>
            <a:endParaRPr lang="es-ES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026" y="3721530"/>
            <a:ext cx="3759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err="1"/>
              <a:t>Segons</a:t>
            </a:r>
            <a:r>
              <a:rPr lang="es-ES" sz="2400" b="1" i="1" dirty="0"/>
              <a:t> el </a:t>
            </a:r>
            <a:r>
              <a:rPr lang="es-ES" sz="2400" b="1" i="1" dirty="0" err="1"/>
              <a:t>paisatge</a:t>
            </a:r>
            <a:r>
              <a:rPr lang="es-ES" sz="2400" b="1" i="1" dirty="0"/>
              <a:t> en </a:t>
            </a:r>
            <a:r>
              <a:rPr lang="es-ES" sz="2400" b="1" i="1" dirty="0" err="1"/>
              <a:t>què</a:t>
            </a:r>
            <a:r>
              <a:rPr lang="es-ES" sz="2400" b="1" i="1" dirty="0"/>
              <a:t> es </a:t>
            </a:r>
            <a:r>
              <a:rPr lang="es-ES" sz="2400" b="1" i="1" dirty="0" err="1"/>
              <a:t>troben</a:t>
            </a:r>
            <a:r>
              <a:rPr lang="es-ES" sz="2400" b="1" i="1" dirty="0"/>
              <a:t> </a:t>
            </a:r>
            <a:r>
              <a:rPr lang="es-ES" sz="2400" b="1" i="1" dirty="0" err="1"/>
              <a:t>distingim</a:t>
            </a:r>
            <a:r>
              <a:rPr lang="es-ES" dirty="0"/>
              <a:t>.</a:t>
            </a:r>
          </a:p>
        </p:txBody>
      </p:sp>
      <p:sp>
        <p:nvSpPr>
          <p:cNvPr id="6" name="Abrir llave 5"/>
          <p:cNvSpPr/>
          <p:nvPr/>
        </p:nvSpPr>
        <p:spPr>
          <a:xfrm>
            <a:off x="3595419" y="319120"/>
            <a:ext cx="548639" cy="6217920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0" name="Imagen 2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1012581" y="149953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031126" y="2698064"/>
            <a:ext cx="5042492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b="1" i="1" u="sng" dirty="0">
                <a:solidFill>
                  <a:schemeClr val="accent6">
                    <a:lumMod val="50000"/>
                  </a:schemeClr>
                </a:solidFill>
              </a:rPr>
              <a:t>2- POBLES DE PLANA.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/>
          </a:p>
          <a:p>
            <a:pPr lvl="2"/>
            <a:endParaRPr lang="es-ES" sz="1800" dirty="0"/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017119" y="4969331"/>
            <a:ext cx="5042492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b="1" i="1" u="sng" dirty="0">
                <a:solidFill>
                  <a:schemeClr val="accent6">
                    <a:lumMod val="50000"/>
                  </a:schemeClr>
                </a:solidFill>
              </a:rPr>
              <a:t>3- POBLES DE COSTA.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/>
          </a:p>
          <a:p>
            <a:pPr lvl="2"/>
            <a:endParaRPr lang="es-ES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57" y="866716"/>
            <a:ext cx="10800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37" y="849008"/>
            <a:ext cx="1080000" cy="108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08" y="3235489"/>
            <a:ext cx="1080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11" y="3244588"/>
            <a:ext cx="1080000" cy="108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48" y="5412170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37" y="5429640"/>
            <a:ext cx="1080000" cy="1080000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7219981" y="609995"/>
            <a:ext cx="3507479" cy="1608767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71" y="874378"/>
            <a:ext cx="10800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782" y="855691"/>
            <a:ext cx="1080000" cy="1080000"/>
          </a:xfrm>
          <a:prstGeom prst="rect">
            <a:avLst/>
          </a:prstGeom>
        </p:spPr>
      </p:pic>
      <p:sp>
        <p:nvSpPr>
          <p:cNvPr id="31" name="Elipse 30"/>
          <p:cNvSpPr/>
          <p:nvPr/>
        </p:nvSpPr>
        <p:spPr>
          <a:xfrm>
            <a:off x="7288042" y="2835776"/>
            <a:ext cx="3507479" cy="1608767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16" y="3128758"/>
            <a:ext cx="1080000" cy="108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108" y="3100159"/>
            <a:ext cx="1080000" cy="1080000"/>
          </a:xfrm>
          <a:prstGeom prst="rect">
            <a:avLst/>
          </a:prstGeom>
        </p:spPr>
      </p:pic>
      <p:sp>
        <p:nvSpPr>
          <p:cNvPr id="32" name="Elipse 31"/>
          <p:cNvSpPr/>
          <p:nvPr/>
        </p:nvSpPr>
        <p:spPr>
          <a:xfrm>
            <a:off x="7254522" y="5071629"/>
            <a:ext cx="3507479" cy="1608767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16" y="5294789"/>
            <a:ext cx="1080000" cy="1080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982" y="53360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 animBg="1"/>
      <p:bldP spid="23" grpId="0" build="p"/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31"/>
          <p:cNvSpPr/>
          <p:nvPr/>
        </p:nvSpPr>
        <p:spPr>
          <a:xfrm>
            <a:off x="8531082" y="1804803"/>
            <a:ext cx="3312000" cy="331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74" y="2786710"/>
            <a:ext cx="3124045" cy="1325563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2">
                    <a:lumMod val="50000"/>
                  </a:schemeClr>
                </a:solidFill>
              </a:rPr>
              <a:t>  ELS BARRÍS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198" y="390648"/>
            <a:ext cx="3362890" cy="49139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s-ES" b="1" i="1" u="sng" dirty="0">
                <a:solidFill>
                  <a:schemeClr val="accent6">
                    <a:lumMod val="50000"/>
                  </a:schemeClr>
                </a:solidFill>
              </a:rPr>
              <a:t>1- BARRÍ ANTIC</a:t>
            </a:r>
            <a:endParaRPr lang="es-ES" i="1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s-ES" sz="2400" dirty="0"/>
          </a:p>
          <a:p>
            <a:pPr lvl="2"/>
            <a:endParaRPr lang="es-ES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81135" y="3721530"/>
            <a:ext cx="323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/>
              <a:t>Hi ha tres tipus.</a:t>
            </a:r>
            <a:endParaRPr lang="es-ES" dirty="0"/>
          </a:p>
        </p:txBody>
      </p:sp>
      <p:sp>
        <p:nvSpPr>
          <p:cNvPr id="6" name="Abrir llave 5"/>
          <p:cNvSpPr/>
          <p:nvPr/>
        </p:nvSpPr>
        <p:spPr>
          <a:xfrm>
            <a:off x="3464577" y="319120"/>
            <a:ext cx="548639" cy="6217920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806756" y="2541014"/>
            <a:ext cx="3900331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b="1" i="1" u="sng" dirty="0">
                <a:solidFill>
                  <a:schemeClr val="accent6">
                    <a:lumMod val="50000"/>
                  </a:schemeClr>
                </a:solidFill>
              </a:rPr>
              <a:t>2- BARRÍ  MODERN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/>
          </a:p>
          <a:p>
            <a:pPr lvl="2"/>
            <a:endParaRPr lang="es-ES" sz="18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812679" y="4684803"/>
            <a:ext cx="3386409" cy="491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b="1" i="1" u="sng" dirty="0">
                <a:solidFill>
                  <a:schemeClr val="accent6">
                    <a:lumMod val="50000"/>
                  </a:schemeClr>
                </a:solidFill>
              </a:rPr>
              <a:t>3- BARRÍ DE LA PERIFÈRICS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/>
          </a:p>
          <a:p>
            <a:pPr lvl="2"/>
            <a:endParaRPr lang="es-ES" sz="1800" dirty="0"/>
          </a:p>
        </p:txBody>
      </p:sp>
      <p:grpSp>
        <p:nvGrpSpPr>
          <p:cNvPr id="34" name="Grupo 33"/>
          <p:cNvGrpSpPr/>
          <p:nvPr/>
        </p:nvGrpSpPr>
        <p:grpSpPr>
          <a:xfrm>
            <a:off x="4278545" y="1012005"/>
            <a:ext cx="1159870" cy="1254453"/>
            <a:chOff x="4837211" y="720308"/>
            <a:chExt cx="1537881" cy="1913236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211" y="720308"/>
              <a:ext cx="1524003" cy="1524003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211" y="1095663"/>
              <a:ext cx="1537881" cy="1537881"/>
            </a:xfrm>
            <a:prstGeom prst="rect">
              <a:avLst/>
            </a:prstGeom>
          </p:spPr>
        </p:pic>
      </p:grpSp>
      <p:sp>
        <p:nvSpPr>
          <p:cNvPr id="31" name="Elipse 30"/>
          <p:cNvSpPr/>
          <p:nvPr/>
        </p:nvSpPr>
        <p:spPr>
          <a:xfrm>
            <a:off x="9107082" y="2405558"/>
            <a:ext cx="2160000" cy="216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/>
          <p:cNvSpPr/>
          <p:nvPr/>
        </p:nvSpPr>
        <p:spPr>
          <a:xfrm>
            <a:off x="9467082" y="2719651"/>
            <a:ext cx="1440000" cy="14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NÚCLEO</a:t>
            </a:r>
          </a:p>
        </p:txBody>
      </p:sp>
      <p:cxnSp>
        <p:nvCxnSpPr>
          <p:cNvPr id="36" name="Conector recto de flecha 35"/>
          <p:cNvCxnSpPr/>
          <p:nvPr/>
        </p:nvCxnSpPr>
        <p:spPr>
          <a:xfrm>
            <a:off x="7518400" y="2765299"/>
            <a:ext cx="1732682" cy="2141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V="1">
            <a:off x="7199088" y="4813480"/>
            <a:ext cx="2058749" cy="277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o 49"/>
          <p:cNvGrpSpPr/>
          <p:nvPr/>
        </p:nvGrpSpPr>
        <p:grpSpPr>
          <a:xfrm>
            <a:off x="4017169" y="3370051"/>
            <a:ext cx="2086543" cy="728928"/>
            <a:chOff x="4017169" y="3370051"/>
            <a:chExt cx="2086543" cy="728928"/>
          </a:xfrm>
        </p:grpSpPr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141" y="3370051"/>
              <a:ext cx="720000" cy="720000"/>
            </a:xfrm>
            <a:prstGeom prst="rect">
              <a:avLst/>
            </a:prstGeom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169" y="3378979"/>
              <a:ext cx="720000" cy="720000"/>
            </a:xfrm>
            <a:prstGeom prst="rect">
              <a:avLst/>
            </a:prstGeom>
          </p:spPr>
        </p:pic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712" y="3378979"/>
              <a:ext cx="720000" cy="720000"/>
            </a:xfrm>
            <a:prstGeom prst="rect">
              <a:avLst/>
            </a:prstGeom>
          </p:spPr>
        </p:pic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7" name="Imagen 2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0864664" y="297870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4021279" y="5597863"/>
            <a:ext cx="2969208" cy="846481"/>
            <a:chOff x="4021279" y="5597863"/>
            <a:chExt cx="2969208" cy="846481"/>
          </a:xfrm>
        </p:grpSpPr>
        <p:grpSp>
          <p:nvGrpSpPr>
            <p:cNvPr id="57" name="Grupo 56"/>
            <p:cNvGrpSpPr/>
            <p:nvPr/>
          </p:nvGrpSpPr>
          <p:grpSpPr>
            <a:xfrm>
              <a:off x="4021279" y="5597863"/>
              <a:ext cx="2969208" cy="846481"/>
              <a:chOff x="3782440" y="5597863"/>
              <a:chExt cx="2969208" cy="846481"/>
            </a:xfrm>
          </p:grpSpPr>
          <p:pic>
            <p:nvPicPr>
              <p:cNvPr id="52" name="Imagen 5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887" b="16447"/>
              <a:stretch/>
            </p:blipFill>
            <p:spPr>
              <a:xfrm>
                <a:off x="4155043" y="5742448"/>
                <a:ext cx="1273098" cy="701896"/>
              </a:xfrm>
              <a:prstGeom prst="rect">
                <a:avLst/>
              </a:prstGeom>
            </p:spPr>
          </p:pic>
          <p:pic>
            <p:nvPicPr>
              <p:cNvPr id="53" name="Imagen 5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2440" y="5597863"/>
                <a:ext cx="821393" cy="821393"/>
              </a:xfrm>
              <a:prstGeom prst="rect">
                <a:avLst/>
              </a:prstGeom>
            </p:spPr>
          </p:pic>
          <p:pic>
            <p:nvPicPr>
              <p:cNvPr id="56" name="Imagen 5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4840" y="5742448"/>
                <a:ext cx="676808" cy="676808"/>
              </a:xfrm>
              <a:prstGeom prst="rect">
                <a:avLst/>
              </a:prstGeom>
            </p:spPr>
          </p:pic>
        </p:grp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10402" y="5727788"/>
              <a:ext cx="706127" cy="706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90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3" grpId="0" build="p"/>
      <p:bldP spid="4" grpId="0"/>
      <p:bldP spid="6" grpId="0" animBg="1"/>
      <p:bldP spid="8" grpId="0" build="allAtOnce"/>
      <p:bldP spid="9" grpId="0" build="allAtOnce"/>
      <p:bldP spid="31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59" y="3090786"/>
            <a:ext cx="2596503" cy="674587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accent2">
                    <a:lumMod val="50000"/>
                  </a:schemeClr>
                </a:solidFill>
              </a:rPr>
              <a:t>AYUNTAMENT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31954" y="3661696"/>
            <a:ext cx="243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/>
              <a:t>GOVER LOCAL</a:t>
            </a:r>
            <a:endParaRPr lang="es-ES" u="sng" dirty="0"/>
          </a:p>
        </p:txBody>
      </p:sp>
      <p:sp>
        <p:nvSpPr>
          <p:cNvPr id="6" name="Abrir llave 5"/>
          <p:cNvSpPr/>
          <p:nvPr/>
        </p:nvSpPr>
        <p:spPr>
          <a:xfrm>
            <a:off x="3014631" y="319120"/>
            <a:ext cx="548639" cy="6217920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316579" y="550895"/>
            <a:ext cx="4550636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L’ AYUNTAMENT ÉS UN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</a:rPr>
              <a:t>EDIFICÍ</a:t>
            </a:r>
            <a:r>
              <a:rPr lang="es-ES" b="1" i="1" u="sng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/>
          </a:p>
          <a:p>
            <a:pPr lvl="2"/>
            <a:endParaRPr lang="es-ES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72" y="905825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141" y="2648431"/>
            <a:ext cx="1318645" cy="1297072"/>
          </a:xfrm>
          <a:prstGeom prst="rect">
            <a:avLst/>
          </a:prstGeom>
        </p:spPr>
      </p:pic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343809" y="3081799"/>
            <a:ext cx="4779691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 2- A L’ AYUNTAMENT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</a:rPr>
              <a:t>TREBALLEN </a:t>
            </a:r>
            <a:endParaRPr lang="es-ES" sz="1400" b="1" u="sng" dirty="0"/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6772991" y="1981145"/>
            <a:ext cx="2655960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es-ES" sz="1700" b="1" i="1" u="sng" dirty="0">
                <a:solidFill>
                  <a:schemeClr val="accent6">
                    <a:lumMod val="50000"/>
                  </a:schemeClr>
                </a:solidFill>
              </a:rPr>
              <a:t>ALCALDESSA O ALCALDE</a:t>
            </a:r>
            <a:endParaRPr lang="es-ES" sz="1700" b="1" u="sng" dirty="0"/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9042144" y="3297621"/>
            <a:ext cx="1693011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700" b="1" i="1" u="sng" dirty="0">
                <a:solidFill>
                  <a:schemeClr val="accent6">
                    <a:lumMod val="50000"/>
                  </a:schemeClr>
                </a:solidFill>
              </a:rPr>
              <a:t>REGIDORS</a:t>
            </a:r>
            <a:endParaRPr lang="es-ES" sz="1700" b="1" u="sng" dirty="0"/>
          </a:p>
        </p:txBody>
      </p:sp>
      <p:sp>
        <p:nvSpPr>
          <p:cNvPr id="31" name="Abrir llave 30"/>
          <p:cNvSpPr/>
          <p:nvPr/>
        </p:nvSpPr>
        <p:spPr>
          <a:xfrm flipH="1">
            <a:off x="8805537" y="2832312"/>
            <a:ext cx="165038" cy="1321670"/>
          </a:xfrm>
          <a:prstGeom prst="leftBrace">
            <a:avLst>
              <a:gd name="adj1" fmla="val 74471"/>
              <a:gd name="adj2" fmla="val 4870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8105463" y="2271831"/>
            <a:ext cx="0" cy="35400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89" y="5397927"/>
            <a:ext cx="1006190" cy="100619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08" y="5371700"/>
            <a:ext cx="1033983" cy="103398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882" y="5339820"/>
            <a:ext cx="1116000" cy="1097742"/>
          </a:xfrm>
          <a:prstGeom prst="rect">
            <a:avLst/>
          </a:prstGeom>
        </p:spPr>
      </p:pic>
      <p:sp>
        <p:nvSpPr>
          <p:cNvPr id="38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754647" y="4801993"/>
            <a:ext cx="2197482" cy="491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</a:rPr>
              <a:t>TRIA CADA 4 ANYS </a:t>
            </a:r>
            <a:endParaRPr lang="es-ES" sz="1700" dirty="0"/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337006" y="4801993"/>
            <a:ext cx="1710470" cy="491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 3- EL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</a:rPr>
              <a:t>POBLE</a:t>
            </a:r>
            <a:endParaRPr lang="es-ES" sz="1700" b="1" u="sng" dirty="0"/>
          </a:p>
          <a:p>
            <a:pPr marL="0" lvl="1" indent="0">
              <a:buNone/>
            </a:pPr>
            <a:endParaRPr lang="es-ES" sz="1700" dirty="0"/>
          </a:p>
          <a:p>
            <a:pPr marL="0" lvl="1" indent="0">
              <a:buNone/>
            </a:pPr>
            <a:r>
              <a:rPr lang="es-ES" sz="17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6778755" y="4809271"/>
            <a:ext cx="2795552" cy="491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ALCALDESSA O ALCALDE</a:t>
            </a:r>
            <a:r>
              <a:rPr lang="es-ES" sz="17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700" b="1" dirty="0"/>
          </a:p>
          <a:p>
            <a:pPr marL="0" lvl="1" indent="0">
              <a:buNone/>
            </a:pPr>
            <a:endParaRPr lang="es-ES" sz="1700" dirty="0"/>
          </a:p>
          <a:p>
            <a:pPr marL="0" lvl="1" indent="0">
              <a:buNone/>
            </a:pPr>
            <a:r>
              <a:rPr lang="es-ES" sz="17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5609200" y="5901022"/>
            <a:ext cx="655578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gual que 9"/>
          <p:cNvSpPr/>
          <p:nvPr/>
        </p:nvSpPr>
        <p:spPr>
          <a:xfrm>
            <a:off x="7721177" y="5489717"/>
            <a:ext cx="565131" cy="914400"/>
          </a:xfrm>
          <a:prstGeom prst="mathEqual">
            <a:avLst>
              <a:gd name="adj1" fmla="val 7156"/>
              <a:gd name="adj2" fmla="val 117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3" name="Imagen 2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0864664" y="297870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694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14" grpId="0"/>
      <p:bldP spid="27" grpId="0"/>
      <p:bldP spid="29" grpId="0"/>
      <p:bldP spid="30" grpId="0"/>
      <p:bldP spid="31" grpId="0" animBg="1"/>
      <p:bldP spid="38" grpId="0"/>
      <p:bldP spid="19" grpId="0"/>
      <p:bldP spid="20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96" y="317855"/>
            <a:ext cx="3683698" cy="674587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accent2">
                    <a:lumMod val="50000"/>
                  </a:schemeClr>
                </a:solidFill>
              </a:rPr>
              <a:t>EL  AYUNTAMENT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781656" y="1520140"/>
            <a:ext cx="252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50000"/>
                  </a:schemeClr>
                </a:solidFill>
              </a:rPr>
              <a:t>GOVER LOCAL</a:t>
            </a:r>
            <a:endParaRPr lang="es-ES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12" y="2763971"/>
            <a:ext cx="2188037" cy="2152241"/>
          </a:xfrm>
          <a:prstGeom prst="rect">
            <a:avLst/>
          </a:prstGeom>
        </p:spPr>
      </p:pic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1887783" y="2086109"/>
            <a:ext cx="2315773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es-ES" sz="1700" i="1" dirty="0">
                <a:solidFill>
                  <a:schemeClr val="accent6">
                    <a:lumMod val="50000"/>
                  </a:schemeClr>
                </a:solidFill>
              </a:rPr>
              <a:t>ALCALDE O ALCALDESSA</a:t>
            </a:r>
            <a:endParaRPr lang="es-ES" sz="1700" dirty="0"/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152108" y="3690520"/>
            <a:ext cx="1693011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>
                <a:solidFill>
                  <a:schemeClr val="accent6">
                    <a:lumMod val="50000"/>
                  </a:schemeClr>
                </a:solidFill>
              </a:rPr>
              <a:t> REGIDORS</a:t>
            </a:r>
            <a:endParaRPr lang="es-ES" sz="1700" dirty="0"/>
          </a:p>
        </p:txBody>
      </p:sp>
      <p:sp>
        <p:nvSpPr>
          <p:cNvPr id="31" name="Abrir llave 30"/>
          <p:cNvSpPr/>
          <p:nvPr/>
        </p:nvSpPr>
        <p:spPr>
          <a:xfrm>
            <a:off x="1529168" y="3052188"/>
            <a:ext cx="284578" cy="1673866"/>
          </a:xfrm>
          <a:prstGeom prst="leftBrace">
            <a:avLst>
              <a:gd name="adj1" fmla="val 74471"/>
              <a:gd name="adj2" fmla="val 4870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2988084" y="2416986"/>
            <a:ext cx="0" cy="35400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6881034" y="1122681"/>
            <a:ext cx="410830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700" b="1" dirty="0"/>
              <a:t>¿QUÈ DECISIONS ES PRENEN EN ELS PLENS?</a:t>
            </a:r>
            <a:endParaRPr lang="es-ES" b="1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159725" y="3694981"/>
            <a:ext cx="2297342" cy="590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es-ES" sz="1700" i="1" dirty="0"/>
              <a:t>PRENEN DECISIONS EN ELS </a:t>
            </a:r>
            <a:r>
              <a:rPr lang="es-ES" sz="1700" b="1" i="1" u="sng" dirty="0"/>
              <a:t>PLENS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850430" y="1602557"/>
            <a:ext cx="391200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i="1" dirty="0"/>
              <a:t>1-DONAR PERMISOS D’OBRES.</a:t>
            </a:r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6850430" y="3276273"/>
            <a:ext cx="391200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i="1" dirty="0"/>
              <a:t>2-SERVEIS MUNICIPALS.</a:t>
            </a:r>
            <a:endParaRPr lang="es-ES" i="1" dirty="0"/>
          </a:p>
        </p:txBody>
      </p:sp>
      <p:sp>
        <p:nvSpPr>
          <p:cNvPr id="23" name="Rectángulo 22"/>
          <p:cNvSpPr/>
          <p:nvPr/>
        </p:nvSpPr>
        <p:spPr>
          <a:xfrm>
            <a:off x="6905778" y="5421300"/>
            <a:ext cx="481177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i="1" dirty="0"/>
              <a:t>3- ORGANITZAR ACTES ESPORTIUS I CULTURALS.</a:t>
            </a:r>
            <a:endParaRPr lang="es-ES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089" y="2120830"/>
            <a:ext cx="720000" cy="72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699" y="2147724"/>
            <a:ext cx="720000" cy="72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14" y="2178777"/>
            <a:ext cx="720000" cy="720000"/>
          </a:xfrm>
          <a:prstGeom prst="rect">
            <a:avLst/>
          </a:prstGeom>
        </p:spPr>
      </p:pic>
      <p:sp>
        <p:nvSpPr>
          <p:cNvPr id="15" name="Flecha derecha 14"/>
          <p:cNvSpPr/>
          <p:nvPr/>
        </p:nvSpPr>
        <p:spPr>
          <a:xfrm>
            <a:off x="8148130" y="2463257"/>
            <a:ext cx="333647" cy="1398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61" y="3865151"/>
            <a:ext cx="720000" cy="72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60" y="3913178"/>
            <a:ext cx="720000" cy="72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03" y="3860671"/>
            <a:ext cx="720000" cy="72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81" y="5955262"/>
            <a:ext cx="709083" cy="709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29" y="5944345"/>
            <a:ext cx="720000" cy="720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0103" y="4026388"/>
            <a:ext cx="837796" cy="683408"/>
          </a:xfrm>
          <a:prstGeom prst="rect">
            <a:avLst/>
          </a:prstGeom>
        </p:spPr>
      </p:pic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6944243" y="4670207"/>
            <a:ext cx="937012" cy="245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>
                <a:solidFill>
                  <a:schemeClr val="accent6">
                    <a:lumMod val="50000"/>
                  </a:schemeClr>
                </a:solidFill>
              </a:rPr>
              <a:t> NETEJA</a:t>
            </a:r>
            <a:endParaRPr lang="es-ES" sz="1700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7896396" y="4670207"/>
            <a:ext cx="1016572" cy="245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>
                <a:solidFill>
                  <a:schemeClr val="accent6">
                    <a:lumMod val="50000"/>
                  </a:schemeClr>
                </a:solidFill>
              </a:rPr>
              <a:t> ESCOLES</a:t>
            </a:r>
            <a:endParaRPr lang="es-ES" sz="1700" dirty="0"/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8954278" y="4653333"/>
            <a:ext cx="937012" cy="245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>
                <a:solidFill>
                  <a:schemeClr val="accent6">
                    <a:lumMod val="50000"/>
                  </a:schemeClr>
                </a:solidFill>
              </a:rPr>
              <a:t> SALUT</a:t>
            </a:r>
            <a:endParaRPr lang="es-ES" sz="1700" dirty="0"/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9730196" y="4613570"/>
            <a:ext cx="1225225" cy="27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400" i="1" dirty="0">
                <a:solidFill>
                  <a:schemeClr val="accent6">
                    <a:lumMod val="50000"/>
                  </a:schemeClr>
                </a:solidFill>
              </a:rPr>
              <a:t>TRANSPORTS</a:t>
            </a:r>
            <a:endParaRPr lang="es-ES" sz="1400" dirty="0"/>
          </a:p>
        </p:txBody>
      </p:sp>
      <p:sp>
        <p:nvSpPr>
          <p:cNvPr id="33" name="Abrir llave 32"/>
          <p:cNvSpPr/>
          <p:nvPr/>
        </p:nvSpPr>
        <p:spPr>
          <a:xfrm>
            <a:off x="6545636" y="1149584"/>
            <a:ext cx="418461" cy="5559688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5" name="Imagen 34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0817899" y="317855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7806" y="3839539"/>
            <a:ext cx="748208" cy="748208"/>
          </a:xfrm>
          <a:prstGeom prst="rect">
            <a:avLst/>
          </a:prstGeom>
        </p:spPr>
      </p:pic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10966621" y="4613048"/>
            <a:ext cx="1109103" cy="27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400" i="1" dirty="0">
                <a:solidFill>
                  <a:schemeClr val="accent6">
                    <a:lumMod val="50000"/>
                  </a:schemeClr>
                </a:solidFill>
              </a:rPr>
              <a:t>BIBLIOTECA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75121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9" grpId="0"/>
      <p:bldP spid="30" grpId="0"/>
      <p:bldP spid="31" grpId="0" animBg="1"/>
      <p:bldP spid="7" grpId="0"/>
      <p:bldP spid="20" grpId="0"/>
      <p:bldP spid="21" grpId="0"/>
      <p:bldP spid="22" grpId="0"/>
      <p:bldP spid="23" grpId="0"/>
      <p:bldP spid="15" grpId="0" animBg="1"/>
      <p:bldP spid="26" grpId="0"/>
      <p:bldP spid="27" grpId="0"/>
      <p:bldP spid="28" grpId="0"/>
      <p:bldP spid="32" grpId="0"/>
      <p:bldP spid="33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6" y="3090786"/>
            <a:ext cx="3035763" cy="674587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chemeClr val="accent2">
                    <a:lumMod val="50000"/>
                  </a:schemeClr>
                </a:solidFill>
              </a:rPr>
              <a:t>SERVEIS MUNICIPALS</a:t>
            </a:r>
          </a:p>
        </p:txBody>
      </p:sp>
      <p:sp>
        <p:nvSpPr>
          <p:cNvPr id="6" name="Abrir llave 5"/>
          <p:cNvSpPr/>
          <p:nvPr/>
        </p:nvSpPr>
        <p:spPr>
          <a:xfrm>
            <a:off x="3188811" y="319120"/>
            <a:ext cx="548639" cy="6217920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508288" y="5208697"/>
            <a:ext cx="8513383" cy="3579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LES PERSONES PAGUEN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</a:rPr>
              <a:t>IMPOSTOS</a:t>
            </a: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  A L’ AYUNTAMIENT PER TENIR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</a:rPr>
              <a:t>SERVEIS MUNICIPALS</a:t>
            </a:r>
            <a:endParaRPr lang="es-ES" sz="22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/>
          </a:p>
          <a:p>
            <a:pPr lvl="2"/>
            <a:endParaRPr lang="es-ES" sz="1800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406690" y="438871"/>
            <a:ext cx="6448303" cy="470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 TIPUS DE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</a:rPr>
              <a:t>SERVEIS MUNICIPALS</a:t>
            </a:r>
            <a:r>
              <a:rPr lang="es-ES" sz="20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400" b="1" u="sng" dirty="0"/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599091" y="1116331"/>
            <a:ext cx="1237141" cy="3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A)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</a:rPr>
              <a:t>SALUT</a:t>
            </a: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b="1" u="sng" dirty="0"/>
          </a:p>
          <a:p>
            <a:pPr marL="0" lvl="1" indent="0">
              <a:buNone/>
            </a:pPr>
            <a:r>
              <a:rPr lang="es-ES" sz="17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31" y="5628059"/>
            <a:ext cx="959783" cy="959783"/>
          </a:xfrm>
          <a:prstGeom prst="rect">
            <a:avLst/>
          </a:prstGeom>
        </p:spPr>
      </p:pic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619412" y="1891631"/>
            <a:ext cx="3391413" cy="3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B)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</a:rPr>
              <a:t>EDUCACIÓ</a:t>
            </a: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</a:rPr>
              <a:t>DEPORTE</a:t>
            </a:r>
            <a:endParaRPr lang="es-ES" sz="1700" b="1" u="sng" dirty="0"/>
          </a:p>
          <a:p>
            <a:pPr marL="0" lvl="1" indent="0">
              <a:buNone/>
            </a:pPr>
            <a:endParaRPr lang="es-ES" sz="1700" dirty="0"/>
          </a:p>
          <a:p>
            <a:pPr marL="0" lvl="1" indent="0">
              <a:buNone/>
            </a:pPr>
            <a:r>
              <a:rPr lang="es-ES" sz="17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611849" y="3578698"/>
            <a:ext cx="4903734" cy="3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D)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</a:rPr>
              <a:t>TRANSPORTS</a:t>
            </a: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b="1" u="sng" dirty="0"/>
          </a:p>
          <a:p>
            <a:pPr marL="0" lvl="1" indent="0">
              <a:buNone/>
            </a:pPr>
            <a:endParaRPr lang="es-ES" sz="1700" dirty="0"/>
          </a:p>
          <a:p>
            <a:pPr marL="0" lvl="1" indent="0">
              <a:buNone/>
            </a:pPr>
            <a:r>
              <a:rPr lang="es-ES" sz="17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611849" y="2706014"/>
            <a:ext cx="5064950" cy="3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C) XARXA DE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</a:rPr>
              <a:t>AIGUAS </a:t>
            </a: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E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</a:rPr>
              <a:t>ILUMINACIÓ</a:t>
            </a: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b="1" u="sng" dirty="0"/>
          </a:p>
          <a:p>
            <a:pPr marL="0" lvl="1" indent="0">
              <a:buNone/>
            </a:pPr>
            <a:endParaRPr lang="es-ES" sz="1700" dirty="0"/>
          </a:p>
          <a:p>
            <a:pPr marL="0" lvl="1" indent="0">
              <a:buNone/>
            </a:pPr>
            <a:r>
              <a:rPr lang="es-ES" sz="17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32" y="989205"/>
            <a:ext cx="540000" cy="5400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76" y="1768935"/>
            <a:ext cx="540000" cy="5400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72" y="1729011"/>
            <a:ext cx="540000" cy="54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863" y="2564992"/>
            <a:ext cx="937288" cy="9372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00" y="2767703"/>
            <a:ext cx="674743" cy="67474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2343" y="3412981"/>
            <a:ext cx="864000" cy="70478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86" y="4336143"/>
            <a:ext cx="540000" cy="5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64" y="5597829"/>
            <a:ext cx="1004188" cy="1004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1" name="Imagen 20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0864664" y="297870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6752" y="1670480"/>
            <a:ext cx="748208" cy="74820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86" y="1678935"/>
            <a:ext cx="720000" cy="720000"/>
          </a:xfrm>
          <a:prstGeom prst="rect">
            <a:avLst/>
          </a:prstGeom>
        </p:spPr>
      </p:pic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611849" y="4471869"/>
            <a:ext cx="5064950" cy="3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E)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</a:rPr>
              <a:t>SEGURIDAD CIUDADANA</a:t>
            </a: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b="1" u="sng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328" y="5471304"/>
            <a:ext cx="1157466" cy="115746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62" y="5595827"/>
            <a:ext cx="1006190" cy="10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4" grpId="0"/>
      <p:bldP spid="27" grpId="0"/>
      <p:bldP spid="19" grpId="0"/>
      <p:bldP spid="25" grpId="0"/>
      <p:bldP spid="26" grpId="0"/>
      <p:bldP spid="28" grpId="0"/>
      <p:bldP spid="2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2890</TotalTime>
  <Words>228</Words>
  <Application>Microsoft Office PowerPoint</Application>
  <PresentationFormat>Panorámica</PresentationFormat>
  <Paragraphs>64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Tema de Office</vt:lpstr>
      <vt:lpstr>MEDI</vt:lpstr>
      <vt:lpstr>ELS POBLES I LES CIUTATS</vt:lpstr>
      <vt:lpstr>POBLACIONS</vt:lpstr>
      <vt:lpstr>ELS POBLES</vt:lpstr>
      <vt:lpstr>  ELS BARRÍS </vt:lpstr>
      <vt:lpstr>AYUNTAMENT</vt:lpstr>
      <vt:lpstr>EL  AYUNTAMENT</vt:lpstr>
      <vt:lpstr>SERVEIS MUNICIPALS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localitats</dc:title>
  <dc:creator>Sonia Jimenez</dc:creator>
  <cp:lastModifiedBy>FRANCISCO JAVIER VACA ROMAN</cp:lastModifiedBy>
  <cp:revision>81</cp:revision>
  <dcterms:created xsi:type="dcterms:W3CDTF">2019-02-07T10:24:17Z</dcterms:created>
  <dcterms:modified xsi:type="dcterms:W3CDTF">2026-02-18T06:57:06Z</dcterms:modified>
</cp:coreProperties>
</file>