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12" r:id="rId15"/>
    <p:sldId id="313" r:id="rId16"/>
    <p:sldId id="318" r:id="rId17"/>
    <p:sldId id="278" r:id="rId18"/>
    <p:sldId id="271" r:id="rId19"/>
    <p:sldId id="290" r:id="rId20"/>
    <p:sldId id="258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23" r:id="rId29"/>
    <p:sldId id="321" r:id="rId30"/>
    <p:sldId id="298" r:id="rId31"/>
    <p:sldId id="299" r:id="rId32"/>
    <p:sldId id="329" r:id="rId33"/>
    <p:sldId id="331" r:id="rId34"/>
    <p:sldId id="328" r:id="rId35"/>
    <p:sldId id="332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35" r:id="rId44"/>
    <p:sldId id="308" r:id="rId45"/>
    <p:sldId id="310" r:id="rId46"/>
    <p:sldId id="311" r:id="rId47"/>
    <p:sldId id="330" r:id="rId48"/>
    <p:sldId id="324" r:id="rId49"/>
    <p:sldId id="326" r:id="rId50"/>
    <p:sldId id="334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ZiP0KgeCfWvnauJgkZag==" hashData="qZImca17VyDTupQ4TfhaBa/4ZN+fC+Q4ERIuKjKmMNoqZwyPW6tzFYHUyobQXdhdKv20wzRKSgki8b7NdYsq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ernández Garcia" userId="08851ef6d5fae255" providerId="LiveId" clId="{AF869FD3-08C3-4ED0-967B-7110FDAE8E4A}"/>
    <pc:docChg chg="modSld">
      <pc:chgData name="David Fernández Garcia" userId="08851ef6d5fae255" providerId="LiveId" clId="{AF869FD3-08C3-4ED0-967B-7110FDAE8E4A}" dt="2022-02-16T17:53:16.938" v="43" actId="20577"/>
      <pc:docMkLst>
        <pc:docMk/>
      </pc:docMkLst>
      <pc:sldChg chg="modSp">
        <pc:chgData name="David Fernández Garcia" userId="08851ef6d5fae255" providerId="LiveId" clId="{AF869FD3-08C3-4ED0-967B-7110FDAE8E4A}" dt="2022-02-16T17:51:51.446" v="31" actId="20577"/>
        <pc:sldMkLst>
          <pc:docMk/>
          <pc:sldMk cId="3795430266" sldId="257"/>
        </pc:sldMkLst>
        <pc:spChg chg="mod">
          <ac:chgData name="David Fernández Garcia" userId="08851ef6d5fae255" providerId="LiveId" clId="{AF869FD3-08C3-4ED0-967B-7110FDAE8E4A}" dt="2022-02-16T17:51:51.446" v="31" actId="20577"/>
          <ac:spMkLst>
            <pc:docMk/>
            <pc:sldMk cId="3795430266" sldId="257"/>
            <ac:spMk id="3" creationId="{21FE6BE3-686C-4E6B-9938-713844AA3AEE}"/>
          </ac:spMkLst>
        </pc:spChg>
      </pc:sldChg>
      <pc:sldChg chg="modSp mod">
        <pc:chgData name="David Fernández Garcia" userId="08851ef6d5fae255" providerId="LiveId" clId="{AF869FD3-08C3-4ED0-967B-7110FDAE8E4A}" dt="2022-02-16T17:51:23.139" v="27" actId="20577"/>
        <pc:sldMkLst>
          <pc:docMk/>
          <pc:sldMk cId="3208815147" sldId="263"/>
        </pc:sldMkLst>
        <pc:spChg chg="mod">
          <ac:chgData name="David Fernández Garcia" userId="08851ef6d5fae255" providerId="LiveId" clId="{AF869FD3-08C3-4ED0-967B-7110FDAE8E4A}" dt="2022-02-16T17:51:23.139" v="27" actId="20577"/>
          <ac:spMkLst>
            <pc:docMk/>
            <pc:sldMk cId="3208815147" sldId="263"/>
            <ac:spMk id="8" creationId="{011DD49D-10BE-4E7E-A351-E625E399EF04}"/>
          </ac:spMkLst>
        </pc:spChg>
      </pc:sldChg>
      <pc:sldChg chg="modSp">
        <pc:chgData name="David Fernández Garcia" userId="08851ef6d5fae255" providerId="LiveId" clId="{AF869FD3-08C3-4ED0-967B-7110FDAE8E4A}" dt="2022-02-16T17:53:16.938" v="43" actId="20577"/>
        <pc:sldMkLst>
          <pc:docMk/>
          <pc:sldMk cId="3542178007" sldId="292"/>
        </pc:sldMkLst>
        <pc:spChg chg="mod">
          <ac:chgData name="David Fernández Garcia" userId="08851ef6d5fae255" providerId="LiveId" clId="{AF869FD3-08C3-4ED0-967B-7110FDAE8E4A}" dt="2022-02-16T17:53:16.938" v="43" actId="20577"/>
          <ac:spMkLst>
            <pc:docMk/>
            <pc:sldMk cId="3542178007" sldId="292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4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4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5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6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9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0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7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26.png"/><Relationship Id="rId4" Type="http://schemas.openxmlformats.org/officeDocument/2006/relationships/image" Target="../media/image48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3.png"/><Relationship Id="rId9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4.png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5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6.png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7.png"/><Relationship Id="rId9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8.png"/><Relationship Id="rId9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9.png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9.png"/><Relationship Id="rId9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6.pn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1.png"/><Relationship Id="rId9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2.png"/><Relationship Id="rId9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CIUTATS I POBLES</a:t>
            </a:r>
            <a:r>
              <a:rPr lang="es-ES" sz="4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38727" y="5423682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BARRIS</a:t>
            </a:r>
            <a:r>
              <a:rPr lang="ca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5" y="723425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1724297" y="967082"/>
            <a:ext cx="1031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ELS CARRERS DE LA CIUTAT  S’AGRUPEN PER...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8" b="19814"/>
          <a:stretch/>
        </p:blipFill>
        <p:spPr>
          <a:xfrm>
            <a:off x="3839778" y="2050379"/>
            <a:ext cx="4425648" cy="2895600"/>
          </a:xfrm>
          <a:prstGeom prst="rect">
            <a:avLst/>
          </a:prstGeom>
        </p:spPr>
      </p:pic>
      <p:pic>
        <p:nvPicPr>
          <p:cNvPr id="4" name="ELS CARRERSS DE LA CIUTAT S AGRUPEN PER - BARRIS">
            <a:hlinkClick r:id="" action="ppaction://media"/>
            <a:extLst>
              <a:ext uri="{FF2B5EF4-FFF2-40B4-BE49-F238E27FC236}">
                <a16:creationId xmlns:a16="http://schemas.microsoft.com/office/drawing/2014/main" id="{ED9AD444-F3C6-4B10-9E41-F243E6909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5375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100473" y="2162430"/>
            <a:ext cx="4547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DE MUNTANYA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100473" y="743876"/>
            <a:ext cx="778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/>
              <a:t>EL POBLE POT SER: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90FEB8-9A69-4273-9220-46206DDFB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1" y="54448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C432C3-7A07-4E8A-8C7C-CE4ECEBAE85B}"/>
              </a:ext>
            </a:extLst>
          </p:cNvPr>
          <p:cNvSpPr txBox="1"/>
          <p:nvPr/>
        </p:nvSpPr>
        <p:spPr>
          <a:xfrm>
            <a:off x="2100473" y="3616167"/>
            <a:ext cx="4547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DE PLANA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053AAD-A4FC-4D5D-9A7A-9E4B31DF8B5A}"/>
              </a:ext>
            </a:extLst>
          </p:cNvPr>
          <p:cNvSpPr txBox="1"/>
          <p:nvPr/>
        </p:nvSpPr>
        <p:spPr>
          <a:xfrm>
            <a:off x="2100473" y="5095156"/>
            <a:ext cx="4547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DE COSTA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291360A-2DFB-448F-AEFB-E0B3036C353C}"/>
              </a:ext>
            </a:extLst>
          </p:cNvPr>
          <p:cNvCxnSpPr/>
          <p:nvPr/>
        </p:nvCxnSpPr>
        <p:spPr>
          <a:xfrm>
            <a:off x="7639050" y="2568885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AAF0C5F-2D5C-4643-BFC1-6E42E715DA7A}"/>
              </a:ext>
            </a:extLst>
          </p:cNvPr>
          <p:cNvCxnSpPr/>
          <p:nvPr/>
        </p:nvCxnSpPr>
        <p:spPr>
          <a:xfrm>
            <a:off x="7639050" y="4018456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2A11602-3C70-4CF5-9D28-C4FFCEFAF667}"/>
              </a:ext>
            </a:extLst>
          </p:cNvPr>
          <p:cNvCxnSpPr/>
          <p:nvPr/>
        </p:nvCxnSpPr>
        <p:spPr>
          <a:xfrm>
            <a:off x="7734300" y="5556821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79" y="1629336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78" y="3370415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78" y="512300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L POBLE POT SER - DE MUNTANYA, DE PLANA, DE COSTA">
            <a:hlinkClick r:id="" action="ppaction://media"/>
            <a:extLst>
              <a:ext uri="{FF2B5EF4-FFF2-40B4-BE49-F238E27FC236}">
                <a16:creationId xmlns:a16="http://schemas.microsoft.com/office/drawing/2014/main" id="{0E062A9D-BA36-4FA3-906C-EB416BC66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88459" y="60184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3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914865" y="5255247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MOLTS COTXES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70275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814079" y="884856"/>
            <a:ext cx="533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 LA CIUTAT HI HA...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3EA545-9816-404D-85B6-7FEDF09EF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14" y="220215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94" y="2260422"/>
            <a:ext cx="2508528" cy="2508528"/>
          </a:xfrm>
          <a:prstGeom prst="rect">
            <a:avLst/>
          </a:prstGeom>
        </p:spPr>
      </p:pic>
      <p:pic>
        <p:nvPicPr>
          <p:cNvPr id="2" name="A LA CIUTAT HI HA - MOLTS COTXES">
            <a:hlinkClick r:id="" action="ppaction://media"/>
            <a:extLst>
              <a:ext uri="{FF2B5EF4-FFF2-40B4-BE49-F238E27FC236}">
                <a16:creationId xmlns:a16="http://schemas.microsoft.com/office/drawing/2014/main" id="{024C77B9-7C1E-4451-8C04-8153DE1D3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3689" y="60149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88601" y="5523162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POCS COTXES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88601" y="956487"/>
            <a:ext cx="550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POBLE HI HA...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2" y="774385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upo 13"/>
          <p:cNvGrpSpPr/>
          <p:nvPr/>
        </p:nvGrpSpPr>
        <p:grpSpPr>
          <a:xfrm>
            <a:off x="5760150" y="2797385"/>
            <a:ext cx="4562191" cy="2395489"/>
            <a:chOff x="3087078" y="2834002"/>
            <a:chExt cx="4562191" cy="23954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14" r="3243"/>
            <a:stretch/>
          </p:blipFill>
          <p:spPr>
            <a:xfrm rot="1762316">
              <a:off x="3808436" y="3046782"/>
              <a:ext cx="3840833" cy="218270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078" y="3219255"/>
              <a:ext cx="1780648" cy="178064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49" y="2834002"/>
              <a:ext cx="1642642" cy="1642642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01" y="2662062"/>
            <a:ext cx="2566800" cy="2566800"/>
          </a:xfrm>
          <a:prstGeom prst="rect">
            <a:avLst/>
          </a:prstGeom>
        </p:spPr>
      </p:pic>
      <p:pic>
        <p:nvPicPr>
          <p:cNvPr id="2" name="EN EL POBLE HI HA- POCS COTXES">
            <a:hlinkClick r:id="" action="ppaction://media"/>
            <a:extLst>
              <a:ext uri="{FF2B5EF4-FFF2-40B4-BE49-F238E27FC236}">
                <a16:creationId xmlns:a16="http://schemas.microsoft.com/office/drawing/2014/main" id="{3093D507-4B67-496F-A957-4B07B461F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3950" y="60491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457192" y="5255247"/>
            <a:ext cx="42003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AJUNTAMENT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74235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53713" y="924456"/>
            <a:ext cx="533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 LA CIUTAT HI HA...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872589-FD3A-441E-8F1D-79878C2A1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29" y="222195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A LA CIUTAT HI HA AJUNTAMENT">
            <a:hlinkClick r:id="" action="ppaction://media"/>
            <a:extLst>
              <a:ext uri="{FF2B5EF4-FFF2-40B4-BE49-F238E27FC236}">
                <a16:creationId xmlns:a16="http://schemas.microsoft.com/office/drawing/2014/main" id="{4701E3EC-FF36-4237-8740-6C5C3F47D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3943" y="59753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88601" y="956487"/>
            <a:ext cx="550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POBLE HI HA...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7" y="841061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FA92DC7-2D98-4DFA-BB96-A6C346F32FB8}"/>
              </a:ext>
            </a:extLst>
          </p:cNvPr>
          <p:cNvSpPr txBox="1"/>
          <p:nvPr/>
        </p:nvSpPr>
        <p:spPr>
          <a:xfrm>
            <a:off x="3457192" y="5255247"/>
            <a:ext cx="42003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AJUNTAMENT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FC6480-D5C5-40A5-A849-97F2CF722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47" y="231720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EN EL POBLE HI HA - AJUNTAMENT">
            <a:hlinkClick r:id="" action="ppaction://media"/>
            <a:extLst>
              <a:ext uri="{FF2B5EF4-FFF2-40B4-BE49-F238E27FC236}">
                <a16:creationId xmlns:a16="http://schemas.microsoft.com/office/drawing/2014/main" id="{B8620C27-FB56-4F71-940E-18C0EF979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9753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1666655" y="1102472"/>
            <a:ext cx="1037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/>
              <a:t>EN EL </a:t>
            </a:r>
            <a:r>
              <a:rPr lang="ca-ES" sz="3600" i="1" u="sng" dirty="0"/>
              <a:t>POBLE</a:t>
            </a:r>
            <a:r>
              <a:rPr lang="ca-ES" sz="3600" dirty="0"/>
              <a:t> I A LA </a:t>
            </a:r>
            <a:r>
              <a:rPr lang="ca-ES" sz="3600" i="1" u="sng" dirty="0"/>
              <a:t>CIUTAT</a:t>
            </a:r>
            <a:r>
              <a:rPr lang="ca-ES" sz="3600" dirty="0"/>
              <a:t> OFEREIXEN  ELS SERVEI DE..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FA92DC7-2D98-4DFA-BB96-A6C346F32FB8}"/>
              </a:ext>
            </a:extLst>
          </p:cNvPr>
          <p:cNvSpPr txBox="1"/>
          <p:nvPr/>
        </p:nvSpPr>
        <p:spPr>
          <a:xfrm>
            <a:off x="3803082" y="2380939"/>
            <a:ext cx="27727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BOMBERS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6" y="1787971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1DFE4A0-4565-4B6B-80A8-4D37EF248B34}"/>
              </a:ext>
            </a:extLst>
          </p:cNvPr>
          <p:cNvSpPr txBox="1"/>
          <p:nvPr/>
        </p:nvSpPr>
        <p:spPr>
          <a:xfrm>
            <a:off x="3803082" y="3409146"/>
            <a:ext cx="27727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POLICIES</a:t>
            </a:r>
            <a:endParaRPr lang="ca-ES" sz="4400" dirty="0">
              <a:ln w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163E6C-F218-4B10-ABAE-2B7EF2426C40}"/>
              </a:ext>
            </a:extLst>
          </p:cNvPr>
          <p:cNvSpPr txBox="1"/>
          <p:nvPr/>
        </p:nvSpPr>
        <p:spPr>
          <a:xfrm>
            <a:off x="3803082" y="4479365"/>
            <a:ext cx="27727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JARDINERS</a:t>
            </a:r>
            <a:endParaRPr lang="ca-ES" sz="4400" dirty="0">
              <a:ln w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46BE94-4F38-49BE-A036-AD2DDCE50427}"/>
              </a:ext>
            </a:extLst>
          </p:cNvPr>
          <p:cNvSpPr txBox="1"/>
          <p:nvPr/>
        </p:nvSpPr>
        <p:spPr>
          <a:xfrm>
            <a:off x="3391209" y="5521269"/>
            <a:ext cx="35964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ESCOMBRIAIRES</a:t>
            </a:r>
            <a:endParaRPr lang="ca-ES" sz="4400" dirty="0">
              <a:ln w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93545EC-34C5-466B-87FA-5F54417162EE}"/>
              </a:ext>
            </a:extLst>
          </p:cNvPr>
          <p:cNvCxnSpPr>
            <a:cxnSpLocks/>
          </p:cNvCxnSpPr>
          <p:nvPr/>
        </p:nvCxnSpPr>
        <p:spPr>
          <a:xfrm>
            <a:off x="7095812" y="2734882"/>
            <a:ext cx="1376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3740E39-DFCA-4C19-9EFD-FEBCCBFB762B}"/>
              </a:ext>
            </a:extLst>
          </p:cNvPr>
          <p:cNvCxnSpPr>
            <a:cxnSpLocks/>
          </p:cNvCxnSpPr>
          <p:nvPr/>
        </p:nvCxnSpPr>
        <p:spPr>
          <a:xfrm>
            <a:off x="7095812" y="3763089"/>
            <a:ext cx="141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84DDBA1-15FD-4F02-8213-3FD5243D8C20}"/>
              </a:ext>
            </a:extLst>
          </p:cNvPr>
          <p:cNvCxnSpPr/>
          <p:nvPr/>
        </p:nvCxnSpPr>
        <p:spPr>
          <a:xfrm>
            <a:off x="7195815" y="4833308"/>
            <a:ext cx="141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B8E8322-FF3F-4994-A264-656C6D4DF4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2200350"/>
            <a:ext cx="864662" cy="8646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47DB092-4185-417B-A77A-4D47866866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3249485"/>
            <a:ext cx="867547" cy="8675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8948902-5178-4C43-BE95-FBDC784BA5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4278693"/>
            <a:ext cx="864662" cy="908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53B26BC-9D0B-48C4-BDE8-DF4EEA86A6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5348912"/>
            <a:ext cx="880243" cy="880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84DDBA1-15FD-4F02-8213-3FD5243D8C20}"/>
              </a:ext>
            </a:extLst>
          </p:cNvPr>
          <p:cNvCxnSpPr/>
          <p:nvPr/>
        </p:nvCxnSpPr>
        <p:spPr>
          <a:xfrm>
            <a:off x="7195816" y="5875212"/>
            <a:ext cx="141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EN EL POBLE I LA CIUTAT OFERIXEN - BOMBER POLICIES J E">
            <a:hlinkClick r:id="" action="ppaction://media"/>
            <a:extLst>
              <a:ext uri="{FF2B5EF4-FFF2-40B4-BE49-F238E27FC236}">
                <a16:creationId xmlns:a16="http://schemas.microsoft.com/office/drawing/2014/main" id="{08E3F71E-FE6A-4CA7-ACCF-E484F00F5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40382" y="59471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9ECF2E3-6C73-45EB-8E83-ACF14F19B669}"/>
              </a:ext>
            </a:extLst>
          </p:cNvPr>
          <p:cNvSpPr/>
          <p:nvPr/>
        </p:nvSpPr>
        <p:spPr>
          <a:xfrm>
            <a:off x="1693817" y="1657832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ACTIVITATS</a:t>
            </a:r>
            <a:r>
              <a:rPr lang="es-ES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8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7356" y="5020985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5020985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PETITA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02" y="3609572"/>
            <a:ext cx="1255288" cy="125528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412032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694990" y="3467775"/>
            <a:ext cx="4802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COM ÉS LA CIUTAT?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2DA586-E293-495D-A84A-9E9A76C53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6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GRAN">
            <a:hlinkClick r:id="" action="ppaction://media"/>
            <a:extLst>
              <a:ext uri="{FF2B5EF4-FFF2-40B4-BE49-F238E27FC236}">
                <a16:creationId xmlns:a16="http://schemas.microsoft.com/office/drawing/2014/main" id="{4F01C137-FDBF-47AE-9223-A2378E40D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459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5E-6 -2.49366E-18 L 0.24557 -0.042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1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6571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PETIT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10" y="3870088"/>
            <a:ext cx="1076400" cy="10764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41910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694990" y="3485368"/>
            <a:ext cx="4638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COM ÉS EL POBLE?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65616D-5DE0-498E-8122-93469C52E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65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ETIT">
            <a:hlinkClick r:id="" action="ppaction://media"/>
            <a:extLst>
              <a:ext uri="{FF2B5EF4-FFF2-40B4-BE49-F238E27FC236}">
                <a16:creationId xmlns:a16="http://schemas.microsoft.com/office/drawing/2014/main" id="{B88D5885-B95A-4CF1-A1E5-2D6F989C0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459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-2.96296E-6 L 0.2539 -0.0673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338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976777" y="404654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GRAN</a:t>
            </a:r>
            <a:r>
              <a:rPr lang="ca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16" y="975853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1971109" y="860466"/>
            <a:ext cx="6474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dirty="0"/>
              <a:t>COM ÉS LA CIUTAT?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5" y="770931"/>
            <a:ext cx="1194734" cy="11947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22" y="2127969"/>
            <a:ext cx="1711268" cy="1711268"/>
          </a:xfrm>
          <a:prstGeom prst="rect">
            <a:avLst/>
          </a:prstGeom>
        </p:spPr>
      </p:pic>
      <p:pic>
        <p:nvPicPr>
          <p:cNvPr id="4" name="COM ES LA CIUTAT - GRAN">
            <a:hlinkClick r:id="" action="ppaction://media"/>
            <a:extLst>
              <a:ext uri="{FF2B5EF4-FFF2-40B4-BE49-F238E27FC236}">
                <a16:creationId xmlns:a16="http://schemas.microsoft.com/office/drawing/2014/main" id="{492237B1-B875-4B67-B918-ADD825FE6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0068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82341" y="5279733"/>
            <a:ext cx="415807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MOLTES PERSONES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637" y="5375790"/>
            <a:ext cx="4293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POQUES PERSONES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11" y="3931568"/>
            <a:ext cx="1152846" cy="115284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16119" y="42264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3632628" y="3659374"/>
            <a:ext cx="5078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A LA CIUTAT VIUEN...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4126DA-2D27-4B16-BE6E-B812D18B5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06" y="715292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MOLTES PERSONES">
            <a:hlinkClick r:id="" action="ppaction://media"/>
            <a:extLst>
              <a:ext uri="{FF2B5EF4-FFF2-40B4-BE49-F238E27FC236}">
                <a16:creationId xmlns:a16="http://schemas.microsoft.com/office/drawing/2014/main" id="{FBB6CAB8-FEEF-4FB6-AA9F-B75F80A195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459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3.33333E-6 L -0.29544 -0.013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67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467600" y="5310851"/>
            <a:ext cx="4571775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POQUES PERSONES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0304" y="5312448"/>
            <a:ext cx="42538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MOLTES PERSONES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41" y="3944806"/>
            <a:ext cx="1261060" cy="126106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49077" y="43472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73212" y="3560086"/>
            <a:ext cx="5227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POBLE VIUEN...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1BB51B-1121-44E1-B508-06A653E5F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99" y="591671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OQUES PERSONES">
            <a:hlinkClick r:id="" action="ppaction://media"/>
            <a:extLst>
              <a:ext uri="{FF2B5EF4-FFF2-40B4-BE49-F238E27FC236}">
                <a16:creationId xmlns:a16="http://schemas.microsoft.com/office/drawing/2014/main" id="{BE259C80-12BD-405A-B8EF-4606476B4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459" y="63608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-4.81481E-6 L -0.30299 -0.0379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8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25279" y="5070602"/>
            <a:ext cx="31796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38175" y="5070602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VAQUES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07" y="3998849"/>
            <a:ext cx="1009144" cy="100914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69136" y="41187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29232A-AA9D-47E5-A238-848720E85BD9}"/>
              </a:ext>
            </a:extLst>
          </p:cNvPr>
          <p:cNvSpPr txBox="1"/>
          <p:nvPr/>
        </p:nvSpPr>
        <p:spPr>
          <a:xfrm>
            <a:off x="3671886" y="3733980"/>
            <a:ext cx="484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dirty="0"/>
              <a:t>A LA CIUTAT HI HA...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519B64-9ED6-4D43-96D3-D4D99AD87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8" y="739158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EDIFICIS">
            <a:hlinkClick r:id="" action="ppaction://media"/>
            <a:extLst>
              <a:ext uri="{FF2B5EF4-FFF2-40B4-BE49-F238E27FC236}">
                <a16:creationId xmlns:a16="http://schemas.microsoft.com/office/drawing/2014/main" id="{0827529C-C3BB-4785-A277-09505EAE4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3333" y="62234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77556E-17 -2.96296E-6 L 0.29688 -0.0317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353045" y="5159781"/>
            <a:ext cx="30003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CASES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580" y="5159781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954" y="3876602"/>
            <a:ext cx="1083258" cy="10832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98494" y="42078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563030" y="3648790"/>
            <a:ext cx="5065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POBLE HI HA...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93FB79-B257-4E0A-AA4A-55DC7BBCA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9" y="805237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CASES">
            <a:hlinkClick r:id="" action="ppaction://media"/>
            <a:extLst>
              <a:ext uri="{FF2B5EF4-FFF2-40B4-BE49-F238E27FC236}">
                <a16:creationId xmlns:a16="http://schemas.microsoft.com/office/drawing/2014/main" id="{542A643A-AFFB-468C-8C10-D6B4F7FB8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264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351 -0.0007 L -0.3082 -0.01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6" y="5081587"/>
            <a:ext cx="4589459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 w="0"/>
              </a:rPr>
              <a:t>AMPLES I LLARGS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4989255"/>
            <a:ext cx="3688359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PETITES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6" y="3883603"/>
            <a:ext cx="1158577" cy="115857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91079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2B9336-D910-48E4-9FFB-45B6B5E20E87}"/>
              </a:ext>
            </a:extLst>
          </p:cNvPr>
          <p:cNvSpPr txBox="1"/>
          <p:nvPr/>
        </p:nvSpPr>
        <p:spPr>
          <a:xfrm>
            <a:off x="2247900" y="3235690"/>
            <a:ext cx="9102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ELS CARRERS DE LA CIUTAT SÓN...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19" y="158692"/>
            <a:ext cx="2949586" cy="2949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MPLES I LLARGS">
            <a:hlinkClick r:id="" action="ppaction://media"/>
            <a:extLst>
              <a:ext uri="{FF2B5EF4-FFF2-40B4-BE49-F238E27FC236}">
                <a16:creationId xmlns:a16="http://schemas.microsoft.com/office/drawing/2014/main" id="{EE9AF2BE-57F8-4EDC-9FEE-1EA63C28B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148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013 0.00023 L 0.28152 -0.0020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1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5" y="4989254"/>
            <a:ext cx="4951309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ESTRETS I CURTS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49450" y="4988229"/>
            <a:ext cx="3688359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AMPLES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533295" y="3177781"/>
            <a:ext cx="7344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ELS CARRERS DEL POBLE SÓN...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14" y="341213"/>
            <a:ext cx="2905060" cy="29050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ESTRETS I CURTS">
            <a:hlinkClick r:id="" action="ppaction://media"/>
            <a:extLst>
              <a:ext uri="{FF2B5EF4-FFF2-40B4-BE49-F238E27FC236}">
                <a16:creationId xmlns:a16="http://schemas.microsoft.com/office/drawing/2014/main" id="{FD493D24-7C61-401B-86E7-83BD92315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4608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91667E-6 4.44444E-6 L 0.24896 -0.0763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38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49464" y="5029497"/>
            <a:ext cx="35926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BARRIS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03617" y="5053117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CAMP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62" y="4101216"/>
            <a:ext cx="891593" cy="8915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426786" y="410121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E599B8-4AA2-46E7-A732-749C1074E9A1}"/>
              </a:ext>
            </a:extLst>
          </p:cNvPr>
          <p:cNvSpPr txBox="1"/>
          <p:nvPr/>
        </p:nvSpPr>
        <p:spPr>
          <a:xfrm>
            <a:off x="2840004" y="3111321"/>
            <a:ext cx="6378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ELS CARRERS DE LA CIUTAT </a:t>
            </a:r>
          </a:p>
          <a:p>
            <a:pPr algn="ctr"/>
            <a:r>
              <a:rPr lang="ca-ES" sz="4400" dirty="0"/>
              <a:t>S’AGRUPEN PER...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17880"/>
          <a:stretch/>
        </p:blipFill>
        <p:spPr>
          <a:xfrm>
            <a:off x="3590887" y="341213"/>
            <a:ext cx="4425648" cy="28933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BARRIS">
            <a:hlinkClick r:id="" action="ppaction://media"/>
            <a:extLst>
              <a:ext uri="{FF2B5EF4-FFF2-40B4-BE49-F238E27FC236}">
                <a16:creationId xmlns:a16="http://schemas.microsoft.com/office/drawing/2014/main" id="{87A30AAE-1C41-42EE-AF8A-8880070BDD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8934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4.44444E-6 L -0.29388 -0.0222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-111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282314" y="5028945"/>
            <a:ext cx="45874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MUNTANYA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28945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COSTA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855553" y="3704026"/>
            <a:ext cx="4837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AQUEST POBLE ÉS?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upo 1"/>
          <p:cNvGrpSpPr/>
          <p:nvPr/>
        </p:nvGrpSpPr>
        <p:grpSpPr>
          <a:xfrm>
            <a:off x="4528784" y="591671"/>
            <a:ext cx="2880000" cy="2880000"/>
            <a:chOff x="4528784" y="591671"/>
            <a:chExt cx="2880000" cy="288000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784" y="591671"/>
              <a:ext cx="2880000" cy="28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005ACD2-50C0-4197-AF55-80D7D119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0508" y="2675241"/>
              <a:ext cx="916552" cy="792313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" name="DE MUNTANYA">
            <a:hlinkClick r:id="" action="ppaction://media"/>
            <a:extLst>
              <a:ext uri="{FF2B5EF4-FFF2-40B4-BE49-F238E27FC236}">
                <a16:creationId xmlns:a16="http://schemas.microsoft.com/office/drawing/2014/main" id="{28D00AC1-B8D9-4303-9EB7-959E63EBD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3943" y="61579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2.96296E-6 L -0.31758 -0.008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4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COSTA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MUNTANYA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3686171" y="3694184"/>
            <a:ext cx="4667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AQUEST POBLE ÉS?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upo 1"/>
          <p:cNvGrpSpPr/>
          <p:nvPr/>
        </p:nvGrpSpPr>
        <p:grpSpPr>
          <a:xfrm>
            <a:off x="4379274" y="699897"/>
            <a:ext cx="2880000" cy="2880000"/>
            <a:chOff x="4379274" y="699897"/>
            <a:chExt cx="2880000" cy="288000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274" y="699897"/>
              <a:ext cx="2880000" cy="28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005ACD2-50C0-4197-AF55-80D7D119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274" y="834228"/>
              <a:ext cx="676656" cy="676656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" name="DE COSTA">
            <a:hlinkClick r:id="" action="ppaction://media"/>
            <a:extLst>
              <a:ext uri="{FF2B5EF4-FFF2-40B4-BE49-F238E27FC236}">
                <a16:creationId xmlns:a16="http://schemas.microsoft.com/office/drawing/2014/main" id="{69446E11-A68E-4E53-BC56-E95D1ED19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4784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8659 -0.0057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4931" y="5028945"/>
            <a:ext cx="4145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PLANA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28945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COSTA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07" y="3664201"/>
            <a:ext cx="1001634" cy="100163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578147" y="3562439"/>
            <a:ext cx="458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AQUEST POBLE ÉS?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4360794" y="591671"/>
            <a:ext cx="2880000" cy="2880000"/>
            <a:chOff x="4150030" y="410934"/>
            <a:chExt cx="2880000" cy="2880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30" y="410934"/>
              <a:ext cx="2880000" cy="2880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005ACD2-50C0-4197-AF55-80D7D119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21287" y="1413794"/>
              <a:ext cx="1716448" cy="1483782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DE PLANA">
            <a:hlinkClick r:id="" action="ppaction://media"/>
            <a:extLst>
              <a:ext uri="{FF2B5EF4-FFF2-40B4-BE49-F238E27FC236}">
                <a16:creationId xmlns:a16="http://schemas.microsoft.com/office/drawing/2014/main" id="{B9429B19-868E-4611-A6D5-CBED565DA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1680" y="6213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2.96296E-6 L -0.34648 -0.0587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-29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50045" y="4045656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PETIT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159290" y="933205"/>
            <a:ext cx="6255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dirty="0"/>
              <a:t>COM ÉS EL POBLE?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7EBB38-BDEA-43CB-B6BF-5E1A50388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16" y="1104754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4" y="843437"/>
            <a:ext cx="1195200" cy="1195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88" y="2311567"/>
            <a:ext cx="1694471" cy="1694471"/>
          </a:xfrm>
          <a:prstGeom prst="rect">
            <a:avLst/>
          </a:prstGeom>
        </p:spPr>
      </p:pic>
      <p:pic>
        <p:nvPicPr>
          <p:cNvPr id="2" name="COM ES EL POBLE - PETIT">
            <a:hlinkClick r:id="" action="ppaction://media"/>
            <a:extLst>
              <a:ext uri="{FF2B5EF4-FFF2-40B4-BE49-F238E27FC236}">
                <a16:creationId xmlns:a16="http://schemas.microsoft.com/office/drawing/2014/main" id="{C6A6596A-687E-42D7-A239-F475FE406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81875" y="5085330"/>
            <a:ext cx="45624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MOLTS COTXES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34547" y="5095365"/>
            <a:ext cx="39994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POCS COTXES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03" y="3881526"/>
            <a:ext cx="1137218" cy="113721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98494" y="414346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1B5ACF4-78E2-4F88-9A15-1394D4C951FF}"/>
              </a:ext>
            </a:extLst>
          </p:cNvPr>
          <p:cNvSpPr txBox="1"/>
          <p:nvPr/>
        </p:nvSpPr>
        <p:spPr>
          <a:xfrm>
            <a:off x="3637602" y="3304047"/>
            <a:ext cx="491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A LA CIUTAT HI HA...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1A25CF-F64A-4A02-BE98-A0B7F5FDD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22" y="331986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MOLTS COTXES">
            <a:hlinkClick r:id="" action="ppaction://media"/>
            <a:extLst>
              <a:ext uri="{FF2B5EF4-FFF2-40B4-BE49-F238E27FC236}">
                <a16:creationId xmlns:a16="http://schemas.microsoft.com/office/drawing/2014/main" id="{F81CC6AE-4281-4F93-90AC-591D31DE3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7037E-6 L -0.31445 -0.0935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46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886831" y="5053309"/>
            <a:ext cx="4145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POCS COTXES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1477" y="5053309"/>
            <a:ext cx="47343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MOLTS COTXES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60" y="3960438"/>
            <a:ext cx="1031261" cy="103126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405447" y="410140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518886" y="3289718"/>
            <a:ext cx="4913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POBLE HI HA: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3634050" y="1278949"/>
            <a:ext cx="4562191" cy="2395489"/>
            <a:chOff x="3087078" y="2834002"/>
            <a:chExt cx="4562191" cy="239548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14" r="3243"/>
            <a:stretch/>
          </p:blipFill>
          <p:spPr>
            <a:xfrm rot="1762316">
              <a:off x="3808436" y="3046782"/>
              <a:ext cx="3840833" cy="218270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078" y="3219255"/>
              <a:ext cx="1780648" cy="1780648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49" y="2834002"/>
              <a:ext cx="1642642" cy="1642642"/>
            </a:xfrm>
            <a:prstGeom prst="rect">
              <a:avLst/>
            </a:prstGeom>
          </p:spPr>
        </p:pic>
      </p:grpSp>
      <p:pic>
        <p:nvPicPr>
          <p:cNvPr id="2" name="POCS COTXES">
            <a:hlinkClick r:id="" action="ppaction://media"/>
            <a:extLst>
              <a:ext uri="{FF2B5EF4-FFF2-40B4-BE49-F238E27FC236}">
                <a16:creationId xmlns:a16="http://schemas.microsoft.com/office/drawing/2014/main" id="{4BC26D16-EA20-45F2-BC7C-8DFA2B467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94784" y="61474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32552 -0.0796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39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8825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ESCOMBRIAIRES</a:t>
            </a:r>
            <a:endParaRPr lang="ca-ES" sz="60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POLICIES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114998"/>
            <a:ext cx="857250" cy="85725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2240213" y="3429000"/>
            <a:ext cx="880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 QUI NETEJA ELS CARRES DEL POBLE?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D8964D-F1AF-41AA-82C8-5923D86182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4" y="806745"/>
            <a:ext cx="2310342" cy="23103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ESCOMBRIAIRES">
            <a:hlinkClick r:id="" action="ppaction://media"/>
            <a:extLst>
              <a:ext uri="{FF2B5EF4-FFF2-40B4-BE49-F238E27FC236}">
                <a16:creationId xmlns:a16="http://schemas.microsoft.com/office/drawing/2014/main" id="{C5E132D4-5B24-42FA-9559-876AB2C9E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175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6386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POLICIES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4202390"/>
            <a:ext cx="742950" cy="74295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1646677" y="3361154"/>
            <a:ext cx="949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QUI ENS PROTEGEIX I AJUDA A LA CIUTAT?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8D82B0-6E0F-409A-99D2-E40466291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5" y="702348"/>
            <a:ext cx="2509571" cy="2509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OLICIES">
            <a:hlinkClick r:id="" action="ppaction://media"/>
            <a:extLst>
              <a:ext uri="{FF2B5EF4-FFF2-40B4-BE49-F238E27FC236}">
                <a16:creationId xmlns:a16="http://schemas.microsoft.com/office/drawing/2014/main" id="{EB245911-A4F6-4BE4-843E-7798790F9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4425" y="62503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6386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BOMBERS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POLICIES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4225344"/>
            <a:ext cx="742950" cy="74295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1646677" y="3589754"/>
            <a:ext cx="880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/>
              <a:t>QUI APAGA FOC AL POBLE?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A86A97-FECB-49FB-B4AE-B293F47D25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92" y="511931"/>
            <a:ext cx="2740544" cy="2740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BOMBERS">
            <a:hlinkClick r:id="" action="ppaction://media"/>
            <a:extLst>
              <a:ext uri="{FF2B5EF4-FFF2-40B4-BE49-F238E27FC236}">
                <a16:creationId xmlns:a16="http://schemas.microsoft.com/office/drawing/2014/main" id="{4EFB39BC-FA2A-4B71-9F33-6FC16DCBE5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1367013" y="3416226"/>
            <a:ext cx="1041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/>
              <a:t>QUI CUIDA ELS JARDINS A LA CIUTAT?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4" y="5262004"/>
            <a:ext cx="44759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5278641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BOMBERS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4231608"/>
            <a:ext cx="868718" cy="86871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17AD3D-449C-400B-8668-9E4B962D7B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74" y="674954"/>
            <a:ext cx="2387500" cy="238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JARDINERS">
            <a:hlinkClick r:id="" action="ppaction://media"/>
            <a:extLst>
              <a:ext uri="{FF2B5EF4-FFF2-40B4-BE49-F238E27FC236}">
                <a16:creationId xmlns:a16="http://schemas.microsoft.com/office/drawing/2014/main" id="{97BAE13A-0DC3-4AD2-9D13-1782CA96D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4378" y="62715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75E-6 -7.40741E-7 L 0.28659 -0.0057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92530" y="5159593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8275" y="5159593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PETITA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16" y="3949727"/>
            <a:ext cx="1047624" cy="104762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420769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3F5664-D5A1-41D4-A4A5-CFBD8742E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6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3759110" y="3513598"/>
            <a:ext cx="4673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COM ÉS LA CIUTAT?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GRAN">
            <a:hlinkClick r:id="" action="ppaction://media"/>
            <a:extLst>
              <a:ext uri="{FF2B5EF4-FFF2-40B4-BE49-F238E27FC236}">
                <a16:creationId xmlns:a16="http://schemas.microsoft.com/office/drawing/2014/main" id="{DEA8FC97-51CE-42A0-875B-0558FFD1F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2451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91667E-6 4.07407E-6 L -0.31276 -0.0182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9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138089" y="5137586"/>
            <a:ext cx="36235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PETIT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9866" y="5140543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15" y="4188642"/>
            <a:ext cx="870535" cy="87053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22700" y="418864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023A32-73A5-430E-814F-47A094866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40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A0FA753-9870-4DA1-A88E-A52F09AB5897}"/>
              </a:ext>
            </a:extLst>
          </p:cNvPr>
          <p:cNvSpPr txBox="1"/>
          <p:nvPr/>
        </p:nvSpPr>
        <p:spPr>
          <a:xfrm>
            <a:off x="3685465" y="3566040"/>
            <a:ext cx="4638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COM ÉS EL POBLE?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ETIT">
            <a:hlinkClick r:id="" action="ppaction://media"/>
            <a:extLst>
              <a:ext uri="{FF2B5EF4-FFF2-40B4-BE49-F238E27FC236}">
                <a16:creationId xmlns:a16="http://schemas.microsoft.com/office/drawing/2014/main" id="{BB17ABCF-760D-41E0-A6D4-2EBCE5D45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4425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4.81481E-6 L -0.32383 -0.0449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22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14478" y="5065999"/>
            <a:ext cx="47004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ln w="0"/>
              </a:rPr>
              <a:t>MOLTES  PERSONES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00132" y="5035221"/>
            <a:ext cx="482623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POQUES</a:t>
            </a:r>
            <a:r>
              <a:rPr lang="es-ES" sz="4800" dirty="0">
                <a:ln w="0"/>
              </a:rPr>
              <a:t>  </a:t>
            </a:r>
            <a:r>
              <a:rPr lang="es-ES" sz="4400" dirty="0">
                <a:ln w="0"/>
              </a:rPr>
              <a:t>PERSONES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84" y="3992012"/>
            <a:ext cx="1043209" cy="1043209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84157" y="402176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0202C-0C66-48B1-A4CE-185FD87F19A6}"/>
              </a:ext>
            </a:extLst>
          </p:cNvPr>
          <p:cNvSpPr txBox="1"/>
          <p:nvPr/>
        </p:nvSpPr>
        <p:spPr>
          <a:xfrm>
            <a:off x="3747380" y="3304048"/>
            <a:ext cx="5078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A LA CIUTAT VIUEN...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DB7C95-19DF-44E8-9E7D-17D706699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32" y="591671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MOLTES PERSONES">
            <a:hlinkClick r:id="" action="ppaction://media"/>
            <a:extLst>
              <a:ext uri="{FF2B5EF4-FFF2-40B4-BE49-F238E27FC236}">
                <a16:creationId xmlns:a16="http://schemas.microsoft.com/office/drawing/2014/main" id="{0E278F47-8C67-4E11-8053-693BBD05F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5277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54167E-6 4.07407E-6 L 0.26836 -0.0604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30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60977" y="5034513"/>
            <a:ext cx="50560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POQUES PERSONES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72350" y="5050808"/>
            <a:ext cx="466702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0"/>
              </a:rPr>
              <a:t>MOLTES  PERSONES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166192"/>
            <a:ext cx="822453" cy="82245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37457" y="39911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071A54-C2D6-483B-9DFD-BDF4B9FDE533}"/>
              </a:ext>
            </a:extLst>
          </p:cNvPr>
          <p:cNvSpPr txBox="1"/>
          <p:nvPr/>
        </p:nvSpPr>
        <p:spPr>
          <a:xfrm>
            <a:off x="3620887" y="3350883"/>
            <a:ext cx="5227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POBLE VIUEN...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A1545C-B572-4A25-9074-70EF81FE3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30" y="34121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OQUES PERSONES">
            <a:hlinkClick r:id="" action="ppaction://media"/>
            <a:extLst>
              <a:ext uri="{FF2B5EF4-FFF2-40B4-BE49-F238E27FC236}">
                <a16:creationId xmlns:a16="http://schemas.microsoft.com/office/drawing/2014/main" id="{974C3C4F-D905-4BFD-9062-616734D15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5234" y="60853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3.7037E-6 L 0.25104 -0.0770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38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724694" y="5093787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MOLTES PERSONES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2" y="751346"/>
            <a:ext cx="1194734" cy="11947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25495" y="933215"/>
            <a:ext cx="551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 LA CIUTAT VIUEN...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5C43E9-4DBF-4449-982E-2F2705CCA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93" y="214560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18" y="2442290"/>
            <a:ext cx="2337154" cy="2337154"/>
          </a:xfrm>
          <a:prstGeom prst="rect">
            <a:avLst/>
          </a:prstGeom>
        </p:spPr>
      </p:pic>
      <p:pic>
        <p:nvPicPr>
          <p:cNvPr id="2" name="A LA CIUTAT VIUEN - MOLTES PERSONES">
            <a:hlinkClick r:id="" action="ppaction://media"/>
            <a:extLst>
              <a:ext uri="{FF2B5EF4-FFF2-40B4-BE49-F238E27FC236}">
                <a16:creationId xmlns:a16="http://schemas.microsoft.com/office/drawing/2014/main" id="{EDF31031-4010-4358-8706-620064B9C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83950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89081" y="4954994"/>
            <a:ext cx="27227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88200" y="4954994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GALLINES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16" y="3852649"/>
            <a:ext cx="984834" cy="98483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44461" y="4030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3747380" y="3304048"/>
            <a:ext cx="5041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A LA CIUTAT HI HA...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672C213-EB09-4A70-A522-860086EE8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9" y="46620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EDIFICIS">
            <a:hlinkClick r:id="" action="ppaction://media"/>
            <a:extLst>
              <a:ext uri="{FF2B5EF4-FFF2-40B4-BE49-F238E27FC236}">
                <a16:creationId xmlns:a16="http://schemas.microsoft.com/office/drawing/2014/main" id="{69759EC3-39A8-48FF-B476-0F2AFC8A8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2043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4.81481E-6 L -0.33255 -0.0675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338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49314" y="5278160"/>
            <a:ext cx="31606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CASES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38174" y="5278160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8" y="4065838"/>
            <a:ext cx="1066800" cy="10668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69136" y="41910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29232A-AA9D-47E5-A238-848720E85BD9}"/>
              </a:ext>
            </a:extLst>
          </p:cNvPr>
          <p:cNvSpPr txBox="1"/>
          <p:nvPr/>
        </p:nvSpPr>
        <p:spPr>
          <a:xfrm>
            <a:off x="3436844" y="3421560"/>
            <a:ext cx="50220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dirty="0"/>
              <a:t>EN EL POBLE HI HA...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33F588-6783-4E76-BA13-D85D8A448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72" y="34121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CASES">
            <a:hlinkClick r:id="" action="ppaction://media"/>
            <a:extLst>
              <a:ext uri="{FF2B5EF4-FFF2-40B4-BE49-F238E27FC236}">
                <a16:creationId xmlns:a16="http://schemas.microsoft.com/office/drawing/2014/main" id="{80B2563F-8B5E-43FB-966F-B10DE958A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459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375E-6 4.44444E-6 L 0.29492 -0.0895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449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665530" y="5043487"/>
            <a:ext cx="53738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ESTRETS I CURTS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43487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AMPLES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2" y="4082473"/>
            <a:ext cx="847893" cy="8478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42996" y="409158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2105194" y="3116615"/>
            <a:ext cx="7315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ELS CARRERS DEL POBLE SÓN...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14" y="341213"/>
            <a:ext cx="2905060" cy="29050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ESTRETS I CURTS">
            <a:hlinkClick r:id="" action="ppaction://media"/>
            <a:extLst>
              <a:ext uri="{FF2B5EF4-FFF2-40B4-BE49-F238E27FC236}">
                <a16:creationId xmlns:a16="http://schemas.microsoft.com/office/drawing/2014/main" id="{751213D4-95EF-45ED-91B4-AEF3A63A2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2409" y="61948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2.22222E-6 L -0.27487 -0.0472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236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6065" y="5264169"/>
            <a:ext cx="5094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AMPLES I LLARGS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85775" y="5264169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PETITS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48" y="4347442"/>
            <a:ext cx="796058" cy="7960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16736" y="421264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F815F1-BBBA-4DB2-A2CD-350ACEFD9216}"/>
              </a:ext>
            </a:extLst>
          </p:cNvPr>
          <p:cNvSpPr txBox="1"/>
          <p:nvPr/>
        </p:nvSpPr>
        <p:spPr>
          <a:xfrm>
            <a:off x="666750" y="3148467"/>
            <a:ext cx="1152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      ELS CARRERS DE LA CIUTAT SÓN...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69" y="157546"/>
            <a:ext cx="2949586" cy="2949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AMPLES I LLARGS">
            <a:hlinkClick r:id="" action="ppaction://media"/>
            <a:extLst>
              <a:ext uri="{FF2B5EF4-FFF2-40B4-BE49-F238E27FC236}">
                <a16:creationId xmlns:a16="http://schemas.microsoft.com/office/drawing/2014/main" id="{1F75ED58-DDE0-4D86-9E78-E15FD562D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459" y="62715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875E-6 -3.7037E-6 L 0.24023 -0.0099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50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6065" y="5264169"/>
            <a:ext cx="41416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BARRIS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85775" y="5264169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CAMPS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48" y="4347442"/>
            <a:ext cx="796058" cy="7960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16736" y="421264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F815F1-BBBA-4DB2-A2CD-350ACEFD9216}"/>
              </a:ext>
            </a:extLst>
          </p:cNvPr>
          <p:cNvSpPr txBox="1"/>
          <p:nvPr/>
        </p:nvSpPr>
        <p:spPr>
          <a:xfrm>
            <a:off x="666750" y="3148467"/>
            <a:ext cx="1152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      ELS CARRERS DE LA CIUTAT S’AGRUPEN PER...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BARRIS">
            <a:hlinkClick r:id="" action="ppaction://media"/>
            <a:extLst>
              <a:ext uri="{FF2B5EF4-FFF2-40B4-BE49-F238E27FC236}">
                <a16:creationId xmlns:a16="http://schemas.microsoft.com/office/drawing/2014/main" id="{A63D83B3-49E2-46AF-8C4F-4C0DEE4EF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75935" y="6143812"/>
            <a:ext cx="406400" cy="406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D95CE7-96D0-4ADF-9216-A2B6873514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17880"/>
          <a:stretch/>
        </p:blipFill>
        <p:spPr>
          <a:xfrm>
            <a:off x="3590887" y="341213"/>
            <a:ext cx="4425648" cy="28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375E-6 -3.7037E-6 L 0.24023 -0.0099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50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7" y="5218677"/>
            <a:ext cx="45571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MOLTS COTXES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67549" y="5218677"/>
            <a:ext cx="49718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POQUES COTXES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21" y="4132786"/>
            <a:ext cx="987655" cy="98765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40243" y="426677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2B9336-D910-48E4-9FFB-45B6B5E20E87}"/>
              </a:ext>
            </a:extLst>
          </p:cNvPr>
          <p:cNvSpPr txBox="1"/>
          <p:nvPr/>
        </p:nvSpPr>
        <p:spPr>
          <a:xfrm>
            <a:off x="3687043" y="3363345"/>
            <a:ext cx="4817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A LA CIUTAT HI HA...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9770F7-6574-4D40-931C-9BE15BE93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00" y="36082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MOLTS COTXES">
            <a:hlinkClick r:id="" action="ppaction://media"/>
            <a:extLst>
              <a:ext uri="{FF2B5EF4-FFF2-40B4-BE49-F238E27FC236}">
                <a16:creationId xmlns:a16="http://schemas.microsoft.com/office/drawing/2014/main" id="{E70A6B99-8359-4E33-AFE8-F7746B1F2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9826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5E-6 -7.40741E-7 L 0.28386 -0.0673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338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6" y="5147844"/>
            <a:ext cx="40376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POCS COTXES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79037" y="5147844"/>
            <a:ext cx="45875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MOTES COTXES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02" y="3927190"/>
            <a:ext cx="1018459" cy="1018459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9611" y="42836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3464634" y="3514252"/>
            <a:ext cx="5020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EN EL POBLE HI HA...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634050" y="1278949"/>
            <a:ext cx="4562191" cy="2395489"/>
            <a:chOff x="3087078" y="2834002"/>
            <a:chExt cx="4562191" cy="239548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14" r="3243"/>
            <a:stretch/>
          </p:blipFill>
          <p:spPr>
            <a:xfrm rot="1762316">
              <a:off x="3808436" y="3046782"/>
              <a:ext cx="3840833" cy="218270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078" y="3219255"/>
              <a:ext cx="1780648" cy="1780648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49" y="2834002"/>
              <a:ext cx="1642642" cy="1642642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OCS COTXES">
            <a:hlinkClick r:id="" action="ppaction://media"/>
            <a:extLst>
              <a:ext uri="{FF2B5EF4-FFF2-40B4-BE49-F238E27FC236}">
                <a16:creationId xmlns:a16="http://schemas.microsoft.com/office/drawing/2014/main" id="{7DB2003B-88DA-46B7-A717-3F99CF686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51708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-4.07407E-6 L 0.29167 -0.078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9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1857375" y="3557299"/>
            <a:ext cx="9686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QUI NETEJA  ELS CARRERS DE LA CIUTAT?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5" y="5262004"/>
            <a:ext cx="49522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ESCOMBRIAIRES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5278641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87" y="4443885"/>
            <a:ext cx="717611" cy="71761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D8964D-F1AF-41AA-82C8-5923D8618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44" y="802657"/>
            <a:ext cx="2310342" cy="23103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ESCOMBRIAIRES">
            <a:hlinkClick r:id="" action="ppaction://media"/>
            <a:extLst>
              <a:ext uri="{FF2B5EF4-FFF2-40B4-BE49-F238E27FC236}">
                <a16:creationId xmlns:a16="http://schemas.microsoft.com/office/drawing/2014/main" id="{F2860301-8DDB-4E0F-869B-24D68E4C7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67768" y="62715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5E-6 -7.40741E-7 L 0.24376 -0.0178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1398494" y="3290856"/>
            <a:ext cx="984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QUI ENS PROTEGEIX I AJUDA AL POBLE?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5" y="526200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POLICIES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25923" y="5278641"/>
            <a:ext cx="47801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>
                <a:ln w="0"/>
              </a:rPr>
              <a:t>ESCOMBRIAIRES</a:t>
            </a:r>
            <a:endParaRPr lang="ca-ES" sz="60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4231608"/>
            <a:ext cx="755711" cy="75571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E8D82B0-6E0F-409A-99D2-E40466291A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29" y="591671"/>
            <a:ext cx="2509571" cy="2509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OLICIES">
            <a:hlinkClick r:id="" action="ppaction://media"/>
            <a:extLst>
              <a:ext uri="{FF2B5EF4-FFF2-40B4-BE49-F238E27FC236}">
                <a16:creationId xmlns:a16="http://schemas.microsoft.com/office/drawing/2014/main" id="{F455F188-58AA-4F79-B33C-40252504D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8967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-7.40741E-7 L 0.28659 -0.0057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6386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POLICIES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4175072"/>
            <a:ext cx="800100" cy="8001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1863585" y="3389049"/>
            <a:ext cx="880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/>
              <a:t>QUI CUIDA ELS JARDINS DEL POBLE?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17AD3D-449C-400B-8668-9E4B962D7B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81" y="591671"/>
            <a:ext cx="2595929" cy="2595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JARDINERS">
            <a:hlinkClick r:id="" action="ppaction://media"/>
            <a:extLst>
              <a:ext uri="{FF2B5EF4-FFF2-40B4-BE49-F238E27FC236}">
                <a16:creationId xmlns:a16="http://schemas.microsoft.com/office/drawing/2014/main" id="{2FD6AA2D-3BD4-4A19-B1A1-A9B57BA7D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4378" y="62715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88601" y="5392831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POQUES PERSONES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62737" y="1025539"/>
            <a:ext cx="568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POBLE VIUEN...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8" y="843437"/>
            <a:ext cx="1195200" cy="1195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4DB846-117E-41D8-9BCA-1B2F2EDB4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71" y="2238336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41283"/>
            <a:ext cx="2566800" cy="2566800"/>
          </a:xfrm>
          <a:prstGeom prst="rect">
            <a:avLst/>
          </a:prstGeom>
        </p:spPr>
      </p:pic>
      <p:pic>
        <p:nvPicPr>
          <p:cNvPr id="2" name="EN EL POBLE VIUEN- POQUES PERSONES">
            <a:hlinkClick r:id="" action="ppaction://media"/>
            <a:extLst>
              <a:ext uri="{FF2B5EF4-FFF2-40B4-BE49-F238E27FC236}">
                <a16:creationId xmlns:a16="http://schemas.microsoft.com/office/drawing/2014/main" id="{F7949AA7-76A0-4840-82DD-C93ED706A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0911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199561" y="3460442"/>
            <a:ext cx="798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/>
              <a:t>QUI APAGA EL FOC A LA CIUTAT?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4" y="5262004"/>
            <a:ext cx="44759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BOMBERS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56835" y="5278641"/>
            <a:ext cx="48825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>
                <a:ln w="0"/>
              </a:rPr>
              <a:t>ESCOMBRIAIRES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4364958"/>
            <a:ext cx="831911" cy="83191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A86A97-FECB-49FB-B4AE-B293F47D25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92" y="511931"/>
            <a:ext cx="2740544" cy="2740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BOMBERS">
            <a:hlinkClick r:id="" action="ppaction://media"/>
            <a:extLst>
              <a:ext uri="{FF2B5EF4-FFF2-40B4-BE49-F238E27FC236}">
                <a16:creationId xmlns:a16="http://schemas.microsoft.com/office/drawing/2014/main" id="{3AA4BD1C-C401-40C8-BBF1-3FC7860D6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459" y="63386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75E-6 -7.40741E-7 L 0.28659 -0.0057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9676" y="5766582"/>
            <a:ext cx="2971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EDIFICIS</a:t>
            </a:r>
            <a:r>
              <a:rPr lang="ca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4" y="548260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987025" y="730362"/>
            <a:ext cx="533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A LA CIUTAT HI HA...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C40D7D-BA73-495E-AA7C-37B765AB4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26" y="2367829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76" y="2372912"/>
            <a:ext cx="2587200" cy="2587200"/>
          </a:xfrm>
          <a:prstGeom prst="rect">
            <a:avLst/>
          </a:prstGeom>
        </p:spPr>
      </p:pic>
      <p:pic>
        <p:nvPicPr>
          <p:cNvPr id="2" name="A LA CIUTAT HI HA - EDIFICIS">
            <a:hlinkClick r:id="" action="ppaction://media"/>
            <a:extLst>
              <a:ext uri="{FF2B5EF4-FFF2-40B4-BE49-F238E27FC236}">
                <a16:creationId xmlns:a16="http://schemas.microsoft.com/office/drawing/2014/main" id="{26011498-453B-41B0-9D05-5AD3BE602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284896" y="5345564"/>
            <a:ext cx="27861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CASES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924445" y="887778"/>
            <a:ext cx="550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POBLE HI HA...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705676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C0B712-EFDB-4737-837C-9F7C2844E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5" y="227427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08" y="3146599"/>
            <a:ext cx="1694471" cy="1694471"/>
          </a:xfrm>
          <a:prstGeom prst="rect">
            <a:avLst/>
          </a:prstGeom>
        </p:spPr>
      </p:pic>
      <p:pic>
        <p:nvPicPr>
          <p:cNvPr id="12" name="EN EL POBLE HI HA - CASES">
            <a:hlinkClick r:id="" action="ppaction://media"/>
            <a:extLst>
              <a:ext uri="{FF2B5EF4-FFF2-40B4-BE49-F238E27FC236}">
                <a16:creationId xmlns:a16="http://schemas.microsoft.com/office/drawing/2014/main" id="{34CF807D-147F-4C05-9FCA-FAF20A95F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0656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067940" y="5376788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AMPLES I LLARGS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3" y="866975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289922" y="1054599"/>
            <a:ext cx="866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/>
              <a:t>ELS CARRERS DE LA CIUTAT SÓN...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40" y="2062175"/>
            <a:ext cx="2949586" cy="29495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83" y="2712288"/>
            <a:ext cx="1591842" cy="1591842"/>
          </a:xfrm>
          <a:prstGeom prst="rect">
            <a:avLst/>
          </a:prstGeom>
        </p:spPr>
      </p:pic>
      <p:pic>
        <p:nvPicPr>
          <p:cNvPr id="4" name="ELS CARRERS DE LA CIUTAT SÓN - AMPLES I LLARGS">
            <a:hlinkClick r:id="" action="ppaction://media"/>
            <a:extLst>
              <a:ext uri="{FF2B5EF4-FFF2-40B4-BE49-F238E27FC236}">
                <a16:creationId xmlns:a16="http://schemas.microsoft.com/office/drawing/2014/main" id="{CE349739-5A72-4BAE-B9CF-8BDC9995E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59020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81636" y="5555566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ESTRETS I CURTS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375875" y="1023162"/>
            <a:ext cx="815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/>
              <a:t>ELS CARRERS DEL POBLE SÓN...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19948B1-68CA-4729-8A57-0640C4206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4" y="841060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1" y="2131272"/>
            <a:ext cx="2905060" cy="29050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33" y="2396550"/>
            <a:ext cx="2374503" cy="2374503"/>
          </a:xfrm>
          <a:prstGeom prst="rect">
            <a:avLst/>
          </a:prstGeom>
        </p:spPr>
      </p:pic>
      <p:pic>
        <p:nvPicPr>
          <p:cNvPr id="13" name="ELS CARRERS DEL POBLE SÓN - ESTRETS I CURTS">
            <a:hlinkClick r:id="" action="ppaction://media"/>
            <a:extLst>
              <a:ext uri="{FF2B5EF4-FFF2-40B4-BE49-F238E27FC236}">
                <a16:creationId xmlns:a16="http://schemas.microsoft.com/office/drawing/2014/main" id="{9131348C-AEBB-4CC2-BC07-5CD4A35C9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12155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2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462</Words>
  <Application>Microsoft Office PowerPoint</Application>
  <PresentationFormat>Panorámica</PresentationFormat>
  <Paragraphs>141</Paragraphs>
  <Slides>50</Slides>
  <Notes>0</Notes>
  <HiddenSlides>0</HiddenSlides>
  <MMClips>48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98</cp:revision>
  <dcterms:created xsi:type="dcterms:W3CDTF">2020-04-09T18:31:45Z</dcterms:created>
  <dcterms:modified xsi:type="dcterms:W3CDTF">2026-02-18T07:06:30Z</dcterms:modified>
</cp:coreProperties>
</file>