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66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312" r:id="rId15"/>
    <p:sldId id="313" r:id="rId16"/>
    <p:sldId id="318" r:id="rId17"/>
    <p:sldId id="278" r:id="rId18"/>
    <p:sldId id="271" r:id="rId19"/>
    <p:sldId id="290" r:id="rId20"/>
    <p:sldId id="258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323" r:id="rId29"/>
    <p:sldId id="321" r:id="rId30"/>
    <p:sldId id="298" r:id="rId31"/>
    <p:sldId id="299" r:id="rId32"/>
    <p:sldId id="329" r:id="rId33"/>
    <p:sldId id="331" r:id="rId34"/>
    <p:sldId id="328" r:id="rId35"/>
    <p:sldId id="332" r:id="rId36"/>
    <p:sldId id="300" r:id="rId37"/>
    <p:sldId id="301" r:id="rId38"/>
    <p:sldId id="302" r:id="rId39"/>
    <p:sldId id="303" r:id="rId40"/>
    <p:sldId id="304" r:id="rId41"/>
    <p:sldId id="305" r:id="rId42"/>
    <p:sldId id="306" r:id="rId43"/>
    <p:sldId id="335" r:id="rId44"/>
    <p:sldId id="308" r:id="rId45"/>
    <p:sldId id="310" r:id="rId46"/>
    <p:sldId id="311" r:id="rId47"/>
    <p:sldId id="330" r:id="rId48"/>
    <p:sldId id="324" r:id="rId49"/>
    <p:sldId id="326" r:id="rId50"/>
    <p:sldId id="334" r:id="rId5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uwZiP0KgeCfWvnauJgkZag==" hashData="qZImca17VyDTupQ4TfhaBa/4ZN+fC+Q4ERIuKjKmMNoqZwyPW6tzFYHUyobQXdhdKv20wzRKSgki8b7NdYsqlA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62" autoAdjust="0"/>
    <p:restoredTop sz="94660"/>
  </p:normalViewPr>
  <p:slideViewPr>
    <p:cSldViewPr snapToGrid="0">
      <p:cViewPr varScale="1">
        <p:scale>
          <a:sx n="79" d="100"/>
          <a:sy n="79" d="100"/>
        </p:scale>
        <p:origin x="8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Fernández Garcia" userId="08851ef6d5fae255" providerId="LiveId" clId="{AF869FD3-08C3-4ED0-967B-7110FDAE8E4A}"/>
    <pc:docChg chg="modSld">
      <pc:chgData name="David Fernández Garcia" userId="08851ef6d5fae255" providerId="LiveId" clId="{AF869FD3-08C3-4ED0-967B-7110FDAE8E4A}" dt="2022-02-16T17:53:16.938" v="43" actId="20577"/>
      <pc:docMkLst>
        <pc:docMk/>
      </pc:docMkLst>
      <pc:sldChg chg="modSp">
        <pc:chgData name="David Fernández Garcia" userId="08851ef6d5fae255" providerId="LiveId" clId="{AF869FD3-08C3-4ED0-967B-7110FDAE8E4A}" dt="2022-02-16T17:51:51.446" v="31" actId="20577"/>
        <pc:sldMkLst>
          <pc:docMk/>
          <pc:sldMk cId="3795430266" sldId="257"/>
        </pc:sldMkLst>
        <pc:spChg chg="mod">
          <ac:chgData name="David Fernández Garcia" userId="08851ef6d5fae255" providerId="LiveId" clId="{AF869FD3-08C3-4ED0-967B-7110FDAE8E4A}" dt="2022-02-16T17:51:51.446" v="31" actId="20577"/>
          <ac:spMkLst>
            <pc:docMk/>
            <pc:sldMk cId="3795430266" sldId="257"/>
            <ac:spMk id="3" creationId="{21FE6BE3-686C-4E6B-9938-713844AA3AEE}"/>
          </ac:spMkLst>
        </pc:spChg>
      </pc:sldChg>
      <pc:sldChg chg="modSp mod">
        <pc:chgData name="David Fernández Garcia" userId="08851ef6d5fae255" providerId="LiveId" clId="{AF869FD3-08C3-4ED0-967B-7110FDAE8E4A}" dt="2022-02-16T17:51:23.139" v="27" actId="20577"/>
        <pc:sldMkLst>
          <pc:docMk/>
          <pc:sldMk cId="3208815147" sldId="263"/>
        </pc:sldMkLst>
        <pc:spChg chg="mod">
          <ac:chgData name="David Fernández Garcia" userId="08851ef6d5fae255" providerId="LiveId" clId="{AF869FD3-08C3-4ED0-967B-7110FDAE8E4A}" dt="2022-02-16T17:51:23.139" v="27" actId="20577"/>
          <ac:spMkLst>
            <pc:docMk/>
            <pc:sldMk cId="3208815147" sldId="263"/>
            <ac:spMk id="8" creationId="{011DD49D-10BE-4E7E-A351-E625E399EF04}"/>
          </ac:spMkLst>
        </pc:spChg>
      </pc:sldChg>
      <pc:sldChg chg="modSp">
        <pc:chgData name="David Fernández Garcia" userId="08851ef6d5fae255" providerId="LiveId" clId="{AF869FD3-08C3-4ED0-967B-7110FDAE8E4A}" dt="2022-02-16T17:53:16.938" v="43" actId="20577"/>
        <pc:sldMkLst>
          <pc:docMk/>
          <pc:sldMk cId="3542178007" sldId="292"/>
        </pc:sldMkLst>
        <pc:spChg chg="mod">
          <ac:chgData name="David Fernández Garcia" userId="08851ef6d5fae255" providerId="LiveId" clId="{AF869FD3-08C3-4ED0-967B-7110FDAE8E4A}" dt="2022-02-16T17:53:16.938" v="43" actId="20577"/>
          <ac:spMkLst>
            <pc:docMk/>
            <pc:sldMk cId="3542178007" sldId="292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351F-6AA9-488C-93F0-EA8D0295C4F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8F5E-67BC-4A5C-BB7A-78FD21641E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372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351F-6AA9-488C-93F0-EA8D0295C4F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8F5E-67BC-4A5C-BB7A-78FD21641E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7707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351F-6AA9-488C-93F0-EA8D0295C4F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8F5E-67BC-4A5C-BB7A-78FD21641E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0888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351F-6AA9-488C-93F0-EA8D0295C4F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8F5E-67BC-4A5C-BB7A-78FD21641E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4358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351F-6AA9-488C-93F0-EA8D0295C4F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8F5E-67BC-4A5C-BB7A-78FD21641E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048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351F-6AA9-488C-93F0-EA8D0295C4F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8F5E-67BC-4A5C-BB7A-78FD21641E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8405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351F-6AA9-488C-93F0-EA8D0295C4F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8F5E-67BC-4A5C-BB7A-78FD21641E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3116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351F-6AA9-488C-93F0-EA8D0295C4F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8F5E-67BC-4A5C-BB7A-78FD21641E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3382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351F-6AA9-488C-93F0-EA8D0295C4F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8F5E-67BC-4A5C-BB7A-78FD21641E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1226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351F-6AA9-488C-93F0-EA8D0295C4F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8F5E-67BC-4A5C-BB7A-78FD21641E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764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351F-6AA9-488C-93F0-EA8D0295C4F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8F5E-67BC-4A5C-BB7A-78FD21641E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2433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8351F-6AA9-488C-93F0-EA8D0295C4F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08F5E-67BC-4A5C-BB7A-78FD21641E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4717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0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4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1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8.png"/><Relationship Id="rId5" Type="http://schemas.openxmlformats.org/officeDocument/2006/relationships/image" Target="../media/image2.jpeg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4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4.png"/><Relationship Id="rId5" Type="http://schemas.openxmlformats.org/officeDocument/2006/relationships/image" Target="../media/image2.jpe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8.png"/><Relationship Id="rId11" Type="http://schemas.openxmlformats.org/officeDocument/2006/relationships/image" Target="../media/image6.png"/><Relationship Id="rId5" Type="http://schemas.openxmlformats.org/officeDocument/2006/relationships/image" Target="../media/image2.jpeg"/><Relationship Id="rId10" Type="http://schemas.openxmlformats.org/officeDocument/2006/relationships/image" Target="../media/image13.png"/><Relationship Id="rId4" Type="http://schemas.openxmlformats.org/officeDocument/2006/relationships/image" Target="../media/image1.png"/><Relationship Id="rId9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7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4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7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8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12" Type="http://schemas.openxmlformats.org/officeDocument/2006/relationships/image" Target="../media/image6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8.png"/><Relationship Id="rId11" Type="http://schemas.openxmlformats.org/officeDocument/2006/relationships/image" Target="../media/image31.png"/><Relationship Id="rId5" Type="http://schemas.openxmlformats.org/officeDocument/2006/relationships/image" Target="../media/image2.jpeg"/><Relationship Id="rId10" Type="http://schemas.openxmlformats.org/officeDocument/2006/relationships/image" Target="../media/image30.png"/><Relationship Id="rId4" Type="http://schemas.openxmlformats.org/officeDocument/2006/relationships/image" Target="../media/image1.png"/><Relationship Id="rId9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32.png"/><Relationship Id="rId9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33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34.png"/><Relationship Id="rId9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35.png"/><Relationship Id="rId9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4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36.png"/><Relationship Id="rId9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5.pn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37.png"/><Relationship Id="rId9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38.png"/><Relationship Id="rId9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39.png"/><Relationship Id="rId9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0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40.png"/><Relationship Id="rId9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2.jpeg"/><Relationship Id="rId11" Type="http://schemas.openxmlformats.org/officeDocument/2006/relationships/image" Target="../media/image6.png"/><Relationship Id="rId5" Type="http://schemas.openxmlformats.org/officeDocument/2006/relationships/image" Target="../media/image1.png"/><Relationship Id="rId10" Type="http://schemas.microsoft.com/office/2007/relationships/hdphoto" Target="../media/hdphoto1.wdp"/><Relationship Id="rId4" Type="http://schemas.openxmlformats.org/officeDocument/2006/relationships/image" Target="../media/image41.png"/><Relationship Id="rId9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2.jpeg"/><Relationship Id="rId11" Type="http://schemas.openxmlformats.org/officeDocument/2006/relationships/image" Target="../media/image6.png"/><Relationship Id="rId5" Type="http://schemas.openxmlformats.org/officeDocument/2006/relationships/image" Target="../media/image1.png"/><Relationship Id="rId10" Type="http://schemas.microsoft.com/office/2007/relationships/hdphoto" Target="../media/hdphoto2.wdp"/><Relationship Id="rId4" Type="http://schemas.openxmlformats.org/officeDocument/2006/relationships/image" Target="../media/image39.png"/><Relationship Id="rId9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2.jpeg"/><Relationship Id="rId11" Type="http://schemas.openxmlformats.org/officeDocument/2006/relationships/image" Target="../media/image6.png"/><Relationship Id="rId5" Type="http://schemas.openxmlformats.org/officeDocument/2006/relationships/image" Target="../media/image1.png"/><Relationship Id="rId10" Type="http://schemas.microsoft.com/office/2007/relationships/hdphoto" Target="../media/hdphoto3.wdp"/><Relationship Id="rId4" Type="http://schemas.openxmlformats.org/officeDocument/2006/relationships/image" Target="../media/image44.png"/><Relationship Id="rId9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7.png"/><Relationship Id="rId5" Type="http://schemas.openxmlformats.org/officeDocument/2006/relationships/image" Target="../media/image2.jpe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4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47.png"/><Relationship Id="rId9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2.jpeg"/><Relationship Id="rId11" Type="http://schemas.openxmlformats.org/officeDocument/2006/relationships/image" Target="../media/image6.png"/><Relationship Id="rId5" Type="http://schemas.openxmlformats.org/officeDocument/2006/relationships/image" Target="../media/image1.png"/><Relationship Id="rId10" Type="http://schemas.openxmlformats.org/officeDocument/2006/relationships/image" Target="../media/image26.png"/><Relationship Id="rId4" Type="http://schemas.openxmlformats.org/officeDocument/2006/relationships/image" Target="../media/image48.png"/><Relationship Id="rId9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49.png"/><Relationship Id="rId9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9.png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0.png"/><Relationship Id="rId9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0.png"/><Relationship Id="rId9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1.png"/><Relationship Id="rId9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2.png"/><Relationship Id="rId9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3.png"/><Relationship Id="rId9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4.png"/><Relationship Id="rId9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5.png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2.jpe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4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6.png"/><Relationship Id="rId9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5.pn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7.png"/><Relationship Id="rId9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8.png"/><Relationship Id="rId9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9.png"/><Relationship Id="rId9" Type="http://schemas.openxmlformats.org/officeDocument/2006/relationships/image" Target="../media/image6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9.png"/><Relationship Id="rId9" Type="http://schemas.openxmlformats.org/officeDocument/2006/relationships/image" Target="../media/image20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4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56.png"/><Relationship Id="rId9" Type="http://schemas.openxmlformats.org/officeDocument/2006/relationships/image" Target="../media/image6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pn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2.jpeg"/><Relationship Id="rId11" Type="http://schemas.openxmlformats.org/officeDocument/2006/relationships/image" Target="../media/image6.png"/><Relationship Id="rId5" Type="http://schemas.openxmlformats.org/officeDocument/2006/relationships/image" Target="../media/image1.png"/><Relationship Id="rId10" Type="http://schemas.openxmlformats.org/officeDocument/2006/relationships/image" Target="../media/image8.png"/><Relationship Id="rId4" Type="http://schemas.openxmlformats.org/officeDocument/2006/relationships/image" Target="../media/image60.png"/><Relationship Id="rId9" Type="http://schemas.openxmlformats.org/officeDocument/2006/relationships/image" Target="../media/image26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1.png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61.png"/><Relationship Id="rId9" Type="http://schemas.openxmlformats.org/officeDocument/2006/relationships/image" Target="../media/image6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62.png"/><Relationship Id="rId9" Type="http://schemas.openxmlformats.org/officeDocument/2006/relationships/image" Target="../media/image6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63.pn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8.png"/><Relationship Id="rId5" Type="http://schemas.openxmlformats.org/officeDocument/2006/relationships/image" Target="../media/image2.jpe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64.pn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4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png"/><Relationship Id="rId5" Type="http://schemas.openxmlformats.org/officeDocument/2006/relationships/image" Target="../media/image2.jpe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8.png"/><Relationship Id="rId5" Type="http://schemas.openxmlformats.org/officeDocument/2006/relationships/image" Target="../media/image2.jpe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png"/><Relationship Id="rId5" Type="http://schemas.openxmlformats.org/officeDocument/2006/relationships/image" Target="../media/image2.jpe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8.png"/><Relationship Id="rId5" Type="http://schemas.openxmlformats.org/officeDocument/2006/relationships/image" Target="../media/image2.jpe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DAC63158-185F-419A-ABDC-C7BE18F36946}"/>
              </a:ext>
            </a:extLst>
          </p:cNvPr>
          <p:cNvSpPr/>
          <p:nvPr/>
        </p:nvSpPr>
        <p:spPr>
          <a:xfrm>
            <a:off x="2130506" y="1249231"/>
            <a:ext cx="8804365" cy="3542335"/>
          </a:xfrm>
          <a:prstGeom prst="roundRect">
            <a:avLst/>
          </a:prstGeom>
          <a:solidFill>
            <a:srgbClr val="92D05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</a:pPr>
            <a:r>
              <a:rPr lang="es-ES" sz="48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</a:t>
            </a:r>
          </a:p>
          <a:p>
            <a:pPr algn="ctr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</a:pPr>
            <a:r>
              <a:rPr lang="es-ES" sz="4800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CIUTATS I POBLES</a:t>
            </a:r>
            <a:r>
              <a:rPr lang="es-ES" sz="48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es-ES" sz="11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uadro de texto 273">
            <a:extLst>
              <a:ext uri="{FF2B5EF4-FFF2-40B4-BE49-F238E27FC236}">
                <a16:creationId xmlns:a16="http://schemas.microsoft.com/office/drawing/2014/main" id="{011DD49D-10BE-4E7E-A351-E625E399EF04}"/>
              </a:ext>
            </a:extLst>
          </p:cNvPr>
          <p:cNvSpPr txBox="1"/>
          <p:nvPr/>
        </p:nvSpPr>
        <p:spPr>
          <a:xfrm>
            <a:off x="3384675" y="5694494"/>
            <a:ext cx="6296025" cy="409575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 </a:t>
            </a:r>
            <a:r>
              <a:rPr lang="es-ES" sz="1000" b="1" i="1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pictogrames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Sergio Palao </a:t>
            </a:r>
            <a:r>
              <a:rPr lang="es-ES" sz="1000" b="1" i="1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Procedència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ARASAAC (http://arasaac.org) </a:t>
            </a:r>
            <a:r>
              <a:rPr lang="es-ES" sz="1000" b="1" i="1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Llicència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CC (BY-NC-SA)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1000" b="1" i="1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Propietat</a:t>
            </a:r>
            <a:r>
              <a:rPr lang="es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1000" i="1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Govern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s-ES" sz="1000" i="1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Aragó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000" b="1" i="1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Editat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Fund</a:t>
            </a:r>
            <a:r>
              <a:rPr lang="es-ES" sz="1000" i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ación</a:t>
            </a:r>
            <a:r>
              <a:rPr lang="es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ADIMIR.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a-ES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815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3338727" y="5423682"/>
            <a:ext cx="5814798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5400" dirty="0">
                <a:ln w="0"/>
              </a:rPr>
              <a:t>BARRIS</a:t>
            </a:r>
            <a:r>
              <a:rPr lang="ca-E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FC96108-83F1-4344-A06F-16903B6EBF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85" y="723425"/>
            <a:ext cx="1195200" cy="11952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1FE6BE3-686C-4E6B-9938-713844AA3AEE}"/>
              </a:ext>
            </a:extLst>
          </p:cNvPr>
          <p:cNvSpPr txBox="1"/>
          <p:nvPr/>
        </p:nvSpPr>
        <p:spPr>
          <a:xfrm>
            <a:off x="1724297" y="967082"/>
            <a:ext cx="10315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000" dirty="0"/>
              <a:t>ELS CARRERS DE LA CIUTAT  S’AGRUPEN PER...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8" b="19814"/>
          <a:stretch/>
        </p:blipFill>
        <p:spPr>
          <a:xfrm>
            <a:off x="3839778" y="2050379"/>
            <a:ext cx="4425648" cy="2895600"/>
          </a:xfrm>
          <a:prstGeom prst="rect">
            <a:avLst/>
          </a:prstGeom>
        </p:spPr>
      </p:pic>
      <p:pic>
        <p:nvPicPr>
          <p:cNvPr id="4" name="ELS CARRERSS DE LA CIUTAT S AGRUPEN PER - BARRIS">
            <a:hlinkClick r:id="" action="ppaction://media"/>
            <a:extLst>
              <a:ext uri="{FF2B5EF4-FFF2-40B4-BE49-F238E27FC236}">
                <a16:creationId xmlns:a16="http://schemas.microsoft.com/office/drawing/2014/main" id="{ED9AD444-F3C6-4B10-9E41-F243E69092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55375" y="614381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91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3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60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100473" y="2162430"/>
            <a:ext cx="454797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5400" dirty="0">
                <a:ln w="0"/>
              </a:rPr>
              <a:t>DE MUNTANYA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1FE6BE3-686C-4E6B-9938-713844AA3AEE}"/>
              </a:ext>
            </a:extLst>
          </p:cNvPr>
          <p:cNvSpPr txBox="1"/>
          <p:nvPr/>
        </p:nvSpPr>
        <p:spPr>
          <a:xfrm>
            <a:off x="2100473" y="743876"/>
            <a:ext cx="77836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800" dirty="0"/>
              <a:t>EL POBLE POT SER: 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990FEB8-9A69-4273-9220-46206DDFBD0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31" y="544484"/>
            <a:ext cx="1195200" cy="11952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43C432C3-7A07-4E8A-8C7C-CE4ECEBAE85B}"/>
              </a:ext>
            </a:extLst>
          </p:cNvPr>
          <p:cNvSpPr txBox="1"/>
          <p:nvPr/>
        </p:nvSpPr>
        <p:spPr>
          <a:xfrm>
            <a:off x="2100473" y="3616167"/>
            <a:ext cx="454797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5400" dirty="0">
                <a:ln w="0"/>
              </a:rPr>
              <a:t>DE PLANA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4053AAD-A4FC-4D5D-9A7A-9E4B31DF8B5A}"/>
              </a:ext>
            </a:extLst>
          </p:cNvPr>
          <p:cNvSpPr txBox="1"/>
          <p:nvPr/>
        </p:nvSpPr>
        <p:spPr>
          <a:xfrm>
            <a:off x="2100473" y="5095156"/>
            <a:ext cx="454797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5400" dirty="0">
                <a:ln w="0"/>
              </a:rPr>
              <a:t>DE COSTA </a:t>
            </a:r>
          </a:p>
        </p:txBody>
      </p: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C291360A-2DFB-448F-AEFB-E0B3036C353C}"/>
              </a:ext>
            </a:extLst>
          </p:cNvPr>
          <p:cNvCxnSpPr/>
          <p:nvPr/>
        </p:nvCxnSpPr>
        <p:spPr>
          <a:xfrm>
            <a:off x="7639050" y="2568885"/>
            <a:ext cx="8763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7AAF0C5F-2D5C-4643-BFC1-6E42E715DA7A}"/>
              </a:ext>
            </a:extLst>
          </p:cNvPr>
          <p:cNvCxnSpPr/>
          <p:nvPr/>
        </p:nvCxnSpPr>
        <p:spPr>
          <a:xfrm>
            <a:off x="7639050" y="4018456"/>
            <a:ext cx="8763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82A11602-3C70-4CF5-9D28-C4FFCEFAF667}"/>
              </a:ext>
            </a:extLst>
          </p:cNvPr>
          <p:cNvCxnSpPr/>
          <p:nvPr/>
        </p:nvCxnSpPr>
        <p:spPr>
          <a:xfrm>
            <a:off x="7734300" y="5556821"/>
            <a:ext cx="8763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9079" y="1629336"/>
            <a:ext cx="1440000" cy="14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9078" y="3370415"/>
            <a:ext cx="1440000" cy="14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9078" y="5123002"/>
            <a:ext cx="1440000" cy="14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EL POBLE POT SER - DE MUNTANYA, DE PLANA, DE COSTA">
            <a:hlinkClick r:id="" action="ppaction://media"/>
            <a:extLst>
              <a:ext uri="{FF2B5EF4-FFF2-40B4-BE49-F238E27FC236}">
                <a16:creationId xmlns:a16="http://schemas.microsoft.com/office/drawing/2014/main" id="{0E062A9D-BA36-4FA3-906C-EB416BC669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88459" y="601848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913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776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 animBg="1"/>
      <p:bldP spid="3" grpId="0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914865" y="5255247"/>
            <a:ext cx="5814798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5400" dirty="0">
                <a:ln w="0"/>
              </a:rPr>
              <a:t>MOLTS COTXES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FC96108-83F1-4344-A06F-16903B6EBF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331" y="702754"/>
            <a:ext cx="1195200" cy="11952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1FE6BE3-686C-4E6B-9938-713844AA3AEE}"/>
              </a:ext>
            </a:extLst>
          </p:cNvPr>
          <p:cNvSpPr txBox="1"/>
          <p:nvPr/>
        </p:nvSpPr>
        <p:spPr>
          <a:xfrm>
            <a:off x="2814079" y="884856"/>
            <a:ext cx="53371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800" dirty="0"/>
              <a:t>A LA CIUTAT HI HA...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63EA545-9816-404D-85B6-7FEDF09EFC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214" y="2202150"/>
            <a:ext cx="2566800" cy="25668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194" y="2260422"/>
            <a:ext cx="2508528" cy="2508528"/>
          </a:xfrm>
          <a:prstGeom prst="rect">
            <a:avLst/>
          </a:prstGeom>
        </p:spPr>
      </p:pic>
      <p:pic>
        <p:nvPicPr>
          <p:cNvPr id="2" name="A LA CIUTAT HI HA - MOLTS COTXES">
            <a:hlinkClick r:id="" action="ppaction://media"/>
            <a:extLst>
              <a:ext uri="{FF2B5EF4-FFF2-40B4-BE49-F238E27FC236}">
                <a16:creationId xmlns:a16="http://schemas.microsoft.com/office/drawing/2014/main" id="{024C77B9-7C1E-4451-8C04-8153DE1D3B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13689" y="601491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343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3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3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54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3188601" y="5523162"/>
            <a:ext cx="5814798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5400" dirty="0">
                <a:ln w="0"/>
              </a:rPr>
              <a:t>POCS COTXES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1FE6BE3-686C-4E6B-9938-713844AA3AEE}"/>
              </a:ext>
            </a:extLst>
          </p:cNvPr>
          <p:cNvSpPr txBox="1"/>
          <p:nvPr/>
        </p:nvSpPr>
        <p:spPr>
          <a:xfrm>
            <a:off x="3188601" y="956487"/>
            <a:ext cx="55070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800" dirty="0"/>
              <a:t>EN EL POBLE HI HA...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005ACD2-50C0-4197-AF55-80D7D1195C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052" y="774385"/>
            <a:ext cx="1195200" cy="11952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4" name="Grupo 13"/>
          <p:cNvGrpSpPr/>
          <p:nvPr/>
        </p:nvGrpSpPr>
        <p:grpSpPr>
          <a:xfrm>
            <a:off x="5760150" y="2797385"/>
            <a:ext cx="4562191" cy="2395489"/>
            <a:chOff x="3087078" y="2834002"/>
            <a:chExt cx="4562191" cy="2395489"/>
          </a:xfrm>
        </p:grpSpPr>
        <p:pic>
          <p:nvPicPr>
            <p:cNvPr id="12" name="Imagen 11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014" r="3243"/>
            <a:stretch/>
          </p:blipFill>
          <p:spPr>
            <a:xfrm rot="1762316">
              <a:off x="3808436" y="3046782"/>
              <a:ext cx="3840833" cy="2182709"/>
            </a:xfrm>
            <a:prstGeom prst="rect">
              <a:avLst/>
            </a:prstGeom>
          </p:spPr>
        </p:pic>
        <p:pic>
          <p:nvPicPr>
            <p:cNvPr id="5" name="Imagen 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7078" y="3219255"/>
              <a:ext cx="1780648" cy="1780648"/>
            </a:xfrm>
            <a:prstGeom prst="rect">
              <a:avLst/>
            </a:prstGeom>
          </p:spPr>
        </p:pic>
        <p:pic>
          <p:nvPicPr>
            <p:cNvPr id="6" name="Imagen 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2249" y="2834002"/>
              <a:ext cx="1642642" cy="1642642"/>
            </a:xfrm>
            <a:prstGeom prst="rect">
              <a:avLst/>
            </a:prstGeom>
          </p:spPr>
        </p:pic>
      </p:grpSp>
      <p:pic>
        <p:nvPicPr>
          <p:cNvPr id="11" name="Imagen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201" y="2662062"/>
            <a:ext cx="2566800" cy="2566800"/>
          </a:xfrm>
          <a:prstGeom prst="rect">
            <a:avLst/>
          </a:prstGeom>
        </p:spPr>
      </p:pic>
      <p:pic>
        <p:nvPicPr>
          <p:cNvPr id="2" name="EN EL POBLE HI HA- POCS COTXES">
            <a:hlinkClick r:id="" action="ppaction://media"/>
            <a:extLst>
              <a:ext uri="{FF2B5EF4-FFF2-40B4-BE49-F238E27FC236}">
                <a16:creationId xmlns:a16="http://schemas.microsoft.com/office/drawing/2014/main" id="{3093D507-4B67-496F-A957-4B07B461FD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283950" y="604918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391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3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3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54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3457192" y="5255247"/>
            <a:ext cx="420031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5400" dirty="0">
                <a:ln w="0"/>
              </a:rPr>
              <a:t>AJUNTAMENT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FC96108-83F1-4344-A06F-16903B6EBF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494" y="742354"/>
            <a:ext cx="1195200" cy="11952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1FE6BE3-686C-4E6B-9938-713844AA3AEE}"/>
              </a:ext>
            </a:extLst>
          </p:cNvPr>
          <p:cNvSpPr txBox="1"/>
          <p:nvPr/>
        </p:nvSpPr>
        <p:spPr>
          <a:xfrm>
            <a:off x="3153713" y="924456"/>
            <a:ext cx="53371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800" dirty="0"/>
              <a:t>A LA CIUTAT HI HA...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6872589-FD3A-441E-8F1D-79878C2A19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129" y="2221950"/>
            <a:ext cx="2566800" cy="25668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" name="A LA CIUTAT HI HA AJUNTAMENT">
            <a:hlinkClick r:id="" action="ppaction://media"/>
            <a:extLst>
              <a:ext uri="{FF2B5EF4-FFF2-40B4-BE49-F238E27FC236}">
                <a16:creationId xmlns:a16="http://schemas.microsoft.com/office/drawing/2014/main" id="{4701E3EC-FF36-4237-8740-6C5C3F47D6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43943" y="597537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868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5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1FE6BE3-686C-4E6B-9938-713844AA3AEE}"/>
              </a:ext>
            </a:extLst>
          </p:cNvPr>
          <p:cNvSpPr txBox="1"/>
          <p:nvPr/>
        </p:nvSpPr>
        <p:spPr>
          <a:xfrm>
            <a:off x="3188601" y="956487"/>
            <a:ext cx="55070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800" dirty="0"/>
              <a:t>EN EL POBLE HI HA...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005ACD2-50C0-4197-AF55-80D7D1195C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57" y="841061"/>
            <a:ext cx="1195200" cy="11952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3FA92DC7-2D98-4DFA-BB96-A6C346F32FB8}"/>
              </a:ext>
            </a:extLst>
          </p:cNvPr>
          <p:cNvSpPr txBox="1"/>
          <p:nvPr/>
        </p:nvSpPr>
        <p:spPr>
          <a:xfrm>
            <a:off x="3457192" y="5255247"/>
            <a:ext cx="420031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5400" dirty="0">
                <a:ln w="0"/>
              </a:rPr>
              <a:t>AJUNTAMENT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15FC6480-D5C5-40A5-A849-97F2CF722D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947" y="2317200"/>
            <a:ext cx="2566800" cy="25668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" name="EN EL POBLE HI HA - AJUNTAMENT">
            <a:hlinkClick r:id="" action="ppaction://media"/>
            <a:extLst>
              <a:ext uri="{FF2B5EF4-FFF2-40B4-BE49-F238E27FC236}">
                <a16:creationId xmlns:a16="http://schemas.microsoft.com/office/drawing/2014/main" id="{B8620C27-FB56-4F71-940E-18C0EF979C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940743" y="597537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767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8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1FE6BE3-686C-4E6B-9938-713844AA3AEE}"/>
              </a:ext>
            </a:extLst>
          </p:cNvPr>
          <p:cNvSpPr txBox="1"/>
          <p:nvPr/>
        </p:nvSpPr>
        <p:spPr>
          <a:xfrm>
            <a:off x="1666655" y="1102472"/>
            <a:ext cx="10372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600" dirty="0"/>
              <a:t>EN EL </a:t>
            </a:r>
            <a:r>
              <a:rPr lang="ca-ES" sz="3600" i="1" u="sng" dirty="0"/>
              <a:t>POBLE</a:t>
            </a:r>
            <a:r>
              <a:rPr lang="ca-ES" sz="3600" dirty="0"/>
              <a:t> I A LA </a:t>
            </a:r>
            <a:r>
              <a:rPr lang="ca-ES" sz="3600" i="1" u="sng" dirty="0"/>
              <a:t>CIUTAT</a:t>
            </a:r>
            <a:r>
              <a:rPr lang="ca-ES" sz="3600" dirty="0"/>
              <a:t> OFEREIXEN  ELS SERVEI DE..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005ACD2-50C0-4197-AF55-80D7D1195C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77" y="410934"/>
            <a:ext cx="1195200" cy="11952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3FA92DC7-2D98-4DFA-BB96-A6C346F32FB8}"/>
              </a:ext>
            </a:extLst>
          </p:cNvPr>
          <p:cNvSpPr txBox="1"/>
          <p:nvPr/>
        </p:nvSpPr>
        <p:spPr>
          <a:xfrm>
            <a:off x="3803082" y="2380939"/>
            <a:ext cx="27727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4000" dirty="0">
                <a:ln w="0"/>
              </a:rPr>
              <a:t>BOMBERS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035571F-47DF-425B-9D70-BE0A326D673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56" y="1787971"/>
            <a:ext cx="1195200" cy="1222643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91DFE4A0-4565-4B6B-80A8-4D37EF248B34}"/>
              </a:ext>
            </a:extLst>
          </p:cNvPr>
          <p:cNvSpPr txBox="1"/>
          <p:nvPr/>
        </p:nvSpPr>
        <p:spPr>
          <a:xfrm>
            <a:off x="3803082" y="3409146"/>
            <a:ext cx="27727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4000" dirty="0">
                <a:ln w="0"/>
              </a:rPr>
              <a:t>POLICIES</a:t>
            </a:r>
            <a:endParaRPr lang="ca-ES" sz="4400" dirty="0">
              <a:ln w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0163E6C-F218-4B10-ABAE-2B7EF2426C40}"/>
              </a:ext>
            </a:extLst>
          </p:cNvPr>
          <p:cNvSpPr txBox="1"/>
          <p:nvPr/>
        </p:nvSpPr>
        <p:spPr>
          <a:xfrm>
            <a:off x="3803082" y="4479365"/>
            <a:ext cx="27727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4000" dirty="0">
                <a:ln w="0"/>
              </a:rPr>
              <a:t>JARDINERS</a:t>
            </a:r>
            <a:endParaRPr lang="ca-ES" sz="4400" dirty="0">
              <a:ln w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846BE94-4F38-49BE-A036-AD2DDCE50427}"/>
              </a:ext>
            </a:extLst>
          </p:cNvPr>
          <p:cNvSpPr txBox="1"/>
          <p:nvPr/>
        </p:nvSpPr>
        <p:spPr>
          <a:xfrm>
            <a:off x="3391209" y="5521269"/>
            <a:ext cx="3596446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4000" dirty="0">
                <a:ln w="0"/>
              </a:rPr>
              <a:t>ESCOMBRIAIRES</a:t>
            </a:r>
            <a:endParaRPr lang="ca-ES" sz="4400" dirty="0">
              <a:ln w="0"/>
            </a:endParaRPr>
          </a:p>
        </p:txBody>
      </p: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F93545EC-34C5-466B-87FA-5F54417162EE}"/>
              </a:ext>
            </a:extLst>
          </p:cNvPr>
          <p:cNvCxnSpPr>
            <a:cxnSpLocks/>
          </p:cNvCxnSpPr>
          <p:nvPr/>
        </p:nvCxnSpPr>
        <p:spPr>
          <a:xfrm>
            <a:off x="7095812" y="2734882"/>
            <a:ext cx="13763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E3740E39-DFCA-4C19-9EFD-FEBCCBFB762B}"/>
              </a:ext>
            </a:extLst>
          </p:cNvPr>
          <p:cNvCxnSpPr>
            <a:cxnSpLocks/>
          </p:cNvCxnSpPr>
          <p:nvPr/>
        </p:nvCxnSpPr>
        <p:spPr>
          <a:xfrm>
            <a:off x="7095812" y="3763089"/>
            <a:ext cx="14192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C84DDBA1-15FD-4F02-8213-3FD5243D8C20}"/>
              </a:ext>
            </a:extLst>
          </p:cNvPr>
          <p:cNvCxnSpPr/>
          <p:nvPr/>
        </p:nvCxnSpPr>
        <p:spPr>
          <a:xfrm>
            <a:off x="7195815" y="4833308"/>
            <a:ext cx="14192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Imagen 5">
            <a:extLst>
              <a:ext uri="{FF2B5EF4-FFF2-40B4-BE49-F238E27FC236}">
                <a16:creationId xmlns:a16="http://schemas.microsoft.com/office/drawing/2014/main" id="{3B8E8322-FF3F-4994-A264-656C6D4DF44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137" y="2200350"/>
            <a:ext cx="864662" cy="86466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47DB092-4185-417B-A77A-4D47866866C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137" y="3249485"/>
            <a:ext cx="867547" cy="86754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38948902-5178-4C43-BE95-FBDC784BA56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137" y="4278693"/>
            <a:ext cx="864662" cy="90855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053B26BC-9D0B-48C4-BDE8-DF4EEA86A66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137" y="5348912"/>
            <a:ext cx="880243" cy="88024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C84DDBA1-15FD-4F02-8213-3FD5243D8C20}"/>
              </a:ext>
            </a:extLst>
          </p:cNvPr>
          <p:cNvCxnSpPr/>
          <p:nvPr/>
        </p:nvCxnSpPr>
        <p:spPr>
          <a:xfrm>
            <a:off x="7195816" y="5875212"/>
            <a:ext cx="14192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EN EL POBLE I LA CIUTAT OFERIXEN - BOMBER POLICIES J E">
            <a:hlinkClick r:id="" action="ppaction://media"/>
            <a:extLst>
              <a:ext uri="{FF2B5EF4-FFF2-40B4-BE49-F238E27FC236}">
                <a16:creationId xmlns:a16="http://schemas.microsoft.com/office/drawing/2014/main" id="{08E3F71E-FE6A-4CA7-ACCF-E484F00F51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240382" y="594719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507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108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  <p:bldP spid="11" grpId="0" animBg="1"/>
      <p:bldP spid="13" grpId="0" animBg="1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39ECF2E3-6C73-45EB-8E83-ACF14F19B669}"/>
              </a:ext>
            </a:extLst>
          </p:cNvPr>
          <p:cNvSpPr/>
          <p:nvPr/>
        </p:nvSpPr>
        <p:spPr>
          <a:xfrm>
            <a:off x="1693817" y="1657832"/>
            <a:ext cx="8804365" cy="3542335"/>
          </a:xfrm>
          <a:prstGeom prst="roundRect">
            <a:avLst/>
          </a:prstGeom>
          <a:solidFill>
            <a:srgbClr val="92D05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</a:pPr>
            <a:r>
              <a:rPr lang="es-ES" sz="6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ACTIVITATS</a:t>
            </a:r>
            <a:r>
              <a:rPr lang="es-ES" sz="1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082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1057356" y="5020985"/>
            <a:ext cx="368835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GRAN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661974" y="5020985"/>
            <a:ext cx="368835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PETITA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702" y="3609572"/>
            <a:ext cx="1255288" cy="1255288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092935" y="4120324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8091BB85-ED19-4887-8630-EB8DA385D2A0}"/>
              </a:ext>
            </a:extLst>
          </p:cNvPr>
          <p:cNvSpPr txBox="1"/>
          <p:nvPr/>
        </p:nvSpPr>
        <p:spPr>
          <a:xfrm>
            <a:off x="3694990" y="3467775"/>
            <a:ext cx="48020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400" dirty="0"/>
              <a:t>COM ÉS LA CIUTAT? 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452DA586-E293-495D-A84A-9E9A76C53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986" y="591671"/>
            <a:ext cx="2566027" cy="25660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035571F-47DF-425B-9D70-BE0A326D673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56" y="341213"/>
            <a:ext cx="1195200" cy="1222643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GRAN">
            <a:hlinkClick r:id="" action="ppaction://media"/>
            <a:extLst>
              <a:ext uri="{FF2B5EF4-FFF2-40B4-BE49-F238E27FC236}">
                <a16:creationId xmlns:a16="http://schemas.microsoft.com/office/drawing/2014/main" id="{4F01C137-FDBF-47AE-9223-A2378E40D3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88459" y="607249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603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8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5" presetClass="path" presetSubtype="0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5E-6 -2.49366E-18 L 0.24557 -0.04283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35" y="-2176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946571" y="5027496"/>
            <a:ext cx="368835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PETIT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661974" y="5027496"/>
            <a:ext cx="368835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GRAN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3110" y="3870088"/>
            <a:ext cx="1076400" cy="1076400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092935" y="4191001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8091BB85-ED19-4887-8630-EB8DA385D2A0}"/>
              </a:ext>
            </a:extLst>
          </p:cNvPr>
          <p:cNvSpPr txBox="1"/>
          <p:nvPr/>
        </p:nvSpPr>
        <p:spPr>
          <a:xfrm>
            <a:off x="3694990" y="3485368"/>
            <a:ext cx="463857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400" dirty="0"/>
              <a:t>COM ÉS EL POBLE?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F65616D-5DE0-498E-8122-93469C52EA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265" y="591671"/>
            <a:ext cx="2566027" cy="25660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005ACD2-50C0-4197-AF55-80D7D1195C3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77" y="410934"/>
            <a:ext cx="1195200" cy="11952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ETIT">
            <a:hlinkClick r:id="" action="ppaction://media"/>
            <a:extLst>
              <a:ext uri="{FF2B5EF4-FFF2-40B4-BE49-F238E27FC236}">
                <a16:creationId xmlns:a16="http://schemas.microsoft.com/office/drawing/2014/main" id="{B88D5885-B95A-4CF1-A1E5-2D6F989C01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88459" y="614381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690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9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5" presetClass="path" presetSubtype="0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3.75E-6 -2.96296E-6 L 0.2539 -0.06736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95" y="-338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976777" y="4046546"/>
            <a:ext cx="368835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5400" dirty="0">
                <a:ln w="0"/>
              </a:rPr>
              <a:t>GRAN</a:t>
            </a:r>
            <a:r>
              <a:rPr lang="ca-E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FC96108-83F1-4344-A06F-16903B6EBF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7916" y="975853"/>
            <a:ext cx="2566027" cy="25660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1FE6BE3-686C-4E6B-9938-713844AA3AEE}"/>
              </a:ext>
            </a:extLst>
          </p:cNvPr>
          <p:cNvSpPr txBox="1"/>
          <p:nvPr/>
        </p:nvSpPr>
        <p:spPr>
          <a:xfrm>
            <a:off x="1971109" y="860466"/>
            <a:ext cx="647497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6000" dirty="0"/>
              <a:t>COM ÉS LA CIUTAT?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FC96108-83F1-4344-A06F-16903B6EBF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935" y="770931"/>
            <a:ext cx="1194734" cy="1194734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322" y="2127969"/>
            <a:ext cx="1711268" cy="1711268"/>
          </a:xfrm>
          <a:prstGeom prst="rect">
            <a:avLst/>
          </a:prstGeom>
        </p:spPr>
      </p:pic>
      <p:pic>
        <p:nvPicPr>
          <p:cNvPr id="4" name="COM ES LA CIUTAT - GRAN">
            <a:hlinkClick r:id="" action="ppaction://media"/>
            <a:extLst>
              <a:ext uri="{FF2B5EF4-FFF2-40B4-BE49-F238E27FC236}">
                <a16:creationId xmlns:a16="http://schemas.microsoft.com/office/drawing/2014/main" id="{492237B1-B875-4B67-B918-ADD825FE64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43943" y="600685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430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8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8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2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44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582341" y="5279733"/>
            <a:ext cx="4158070" cy="90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4000" dirty="0">
                <a:ln w="0"/>
              </a:rPr>
              <a:t>MOLTES PERSONES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482637" y="5375790"/>
            <a:ext cx="42934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4000" dirty="0">
                <a:ln w="0"/>
              </a:rPr>
              <a:t>POQUES PERSONES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911" y="3931568"/>
            <a:ext cx="1152846" cy="1152846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1216119" y="4226445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F845D360-147F-444A-B5E9-DBFFFE56E5FC}"/>
              </a:ext>
            </a:extLst>
          </p:cNvPr>
          <p:cNvSpPr txBox="1"/>
          <p:nvPr/>
        </p:nvSpPr>
        <p:spPr>
          <a:xfrm>
            <a:off x="3632628" y="3659374"/>
            <a:ext cx="50785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400" dirty="0"/>
              <a:t>A LA CIUTAT VIUEN...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84126DA-2D27-4B16-BE6E-B812D18B5F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506" y="715292"/>
            <a:ext cx="2566800" cy="25668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035571F-47DF-425B-9D70-BE0A326D673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56" y="341213"/>
            <a:ext cx="1195200" cy="1222643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MOLTES PERSONES">
            <a:hlinkClick r:id="" action="ppaction://media"/>
            <a:extLst>
              <a:ext uri="{FF2B5EF4-FFF2-40B4-BE49-F238E27FC236}">
                <a16:creationId xmlns:a16="http://schemas.microsoft.com/office/drawing/2014/main" id="{FBB6CAB8-FEEF-4FB6-AA9F-B75F80A195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88459" y="627569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22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32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5" presetClass="path" presetSubtype="0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2.08333E-6 3.33333E-6 L -0.29544 -0.0132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79" y="-67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467600" y="5310851"/>
            <a:ext cx="4571775" cy="90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4000" dirty="0">
                <a:ln w="0"/>
              </a:rPr>
              <a:t>POQUES PERSONES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540304" y="5312448"/>
            <a:ext cx="4253800" cy="90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4000" dirty="0">
                <a:ln w="0"/>
              </a:rPr>
              <a:t>MOLTES PERSONES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741" y="3944806"/>
            <a:ext cx="1261060" cy="1261060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1049077" y="4347285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15DC660D-CA62-48F4-A225-E73C18DB4062}"/>
              </a:ext>
            </a:extLst>
          </p:cNvPr>
          <p:cNvSpPr txBox="1"/>
          <p:nvPr/>
        </p:nvSpPr>
        <p:spPr>
          <a:xfrm>
            <a:off x="3673212" y="3560086"/>
            <a:ext cx="522771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400" dirty="0"/>
              <a:t>EN EL POBLE VIUEN...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01BB51B-1121-44E1-B508-06A653E5F8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099" y="591671"/>
            <a:ext cx="2566800" cy="25668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005ACD2-50C0-4197-AF55-80D7D1195C3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77" y="410934"/>
            <a:ext cx="1195200" cy="11952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OQUES PERSONES">
            <a:hlinkClick r:id="" action="ppaction://media"/>
            <a:extLst>
              <a:ext uri="{FF2B5EF4-FFF2-40B4-BE49-F238E27FC236}">
                <a16:creationId xmlns:a16="http://schemas.microsoft.com/office/drawing/2014/main" id="{BE259C80-12BD-405A-B8EF-4606476B49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88459" y="636084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563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34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5" presetClass="path" presetSubtype="0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0 -4.81481E-6 L -0.30299 -0.03796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56" y="-189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925279" y="5070602"/>
            <a:ext cx="317965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EDIFICIS</a:t>
            </a:r>
            <a:r>
              <a:rPr lang="es-E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738175" y="5070602"/>
            <a:ext cx="368835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VAQUES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907" y="3998849"/>
            <a:ext cx="1009144" cy="1009144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169136" y="4118701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0729232A-AA9D-47E5-A238-848720E85BD9}"/>
              </a:ext>
            </a:extLst>
          </p:cNvPr>
          <p:cNvSpPr txBox="1"/>
          <p:nvPr/>
        </p:nvSpPr>
        <p:spPr>
          <a:xfrm>
            <a:off x="3671886" y="3733980"/>
            <a:ext cx="484822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4400" dirty="0"/>
              <a:t>A LA CIUTAT HI HA...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2519B64-9ED6-4D43-96D3-D4D99AD87D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598" y="739158"/>
            <a:ext cx="2566800" cy="25668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035571F-47DF-425B-9D70-BE0A326D673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56" y="341213"/>
            <a:ext cx="1195200" cy="1222643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EDIFICIS">
            <a:hlinkClick r:id="" action="ppaction://media"/>
            <a:extLst>
              <a:ext uri="{FF2B5EF4-FFF2-40B4-BE49-F238E27FC236}">
                <a16:creationId xmlns:a16="http://schemas.microsoft.com/office/drawing/2014/main" id="{0827529C-C3BB-4785-A277-09505EAE4A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23333" y="622343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17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8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5" presetClass="path" presetSubtype="0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2.77556E-17 -2.96296E-6 L 0.29688 -0.03171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44" y="-1597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8353045" y="5159781"/>
            <a:ext cx="300037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CASES</a:t>
            </a:r>
            <a:r>
              <a:rPr lang="es-E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838580" y="5159781"/>
            <a:ext cx="367277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EDIFICIS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0954" y="3876602"/>
            <a:ext cx="1083258" cy="1083258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1398494" y="4207880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15DC660D-CA62-48F4-A225-E73C18DB4062}"/>
              </a:ext>
            </a:extLst>
          </p:cNvPr>
          <p:cNvSpPr txBox="1"/>
          <p:nvPr/>
        </p:nvSpPr>
        <p:spPr>
          <a:xfrm>
            <a:off x="3563030" y="3648790"/>
            <a:ext cx="506593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400" dirty="0"/>
              <a:t>EN EL POBLE HI HA...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C93FB79-B257-4E0A-AA4A-55DC7BBCAD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599" y="805237"/>
            <a:ext cx="2566800" cy="25668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005ACD2-50C0-4197-AF55-80D7D1195C3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77" y="410934"/>
            <a:ext cx="1195200" cy="11952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CASES">
            <a:hlinkClick r:id="" action="ppaction://media"/>
            <a:extLst>
              <a:ext uri="{FF2B5EF4-FFF2-40B4-BE49-F238E27FC236}">
                <a16:creationId xmlns:a16="http://schemas.microsoft.com/office/drawing/2014/main" id="{542A643A-AFFB-468C-8C10-D6B4F7FB8D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85259" y="626416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441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30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5" presetClass="path" presetSubtype="0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-0.00351 -0.0007 L -0.3082 -0.016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34" y="-81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55496" y="5081587"/>
            <a:ext cx="4589459" cy="90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4800" dirty="0">
                <a:ln w="0"/>
              </a:rPr>
              <a:t>AMPLES I LLARGS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661974" y="4989255"/>
            <a:ext cx="3688359" cy="90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PETITES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936" y="3883603"/>
            <a:ext cx="1158577" cy="1158577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092936" y="3910790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5C2B9336-D910-48E4-9FFB-45B6B5E20E87}"/>
              </a:ext>
            </a:extLst>
          </p:cNvPr>
          <p:cNvSpPr txBox="1"/>
          <p:nvPr/>
        </p:nvSpPr>
        <p:spPr>
          <a:xfrm>
            <a:off x="2247900" y="3235690"/>
            <a:ext cx="91024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/>
              <a:t>ELS CARRERS DE LA CIUTAT SÓN... 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419" y="158692"/>
            <a:ext cx="2949586" cy="29495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035571F-47DF-425B-9D70-BE0A326D673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56" y="341213"/>
            <a:ext cx="1195200" cy="1222643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AMPLES I LLARGS">
            <a:hlinkClick r:id="" action="ppaction://media"/>
            <a:extLst>
              <a:ext uri="{FF2B5EF4-FFF2-40B4-BE49-F238E27FC236}">
                <a16:creationId xmlns:a16="http://schemas.microsoft.com/office/drawing/2014/main" id="{EE9AF2BE-57F8-4EDC-9FEE-1EA63C28BB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43943" y="6148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696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2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5" presetClass="path" presetSubtype="0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0.00013 0.00023 L 0.28152 -0.00208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3" y="-116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367335" y="4989254"/>
            <a:ext cx="4951309" cy="90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ESTRETS I CURTS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549450" y="4988229"/>
            <a:ext cx="3688359" cy="90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AMPLES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467" y="3947222"/>
            <a:ext cx="979216" cy="979216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7980411" y="4126917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C91FBEFD-11D4-482D-94AC-7416E335DBD9}"/>
              </a:ext>
            </a:extLst>
          </p:cNvPr>
          <p:cNvSpPr txBox="1"/>
          <p:nvPr/>
        </p:nvSpPr>
        <p:spPr>
          <a:xfrm>
            <a:off x="2533295" y="3177781"/>
            <a:ext cx="7344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/>
              <a:t>ELS CARRERS DEL POBLE SÓN... 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114" y="341213"/>
            <a:ext cx="2905060" cy="290506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005ACD2-50C0-4197-AF55-80D7D1195C3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77" y="410934"/>
            <a:ext cx="1195200" cy="11952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ESTRETS I CURTS">
            <a:hlinkClick r:id="" action="ppaction://media"/>
            <a:extLst>
              <a:ext uri="{FF2B5EF4-FFF2-40B4-BE49-F238E27FC236}">
                <a16:creationId xmlns:a16="http://schemas.microsoft.com/office/drawing/2014/main" id="{FD493D24-7C61-401B-86E7-83BD923150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034608" y="614381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545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6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5" presetClass="path" presetSubtype="0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-2.91667E-6 4.44444E-6 L 0.24896 -0.07639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48" y="-3819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749464" y="5029497"/>
            <a:ext cx="359267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BARRIS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003617" y="5053117"/>
            <a:ext cx="367277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CAMP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262" y="4101216"/>
            <a:ext cx="891593" cy="891593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1426786" y="4101216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87E599B8-4AA2-46E7-A732-749C1074E9A1}"/>
              </a:ext>
            </a:extLst>
          </p:cNvPr>
          <p:cNvSpPr txBox="1"/>
          <p:nvPr/>
        </p:nvSpPr>
        <p:spPr>
          <a:xfrm>
            <a:off x="2840004" y="3111321"/>
            <a:ext cx="637825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/>
              <a:t>ELS CARRERS DE LA CIUTAT </a:t>
            </a:r>
          </a:p>
          <a:p>
            <a:pPr algn="ctr"/>
            <a:r>
              <a:rPr lang="ca-ES" sz="4400" dirty="0"/>
              <a:t>S’AGRUPEN PER... 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43" b="17880"/>
          <a:stretch/>
        </p:blipFill>
        <p:spPr>
          <a:xfrm>
            <a:off x="3590887" y="341213"/>
            <a:ext cx="4425648" cy="289332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035571F-47DF-425B-9D70-BE0A326D673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56" y="341213"/>
            <a:ext cx="1195200" cy="1222643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BARRIS">
            <a:hlinkClick r:id="" action="ppaction://media"/>
            <a:extLst>
              <a:ext uri="{FF2B5EF4-FFF2-40B4-BE49-F238E27FC236}">
                <a16:creationId xmlns:a16="http://schemas.microsoft.com/office/drawing/2014/main" id="{87A30AAE-1C41-42EE-AF8A-8880070BDD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38934" y="614381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950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3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5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5" presetClass="path" presetSubtype="0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-0.00625 -4.44444E-6 L -0.29388 -0.02222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88" y="-1111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282314" y="5028945"/>
            <a:ext cx="4587474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DE MUNTANYA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826995" y="5028945"/>
            <a:ext cx="367277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COSTA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268" y="3704026"/>
            <a:ext cx="1119203" cy="1119203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1250164" y="4165018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15DC660D-CA62-48F4-A225-E73C18DB4062}"/>
              </a:ext>
            </a:extLst>
          </p:cNvPr>
          <p:cNvSpPr txBox="1"/>
          <p:nvPr/>
        </p:nvSpPr>
        <p:spPr>
          <a:xfrm>
            <a:off x="3855553" y="3704026"/>
            <a:ext cx="483779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400" dirty="0"/>
              <a:t>AQUEST POBLE ÉS?  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1005ACD2-50C0-4197-AF55-80D7D1195C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77" y="410934"/>
            <a:ext cx="1195200" cy="11952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2" name="Grupo 1"/>
          <p:cNvGrpSpPr/>
          <p:nvPr/>
        </p:nvGrpSpPr>
        <p:grpSpPr>
          <a:xfrm>
            <a:off x="4528784" y="591671"/>
            <a:ext cx="2880000" cy="2880000"/>
            <a:chOff x="4528784" y="591671"/>
            <a:chExt cx="2880000" cy="2880000"/>
          </a:xfrm>
        </p:grpSpPr>
        <p:pic>
          <p:nvPicPr>
            <p:cNvPr id="17" name="Imagen 1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28784" y="591671"/>
              <a:ext cx="2880000" cy="288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1005ACD2-50C0-4197-AF55-80D7D1195C3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510508" y="2675241"/>
              <a:ext cx="916552" cy="792313"/>
            </a:xfrm>
            <a:prstGeom prst="rect">
              <a:avLst/>
            </a:prstGeom>
            <a:ln w="12700" cap="sq">
              <a:noFill/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pic>
        <p:nvPicPr>
          <p:cNvPr id="3" name="DE MUNTANYA">
            <a:hlinkClick r:id="" action="ppaction://media"/>
            <a:extLst>
              <a:ext uri="{FF2B5EF4-FFF2-40B4-BE49-F238E27FC236}">
                <a16:creationId xmlns:a16="http://schemas.microsoft.com/office/drawing/2014/main" id="{28D00AC1-B8D9-4303-9EB7-959E63EBD6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143943" y="615799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490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8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5" presetClass="path" presetSubtype="0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-0.00625 -2.96296E-6 L -0.31758 -0.0081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73" y="-417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367336" y="4989254"/>
            <a:ext cx="3861764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DE COSTA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259274" y="4988229"/>
            <a:ext cx="455172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DE MUNTANYA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367" y="3947222"/>
            <a:ext cx="979216" cy="979216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7980411" y="4126917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C91FBEFD-11D4-482D-94AC-7416E335DBD9}"/>
              </a:ext>
            </a:extLst>
          </p:cNvPr>
          <p:cNvSpPr txBox="1"/>
          <p:nvPr/>
        </p:nvSpPr>
        <p:spPr>
          <a:xfrm>
            <a:off x="3686171" y="3694184"/>
            <a:ext cx="46672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/>
              <a:t>AQUEST POBLE ÉS?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005ACD2-50C0-4197-AF55-80D7D1195C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77" y="410934"/>
            <a:ext cx="1195200" cy="11952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2" name="Grupo 1"/>
          <p:cNvGrpSpPr/>
          <p:nvPr/>
        </p:nvGrpSpPr>
        <p:grpSpPr>
          <a:xfrm>
            <a:off x="4379274" y="699897"/>
            <a:ext cx="2880000" cy="2880000"/>
            <a:chOff x="4379274" y="699897"/>
            <a:chExt cx="2880000" cy="2880000"/>
          </a:xfrm>
        </p:grpSpPr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9274" y="699897"/>
              <a:ext cx="2880000" cy="288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1005ACD2-50C0-4197-AF55-80D7D1195C3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9274" y="834228"/>
              <a:ext cx="676656" cy="676656"/>
            </a:xfrm>
            <a:prstGeom prst="rect">
              <a:avLst/>
            </a:prstGeom>
            <a:ln w="12700" cap="sq">
              <a:noFill/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pic>
        <p:nvPicPr>
          <p:cNvPr id="3" name="DE COSTA">
            <a:hlinkClick r:id="" action="ppaction://media"/>
            <a:extLst>
              <a:ext uri="{FF2B5EF4-FFF2-40B4-BE49-F238E27FC236}">
                <a16:creationId xmlns:a16="http://schemas.microsoft.com/office/drawing/2014/main" id="{69446E11-A68E-4E53-BC56-E95D1ED198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324784" y="620438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95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6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5" presetClass="path" presetSubtype="0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-1.45833E-6 4.07407E-6 L 0.28659 -0.0057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23" y="-30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924931" y="5028945"/>
            <a:ext cx="414512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DE PLANA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826995" y="5028945"/>
            <a:ext cx="367277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COSTA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307" y="3664201"/>
            <a:ext cx="1001634" cy="1001634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1250164" y="4165018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15DC660D-CA62-48F4-A225-E73C18DB4062}"/>
              </a:ext>
            </a:extLst>
          </p:cNvPr>
          <p:cNvSpPr txBox="1"/>
          <p:nvPr/>
        </p:nvSpPr>
        <p:spPr>
          <a:xfrm>
            <a:off x="3578147" y="3562439"/>
            <a:ext cx="458131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400" dirty="0"/>
              <a:t>AQUEST POBLE ÉS?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1005ACD2-50C0-4197-AF55-80D7D1195C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77" y="410934"/>
            <a:ext cx="1195200" cy="11952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3" name="Grupo 2"/>
          <p:cNvGrpSpPr/>
          <p:nvPr/>
        </p:nvGrpSpPr>
        <p:grpSpPr>
          <a:xfrm>
            <a:off x="4360794" y="591671"/>
            <a:ext cx="2880000" cy="2880000"/>
            <a:chOff x="4150030" y="410934"/>
            <a:chExt cx="2880000" cy="2880000"/>
          </a:xfrm>
        </p:grpSpPr>
        <p:pic>
          <p:nvPicPr>
            <p:cNvPr id="2" name="Imagen 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50030" y="410934"/>
              <a:ext cx="2880000" cy="2880000"/>
            </a:xfrm>
            <a:prstGeom prst="rect">
              <a:avLst/>
            </a:prstGeom>
          </p:spPr>
        </p:pic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1005ACD2-50C0-4197-AF55-80D7D1195C3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121287" y="1413794"/>
              <a:ext cx="1716448" cy="1483782"/>
            </a:xfrm>
            <a:prstGeom prst="rect">
              <a:avLst/>
            </a:prstGeom>
            <a:ln w="12700" cap="sq">
              <a:noFill/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pic>
        <p:nvPicPr>
          <p:cNvPr id="10" name="DE PLANA">
            <a:hlinkClick r:id="" action="ppaction://media"/>
            <a:extLst>
              <a:ext uri="{FF2B5EF4-FFF2-40B4-BE49-F238E27FC236}">
                <a16:creationId xmlns:a16="http://schemas.microsoft.com/office/drawing/2014/main" id="{B9429B19-868E-4611-A6D5-CBED565DAB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221680" y="6213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388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79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5" presetClass="path" presetSubtype="0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-0.00625 -2.96296E-6 L -0.34648 -0.0587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18" y="-294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3150045" y="4045656"/>
            <a:ext cx="3688359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PETIT</a:t>
            </a:r>
            <a:r>
              <a:rPr lang="es-E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0C55BC53-7FE8-449C-B8E3-5879DB56060A}"/>
              </a:ext>
            </a:extLst>
          </p:cNvPr>
          <p:cNvSpPr txBox="1"/>
          <p:nvPr/>
        </p:nvSpPr>
        <p:spPr>
          <a:xfrm>
            <a:off x="2159290" y="933205"/>
            <a:ext cx="62554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6000" dirty="0"/>
              <a:t>COM ÉS EL POBLE? 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7A7EBB38-BDEA-43CB-B6BF-5E1A50388C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7916" y="1104754"/>
            <a:ext cx="2566027" cy="25660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005ACD2-50C0-4197-AF55-80D7D1195C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94" y="843437"/>
            <a:ext cx="1195200" cy="1195200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088" y="2311567"/>
            <a:ext cx="1694471" cy="1694471"/>
          </a:xfrm>
          <a:prstGeom prst="rect">
            <a:avLst/>
          </a:prstGeom>
        </p:spPr>
      </p:pic>
      <p:pic>
        <p:nvPicPr>
          <p:cNvPr id="2" name="COM ES EL POBLE - PETIT">
            <a:hlinkClick r:id="" action="ppaction://media"/>
            <a:extLst>
              <a:ext uri="{FF2B5EF4-FFF2-40B4-BE49-F238E27FC236}">
                <a16:creationId xmlns:a16="http://schemas.microsoft.com/office/drawing/2014/main" id="{C6A6596A-687E-42D7-A239-F475FE4069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43943" y="607249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517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6" presetClass="emph" presetSubtype="0" repeatCount="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45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381875" y="5085330"/>
            <a:ext cx="456247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MOLTS COTXES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934547" y="5095365"/>
            <a:ext cx="399940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POCS COTXES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4503" y="3881526"/>
            <a:ext cx="1137218" cy="1137218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1398494" y="4143464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31B5ACF4-78E2-4F88-9A15-1394D4C951FF}"/>
              </a:ext>
            </a:extLst>
          </p:cNvPr>
          <p:cNvSpPr txBox="1"/>
          <p:nvPr/>
        </p:nvSpPr>
        <p:spPr>
          <a:xfrm>
            <a:off x="3637602" y="3304047"/>
            <a:ext cx="491679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400" dirty="0"/>
              <a:t>A LA CIUTAT HI HA...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B1A25CF-F64A-4A02-BE98-A0B7F5FDDE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322" y="331986"/>
            <a:ext cx="2566800" cy="25668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035571F-47DF-425B-9D70-BE0A326D673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56" y="341213"/>
            <a:ext cx="1195200" cy="1222643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MOLTS COTXES">
            <a:hlinkClick r:id="" action="ppaction://media"/>
            <a:extLst>
              <a:ext uri="{FF2B5EF4-FFF2-40B4-BE49-F238E27FC236}">
                <a16:creationId xmlns:a16="http://schemas.microsoft.com/office/drawing/2014/main" id="{F81CC6AE-4281-4F93-90AC-591D31DE36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85259" y="620438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083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9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5" presetClass="path" presetSubtype="0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-0.00625 3.7037E-6 L -0.31445 -0.09352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17" y="-4676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886831" y="5053309"/>
            <a:ext cx="414512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POCS COTXES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451477" y="5053309"/>
            <a:ext cx="4734377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MOLTS COTXES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3760" y="3960438"/>
            <a:ext cx="1031261" cy="1031261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1405447" y="4101408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15DC660D-CA62-48F4-A225-E73C18DB4062}"/>
              </a:ext>
            </a:extLst>
          </p:cNvPr>
          <p:cNvSpPr txBox="1"/>
          <p:nvPr/>
        </p:nvSpPr>
        <p:spPr>
          <a:xfrm>
            <a:off x="3518886" y="3289718"/>
            <a:ext cx="49135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400" dirty="0"/>
              <a:t>EN EL POBLE HI HA: 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005ACD2-50C0-4197-AF55-80D7D1195C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77" y="410934"/>
            <a:ext cx="1195200" cy="11952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2" name="Grupo 11"/>
          <p:cNvGrpSpPr/>
          <p:nvPr/>
        </p:nvGrpSpPr>
        <p:grpSpPr>
          <a:xfrm>
            <a:off x="3634050" y="1278949"/>
            <a:ext cx="4562191" cy="2395489"/>
            <a:chOff x="3087078" y="2834002"/>
            <a:chExt cx="4562191" cy="2395489"/>
          </a:xfrm>
        </p:grpSpPr>
        <p:pic>
          <p:nvPicPr>
            <p:cNvPr id="13" name="Imagen 12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014" r="3243"/>
            <a:stretch/>
          </p:blipFill>
          <p:spPr>
            <a:xfrm rot="1762316">
              <a:off x="3808436" y="3046782"/>
              <a:ext cx="3840833" cy="2182709"/>
            </a:xfrm>
            <a:prstGeom prst="rect">
              <a:avLst/>
            </a:prstGeom>
          </p:spPr>
        </p:pic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7078" y="3219255"/>
              <a:ext cx="1780648" cy="1780648"/>
            </a:xfrm>
            <a:prstGeom prst="rect">
              <a:avLst/>
            </a:prstGeom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2249" y="2834002"/>
              <a:ext cx="1642642" cy="1642642"/>
            </a:xfrm>
            <a:prstGeom prst="rect">
              <a:avLst/>
            </a:prstGeom>
          </p:spPr>
        </p:pic>
      </p:grpSp>
      <p:pic>
        <p:nvPicPr>
          <p:cNvPr id="2" name="POCS COTXES">
            <a:hlinkClick r:id="" action="ppaction://media"/>
            <a:extLst>
              <a:ext uri="{FF2B5EF4-FFF2-40B4-BE49-F238E27FC236}">
                <a16:creationId xmlns:a16="http://schemas.microsoft.com/office/drawing/2014/main" id="{4BC26D16-EA20-45F2-BC7C-8DFA2B4674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194784" y="614747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409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30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5" presetClass="path" presetSubtype="0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-0.00625 3.33333E-6 L -0.32552 -0.07963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64" y="-398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156836" y="5053309"/>
            <a:ext cx="488253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5400" dirty="0">
                <a:ln w="0"/>
              </a:rPr>
              <a:t>ESCOMBRIAIRES</a:t>
            </a:r>
            <a:endParaRPr lang="ca-ES" sz="6000" dirty="0">
              <a:ln w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421754" y="5053309"/>
            <a:ext cx="367277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POLICIES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4114998"/>
            <a:ext cx="857250" cy="857250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26995" y="4054385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3E90324F-1F87-4A83-8AD9-D79DD0AE34BB}"/>
              </a:ext>
            </a:extLst>
          </p:cNvPr>
          <p:cNvSpPr txBox="1"/>
          <p:nvPr/>
        </p:nvSpPr>
        <p:spPr>
          <a:xfrm>
            <a:off x="2240213" y="3429000"/>
            <a:ext cx="88025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000" dirty="0"/>
              <a:t> QUI NETEJA ELS CARRES DEL POBLE? 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1005ACD2-50C0-4197-AF55-80D7D1195C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77" y="410934"/>
            <a:ext cx="1195200" cy="11952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7D8964D-F1AF-41AA-82C8-5923D861824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094" y="806745"/>
            <a:ext cx="2310342" cy="231034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" name="ESCOMBRIAIRES">
            <a:hlinkClick r:id="" action="ppaction://media"/>
            <a:extLst>
              <a:ext uri="{FF2B5EF4-FFF2-40B4-BE49-F238E27FC236}">
                <a16:creationId xmlns:a16="http://schemas.microsoft.com/office/drawing/2014/main" id="{C5E132D4-5B24-42FA-9559-876AB2C9E5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43943" y="6175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24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31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5" presetClass="path" presetSubtype="0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-0.00625 3.33333E-6 L -0.29596 -0.0263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92" y="-1319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  <p:bldP spid="1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156836" y="5053309"/>
            <a:ext cx="463867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POLICIES</a:t>
            </a:r>
            <a:r>
              <a:rPr lang="es-E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421754" y="5053309"/>
            <a:ext cx="367277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JARDINERS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0650" y="4202390"/>
            <a:ext cx="742950" cy="742950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26995" y="4054385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3E90324F-1F87-4A83-8AD9-D79DD0AE34BB}"/>
              </a:ext>
            </a:extLst>
          </p:cNvPr>
          <p:cNvSpPr txBox="1"/>
          <p:nvPr/>
        </p:nvSpPr>
        <p:spPr>
          <a:xfrm>
            <a:off x="1646677" y="3361154"/>
            <a:ext cx="94972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000" dirty="0"/>
              <a:t>QUI ENS PROTEGEIX I AJUDA A LA CIUTAT?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E8D82B0-6E0F-409A-99D2-E40466291A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265" y="702348"/>
            <a:ext cx="2509571" cy="250957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035571F-47DF-425B-9D70-BE0A326D673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56" y="341213"/>
            <a:ext cx="1195200" cy="1222643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OLICIES">
            <a:hlinkClick r:id="" action="ppaction://media"/>
            <a:extLst>
              <a:ext uri="{FF2B5EF4-FFF2-40B4-BE49-F238E27FC236}">
                <a16:creationId xmlns:a16="http://schemas.microsoft.com/office/drawing/2014/main" id="{EB245911-A4F6-4BE4-843E-7798790F98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74425" y="625031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35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31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5" presetClass="path" presetSubtype="0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-0.00625 3.33333E-6 L -0.29596 -0.0263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92" y="-1319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  <p:bldP spid="1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156836" y="5053309"/>
            <a:ext cx="463867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BOMBERS</a:t>
            </a:r>
            <a:r>
              <a:rPr lang="es-E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421754" y="5053309"/>
            <a:ext cx="367277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POLICIES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950" y="4225344"/>
            <a:ext cx="742950" cy="742950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26995" y="4054385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3E90324F-1F87-4A83-8AD9-D79DD0AE34BB}"/>
              </a:ext>
            </a:extLst>
          </p:cNvPr>
          <p:cNvSpPr txBox="1"/>
          <p:nvPr/>
        </p:nvSpPr>
        <p:spPr>
          <a:xfrm>
            <a:off x="1646677" y="3589754"/>
            <a:ext cx="88025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4000" dirty="0"/>
              <a:t>QUI APAGA FOC AL POBLE?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1005ACD2-50C0-4197-AF55-80D7D1195C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77" y="410934"/>
            <a:ext cx="1195200" cy="11952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CA86A97-FECB-49FB-B4AE-B293F47D258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292" y="511931"/>
            <a:ext cx="2740544" cy="274054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" name="BOMBERS">
            <a:hlinkClick r:id="" action="ppaction://media"/>
            <a:extLst>
              <a:ext uri="{FF2B5EF4-FFF2-40B4-BE49-F238E27FC236}">
                <a16:creationId xmlns:a16="http://schemas.microsoft.com/office/drawing/2014/main" id="{4EFB39BC-FA2A-4B71-9F33-6FC16DCBE5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85259" y="620438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8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9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5" presetClass="path" presetSubtype="0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-0.00625 3.33333E-6 L -0.29596 -0.0263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92" y="-1319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  <p:bldP spid="1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C91FBEFD-11D4-482D-94AC-7416E335DBD9}"/>
              </a:ext>
            </a:extLst>
          </p:cNvPr>
          <p:cNvSpPr txBox="1"/>
          <p:nvPr/>
        </p:nvSpPr>
        <p:spPr>
          <a:xfrm>
            <a:off x="1367013" y="3416226"/>
            <a:ext cx="104125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4400" dirty="0"/>
              <a:t>QUI CUIDA ELS JARDINS A LA CIUTAT?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305584" y="5262004"/>
            <a:ext cx="447596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JARDINERS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259274" y="5278641"/>
            <a:ext cx="455172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BOMBERS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239" y="4231608"/>
            <a:ext cx="868718" cy="868718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121919" y="4326740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B035571F-47DF-425B-9D70-BE0A326D673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56" y="341213"/>
            <a:ext cx="1195200" cy="1222643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617AD3D-449C-400B-8668-9E4B962D7B9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774" y="674954"/>
            <a:ext cx="2387500" cy="23875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" name="JARDINERS">
            <a:hlinkClick r:id="" action="ppaction://media"/>
            <a:extLst>
              <a:ext uri="{FF2B5EF4-FFF2-40B4-BE49-F238E27FC236}">
                <a16:creationId xmlns:a16="http://schemas.microsoft.com/office/drawing/2014/main" id="{97BAE13A-0DC3-4AD2-9D13-1782CA96D8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4378" y="627152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348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8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5" presetClass="path" presetSubtype="0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-3.75E-6 -7.40741E-7 L 0.28659 -0.00579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23" y="-30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" grpId="0"/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8092530" y="5159593"/>
            <a:ext cx="367277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GRAN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918275" y="5159593"/>
            <a:ext cx="367277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PETITA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1716" y="3949727"/>
            <a:ext cx="1047624" cy="1047624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1273036" y="4207692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83F5664-D5A1-41D4-A4A5-CFBD8742ED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986" y="591671"/>
            <a:ext cx="2566027" cy="25660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F845D360-147F-444A-B5E9-DBFFFE56E5FC}"/>
              </a:ext>
            </a:extLst>
          </p:cNvPr>
          <p:cNvSpPr txBox="1"/>
          <p:nvPr/>
        </p:nvSpPr>
        <p:spPr>
          <a:xfrm>
            <a:off x="3759110" y="3513598"/>
            <a:ext cx="46737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400" dirty="0"/>
              <a:t>COM ÉS LA CIUTAT?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035571F-47DF-425B-9D70-BE0A326D673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56" y="341213"/>
            <a:ext cx="1195200" cy="1222643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GRAN">
            <a:hlinkClick r:id="" action="ppaction://media"/>
            <a:extLst>
              <a:ext uri="{FF2B5EF4-FFF2-40B4-BE49-F238E27FC236}">
                <a16:creationId xmlns:a16="http://schemas.microsoft.com/office/drawing/2014/main" id="{DEA8FC97-51CE-42A0-875B-0558FFD1F8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85259" y="624516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657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8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5" presetClass="path" presetSubtype="0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-2.91667E-6 4.07407E-6 L -0.31276 -0.0182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38" y="-926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  <p:bldP spid="1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8138089" y="5137586"/>
            <a:ext cx="362355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PETIT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849866" y="5140543"/>
            <a:ext cx="367277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GRAND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7915" y="4188642"/>
            <a:ext cx="870535" cy="870535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1322700" y="4188642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D023A32-73A5-430E-814F-47A0948665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740" y="591671"/>
            <a:ext cx="2566027" cy="25660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A0FA753-9870-4DA1-A88E-A52F09AB5897}"/>
              </a:ext>
            </a:extLst>
          </p:cNvPr>
          <p:cNvSpPr txBox="1"/>
          <p:nvPr/>
        </p:nvSpPr>
        <p:spPr>
          <a:xfrm>
            <a:off x="3685465" y="3566040"/>
            <a:ext cx="463857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400" dirty="0"/>
              <a:t>COM ÉS EL POBLE? 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005ACD2-50C0-4197-AF55-80D7D1195C3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77" y="410934"/>
            <a:ext cx="1195200" cy="11952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ETIT">
            <a:hlinkClick r:id="" action="ppaction://media"/>
            <a:extLst>
              <a:ext uri="{FF2B5EF4-FFF2-40B4-BE49-F238E27FC236}">
                <a16:creationId xmlns:a16="http://schemas.microsoft.com/office/drawing/2014/main" id="{BB17ABCF-760D-41E0-A6D4-2EBCE5D450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74425" y="620438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763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9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5" presetClass="path" presetSubtype="0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-0.00625 4.81481E-6 L -0.32383 -0.04491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85" y="-224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14478" y="5065999"/>
            <a:ext cx="4700422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4400" dirty="0">
                <a:ln w="0"/>
              </a:rPr>
              <a:t>MOLTES  PERSONES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200132" y="5035221"/>
            <a:ext cx="482623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4400" dirty="0">
                <a:ln w="0"/>
              </a:rPr>
              <a:t>POQUES</a:t>
            </a:r>
            <a:r>
              <a:rPr lang="es-ES" sz="4800" dirty="0">
                <a:ln w="0"/>
              </a:rPr>
              <a:t>  </a:t>
            </a:r>
            <a:r>
              <a:rPr lang="es-ES" sz="4400" dirty="0">
                <a:ln w="0"/>
              </a:rPr>
              <a:t>PERSONES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084" y="3992012"/>
            <a:ext cx="1043209" cy="1043209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184157" y="4021766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0A0202C-0C66-48B1-A4CE-185FD87F19A6}"/>
              </a:ext>
            </a:extLst>
          </p:cNvPr>
          <p:cNvSpPr txBox="1"/>
          <p:nvPr/>
        </p:nvSpPr>
        <p:spPr>
          <a:xfrm>
            <a:off x="3747380" y="3304048"/>
            <a:ext cx="50785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400" dirty="0"/>
              <a:t>A LA CIUTAT VIUEN... 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79DB7C95-19DF-44E8-9E7D-17D7066995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532" y="591671"/>
            <a:ext cx="2566800" cy="25668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035571F-47DF-425B-9D70-BE0A326D673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56" y="341213"/>
            <a:ext cx="1195200" cy="1222643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MOLTES PERSONES">
            <a:hlinkClick r:id="" action="ppaction://media"/>
            <a:extLst>
              <a:ext uri="{FF2B5EF4-FFF2-40B4-BE49-F238E27FC236}">
                <a16:creationId xmlns:a16="http://schemas.microsoft.com/office/drawing/2014/main" id="{0E278F47-8C67-4E11-8053-693BBD05F3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15277" y="607249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329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32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5" presetClass="path" presetSubtype="0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3.54167E-6 4.07407E-6 L 0.26836 -0.06042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11" y="-303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  <p:bldP spid="1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60977" y="5034513"/>
            <a:ext cx="5056084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4400" dirty="0">
                <a:ln w="0"/>
              </a:rPr>
              <a:t>POQUES PERSONES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372350" y="5050808"/>
            <a:ext cx="4667025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4000" dirty="0">
                <a:ln w="0"/>
              </a:rPr>
              <a:t>MOLTES  PERSONES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650" y="4166192"/>
            <a:ext cx="822453" cy="822453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437457" y="3991185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B2071A54-C2D6-483B-9DFD-BDF4B9FDE533}"/>
              </a:ext>
            </a:extLst>
          </p:cNvPr>
          <p:cNvSpPr txBox="1"/>
          <p:nvPr/>
        </p:nvSpPr>
        <p:spPr>
          <a:xfrm>
            <a:off x="3620887" y="3350883"/>
            <a:ext cx="522771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400" dirty="0"/>
              <a:t>EN EL POBLE VIUEN...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4A1545C-B572-4A25-9074-70EF81FE33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230" y="341213"/>
            <a:ext cx="2566800" cy="25668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005ACD2-50C0-4197-AF55-80D7D1195C3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77" y="410934"/>
            <a:ext cx="1195200" cy="11952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OQUES PERSONES">
            <a:hlinkClick r:id="" action="ppaction://media"/>
            <a:extLst>
              <a:ext uri="{FF2B5EF4-FFF2-40B4-BE49-F238E27FC236}">
                <a16:creationId xmlns:a16="http://schemas.microsoft.com/office/drawing/2014/main" id="{974C3C4F-D905-4BFD-9062-616734D15B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45234" y="608530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364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34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5" presetClass="path" presetSubtype="0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4.16667E-6 3.7037E-6 L 0.25104 -0.0770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52" y="-3866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724694" y="5093787"/>
            <a:ext cx="5814798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5400" dirty="0">
                <a:ln w="0"/>
              </a:rPr>
              <a:t>MOLTES PERSONES 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FC96108-83F1-4344-A06F-16903B6EBF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32" y="751346"/>
            <a:ext cx="1194734" cy="1194734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1FE6BE3-686C-4E6B-9938-713844AA3AEE}"/>
              </a:ext>
            </a:extLst>
          </p:cNvPr>
          <p:cNvSpPr txBox="1"/>
          <p:nvPr/>
        </p:nvSpPr>
        <p:spPr>
          <a:xfrm>
            <a:off x="3125495" y="933215"/>
            <a:ext cx="55146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800" dirty="0"/>
              <a:t>A LA CIUTAT VIUEN...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5C43E9-4DBF-4449-982E-2F2705CCAA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593" y="2145600"/>
            <a:ext cx="2566800" cy="25668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918" y="2442290"/>
            <a:ext cx="2337154" cy="2337154"/>
          </a:xfrm>
          <a:prstGeom prst="rect">
            <a:avLst/>
          </a:prstGeom>
        </p:spPr>
      </p:pic>
      <p:pic>
        <p:nvPicPr>
          <p:cNvPr id="2" name="A LA CIUTAT VIUEN - MOLTES PERSONES">
            <a:hlinkClick r:id="" action="ppaction://media"/>
            <a:extLst>
              <a:ext uri="{FF2B5EF4-FFF2-40B4-BE49-F238E27FC236}">
                <a16:creationId xmlns:a16="http://schemas.microsoft.com/office/drawing/2014/main" id="{EDF31031-4010-4358-8706-620064B9C5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83950" y="594061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96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3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55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8789081" y="4954994"/>
            <a:ext cx="272276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EDIFICIS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888200" y="4954994"/>
            <a:ext cx="367277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GALLINES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216" y="3852649"/>
            <a:ext cx="984834" cy="984834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1244461" y="4030868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F845D360-147F-444A-B5E9-DBFFFE56E5FC}"/>
              </a:ext>
            </a:extLst>
          </p:cNvPr>
          <p:cNvSpPr txBox="1"/>
          <p:nvPr/>
        </p:nvSpPr>
        <p:spPr>
          <a:xfrm>
            <a:off x="3747380" y="3304048"/>
            <a:ext cx="50417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400" dirty="0"/>
              <a:t>A LA CIUTAT HI HA... 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672C213-EB09-4A70-A522-860086EE8A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599" y="466203"/>
            <a:ext cx="2566800" cy="25668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035571F-47DF-425B-9D70-BE0A326D673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56" y="341213"/>
            <a:ext cx="1195200" cy="1222643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EDIFICIS">
            <a:hlinkClick r:id="" action="ppaction://media"/>
            <a:extLst>
              <a:ext uri="{FF2B5EF4-FFF2-40B4-BE49-F238E27FC236}">
                <a16:creationId xmlns:a16="http://schemas.microsoft.com/office/drawing/2014/main" id="{69759EC3-39A8-48FF-B476-0F2AFC8A89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82043" y="620438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455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8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5" presetClass="path" presetSubtype="0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-0.00625 -4.81481E-6 L -0.33255 -0.0675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15" y="-338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49314" y="5278160"/>
            <a:ext cx="316060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CASES</a:t>
            </a:r>
            <a:r>
              <a:rPr lang="es-E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738174" y="5278160"/>
            <a:ext cx="368835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EDIFICIS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218" y="4065838"/>
            <a:ext cx="1066800" cy="1066800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169136" y="4191001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0729232A-AA9D-47E5-A238-848720E85BD9}"/>
              </a:ext>
            </a:extLst>
          </p:cNvPr>
          <p:cNvSpPr txBox="1"/>
          <p:nvPr/>
        </p:nvSpPr>
        <p:spPr>
          <a:xfrm>
            <a:off x="3436844" y="3421560"/>
            <a:ext cx="50220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4400" dirty="0"/>
              <a:t>EN EL POBLE HI HA...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9933F588-6783-4E76-BA13-D85D8A4485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472" y="341213"/>
            <a:ext cx="2566800" cy="25668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005ACD2-50C0-4197-AF55-80D7D1195C3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77" y="410934"/>
            <a:ext cx="1195200" cy="11952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CASES">
            <a:hlinkClick r:id="" action="ppaction://media"/>
            <a:extLst>
              <a:ext uri="{FF2B5EF4-FFF2-40B4-BE49-F238E27FC236}">
                <a16:creationId xmlns:a16="http://schemas.microsoft.com/office/drawing/2014/main" id="{80B2563F-8B5E-43FB-966F-B10DE958A5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88459" y="627569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70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30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5" presetClass="path" presetSubtype="0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4.375E-6 4.44444E-6 L 0.29492 -0.0895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40" y="-449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  <p:bldP spid="1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6665530" y="5043487"/>
            <a:ext cx="537384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ESTRETS I CURTS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826995" y="5043487"/>
            <a:ext cx="367277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AMPLES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452" y="4082473"/>
            <a:ext cx="847893" cy="847893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1342996" y="4091586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15DC660D-CA62-48F4-A225-E73C18DB4062}"/>
              </a:ext>
            </a:extLst>
          </p:cNvPr>
          <p:cNvSpPr txBox="1"/>
          <p:nvPr/>
        </p:nvSpPr>
        <p:spPr>
          <a:xfrm>
            <a:off x="2105194" y="3116615"/>
            <a:ext cx="73154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400" dirty="0"/>
              <a:t>ELS CARRERS DEL POBLE SÓN...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114" y="341213"/>
            <a:ext cx="2905060" cy="290506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1005ACD2-50C0-4197-AF55-80D7D1195C3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77" y="410934"/>
            <a:ext cx="1195200" cy="11952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ESTRETS I CURTS">
            <a:hlinkClick r:id="" action="ppaction://media"/>
            <a:extLst>
              <a:ext uri="{FF2B5EF4-FFF2-40B4-BE49-F238E27FC236}">
                <a16:creationId xmlns:a16="http://schemas.microsoft.com/office/drawing/2014/main" id="{751213D4-95EF-45ED-91B4-AEF3A63A2F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42409" y="619485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69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6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5" presetClass="path" presetSubtype="0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-0.00625 2.22222E-6 L -0.27487 -0.04722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38" y="-2361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  <p:bldP spid="11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16065" y="5264169"/>
            <a:ext cx="509418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AMPLES I LLARGS</a:t>
            </a:r>
            <a:r>
              <a:rPr lang="es-E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585775" y="5264169"/>
            <a:ext cx="368835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PETITS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948" y="4347442"/>
            <a:ext cx="796058" cy="796058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016736" y="4212642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55F815F1-BBBA-4DB2-A2CD-350ACEFD9216}"/>
              </a:ext>
            </a:extLst>
          </p:cNvPr>
          <p:cNvSpPr txBox="1"/>
          <p:nvPr/>
        </p:nvSpPr>
        <p:spPr>
          <a:xfrm>
            <a:off x="666750" y="3148467"/>
            <a:ext cx="115252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/>
              <a:t>      ELS CARRERS DE LA CIUTAT SÓN... 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169" y="157546"/>
            <a:ext cx="2949586" cy="29495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035571F-47DF-425B-9D70-BE0A326D673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56" y="341213"/>
            <a:ext cx="1195200" cy="1222643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AMPLES I LLARGS">
            <a:hlinkClick r:id="" action="ppaction://media"/>
            <a:extLst>
              <a:ext uri="{FF2B5EF4-FFF2-40B4-BE49-F238E27FC236}">
                <a16:creationId xmlns:a16="http://schemas.microsoft.com/office/drawing/2014/main" id="{1F75ED58-DDE0-4D86-9E78-E15FD562DB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88459" y="627150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209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22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5" presetClass="path" presetSubtype="0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1.875E-6 -3.7037E-6 L 0.24023 -0.00995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05" y="-509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  <p:bldP spid="11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16065" y="5264169"/>
            <a:ext cx="414168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BARRIS</a:t>
            </a:r>
            <a:r>
              <a:rPr lang="es-E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585775" y="5264169"/>
            <a:ext cx="368835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CAMPS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948" y="4347442"/>
            <a:ext cx="796058" cy="796058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016736" y="4212642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55F815F1-BBBA-4DB2-A2CD-350ACEFD9216}"/>
              </a:ext>
            </a:extLst>
          </p:cNvPr>
          <p:cNvSpPr txBox="1"/>
          <p:nvPr/>
        </p:nvSpPr>
        <p:spPr>
          <a:xfrm>
            <a:off x="666750" y="3148467"/>
            <a:ext cx="115252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/>
              <a:t>      ELS CARRERS DE LA CIUTAT S’AGRUPEN PER...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035571F-47DF-425B-9D70-BE0A326D673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56" y="341213"/>
            <a:ext cx="1195200" cy="1222643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BARRIS">
            <a:hlinkClick r:id="" action="ppaction://media"/>
            <a:extLst>
              <a:ext uri="{FF2B5EF4-FFF2-40B4-BE49-F238E27FC236}">
                <a16:creationId xmlns:a16="http://schemas.microsoft.com/office/drawing/2014/main" id="{A63D83B3-49E2-46AF-8C4F-4C0DEE4EF9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75935" y="6143812"/>
            <a:ext cx="406400" cy="4064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DD95CE7-96D0-4ADF-9216-A2B68735146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43" b="17880"/>
          <a:stretch/>
        </p:blipFill>
        <p:spPr>
          <a:xfrm>
            <a:off x="3590887" y="341213"/>
            <a:ext cx="4425648" cy="289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208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5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6" presetClass="emph" presetSubtype="0" repeatCount="3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5" presetClass="path" presetSubtype="0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4.375E-6 -3.7037E-6 L 0.24023 -0.00995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05" y="-509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  <p:bldP spid="11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55497" y="5218677"/>
            <a:ext cx="4557104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MOLTS COTXES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067549" y="5218677"/>
            <a:ext cx="497182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POQUES COTXES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221" y="4132786"/>
            <a:ext cx="987655" cy="987655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140243" y="4266776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5C2B9336-D910-48E4-9FFB-45B6B5E20E87}"/>
              </a:ext>
            </a:extLst>
          </p:cNvPr>
          <p:cNvSpPr txBox="1"/>
          <p:nvPr/>
        </p:nvSpPr>
        <p:spPr>
          <a:xfrm>
            <a:off x="3687043" y="3363345"/>
            <a:ext cx="48179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/>
              <a:t>A LA CIUTAT HI HA...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49770F7-6574-4D40-931C-9BE15BE932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600" y="360823"/>
            <a:ext cx="2566800" cy="25668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035571F-47DF-425B-9D70-BE0A326D673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56" y="341213"/>
            <a:ext cx="1195200" cy="1222643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MOLTS COTXES">
            <a:hlinkClick r:id="" action="ppaction://media"/>
            <a:extLst>
              <a:ext uri="{FF2B5EF4-FFF2-40B4-BE49-F238E27FC236}">
                <a16:creationId xmlns:a16="http://schemas.microsoft.com/office/drawing/2014/main" id="{E70A6B99-8359-4E33-AFE8-F7746B1F21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99826" y="627569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779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9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5" presetClass="path" presetSubtype="0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-2.5E-6 -7.40741E-7 L 0.28386 -0.06736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93" y="-338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  <p:bldP spid="1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55496" y="5147844"/>
            <a:ext cx="4037628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POCS COTXES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279037" y="5147844"/>
            <a:ext cx="458758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MOTES COTXES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602" y="3927190"/>
            <a:ext cx="1018459" cy="1018459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159611" y="4283693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C91FBEFD-11D4-482D-94AC-7416E335DBD9}"/>
              </a:ext>
            </a:extLst>
          </p:cNvPr>
          <p:cNvSpPr txBox="1"/>
          <p:nvPr/>
        </p:nvSpPr>
        <p:spPr>
          <a:xfrm>
            <a:off x="3464634" y="3514252"/>
            <a:ext cx="50200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/>
              <a:t>EN EL POBLE HI HA... </a:t>
            </a:r>
          </a:p>
        </p:txBody>
      </p:sp>
      <p:grpSp>
        <p:nvGrpSpPr>
          <p:cNvPr id="11" name="Grupo 10"/>
          <p:cNvGrpSpPr/>
          <p:nvPr/>
        </p:nvGrpSpPr>
        <p:grpSpPr>
          <a:xfrm>
            <a:off x="3634050" y="1278949"/>
            <a:ext cx="4562191" cy="2395489"/>
            <a:chOff x="3087078" y="2834002"/>
            <a:chExt cx="4562191" cy="2395489"/>
          </a:xfrm>
        </p:grpSpPr>
        <p:pic>
          <p:nvPicPr>
            <p:cNvPr id="13" name="Imagen 12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014" r="3243"/>
            <a:stretch/>
          </p:blipFill>
          <p:spPr>
            <a:xfrm rot="1762316">
              <a:off x="3808436" y="3046782"/>
              <a:ext cx="3840833" cy="2182709"/>
            </a:xfrm>
            <a:prstGeom prst="rect">
              <a:avLst/>
            </a:prstGeom>
          </p:spPr>
        </p:pic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7078" y="3219255"/>
              <a:ext cx="1780648" cy="1780648"/>
            </a:xfrm>
            <a:prstGeom prst="rect">
              <a:avLst/>
            </a:prstGeom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2249" y="2834002"/>
              <a:ext cx="1642642" cy="1642642"/>
            </a:xfrm>
            <a:prstGeom prst="rect">
              <a:avLst/>
            </a:prstGeom>
          </p:spPr>
        </p:pic>
      </p:grpSp>
      <p:pic>
        <p:nvPicPr>
          <p:cNvPr id="16" name="Imagen 15">
            <a:extLst>
              <a:ext uri="{FF2B5EF4-FFF2-40B4-BE49-F238E27FC236}">
                <a16:creationId xmlns:a16="http://schemas.microsoft.com/office/drawing/2014/main" id="{1005ACD2-50C0-4197-AF55-80D7D1195C3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77" y="410934"/>
            <a:ext cx="1195200" cy="11952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OCS COTXES">
            <a:hlinkClick r:id="" action="ppaction://media"/>
            <a:extLst>
              <a:ext uri="{FF2B5EF4-FFF2-40B4-BE49-F238E27FC236}">
                <a16:creationId xmlns:a16="http://schemas.microsoft.com/office/drawing/2014/main" id="{7DB2003B-88DA-46B7-A717-3F99CF6866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251708" y="620438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527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30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5" presetClass="path" presetSubtype="0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1.66667E-6 -4.07407E-6 L 0.29167 -0.0787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3" y="-393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  <p:bldP spid="1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C91FBEFD-11D4-482D-94AC-7416E335DBD9}"/>
              </a:ext>
            </a:extLst>
          </p:cNvPr>
          <p:cNvSpPr txBox="1"/>
          <p:nvPr/>
        </p:nvSpPr>
        <p:spPr>
          <a:xfrm>
            <a:off x="1857375" y="3557299"/>
            <a:ext cx="96869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/>
              <a:t>QUI NETEJA  ELS CARRERS DE LA CIUTAT?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305585" y="5262004"/>
            <a:ext cx="495221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5400" dirty="0">
                <a:ln w="0"/>
              </a:rPr>
              <a:t>ESCOMBRIAIRES</a:t>
            </a:r>
            <a:endParaRPr lang="es-ES" sz="5400" dirty="0">
              <a:ln w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7259274" y="5278641"/>
            <a:ext cx="455172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JARDINERS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887" y="4443885"/>
            <a:ext cx="717611" cy="717611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121919" y="4326740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7D8964D-F1AF-41AA-82C8-5923D861824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544" y="802657"/>
            <a:ext cx="2310342" cy="231034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B035571F-47DF-425B-9D70-BE0A326D673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56" y="341213"/>
            <a:ext cx="1195200" cy="1222643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ESCOMBRIAIRES">
            <a:hlinkClick r:id="" action="ppaction://media"/>
            <a:extLst>
              <a:ext uri="{FF2B5EF4-FFF2-40B4-BE49-F238E27FC236}">
                <a16:creationId xmlns:a16="http://schemas.microsoft.com/office/drawing/2014/main" id="{F2860301-8DDB-4E0F-869B-24D68E4C78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67768" y="627152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566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317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5" presetClass="path" presetSubtype="0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5E-6 -7.40741E-7 L 0.24376 -0.01782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88" y="-9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2" grpId="0"/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C91FBEFD-11D4-482D-94AC-7416E335DBD9}"/>
              </a:ext>
            </a:extLst>
          </p:cNvPr>
          <p:cNvSpPr txBox="1"/>
          <p:nvPr/>
        </p:nvSpPr>
        <p:spPr>
          <a:xfrm>
            <a:off x="1398494" y="3290856"/>
            <a:ext cx="98404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/>
              <a:t>QUI ENS PROTEGEIX I AJUDA AL POBLE?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305585" y="5262004"/>
            <a:ext cx="3861764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POLICIES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125923" y="5278641"/>
            <a:ext cx="4780101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5400">
                <a:ln w="0"/>
              </a:rPr>
              <a:t>ESCOMBRIAIRES</a:t>
            </a:r>
            <a:endParaRPr lang="ca-ES" sz="6000" dirty="0">
              <a:ln w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239" y="4231608"/>
            <a:ext cx="755711" cy="755711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121919" y="4326740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005ACD2-50C0-4197-AF55-80D7D1195C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77" y="410934"/>
            <a:ext cx="1195200" cy="11952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E8D82B0-6E0F-409A-99D2-E40466291A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129" y="591671"/>
            <a:ext cx="2509571" cy="250957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3" name="POLICIES">
            <a:hlinkClick r:id="" action="ppaction://media"/>
            <a:extLst>
              <a:ext uri="{FF2B5EF4-FFF2-40B4-BE49-F238E27FC236}">
                <a16:creationId xmlns:a16="http://schemas.microsoft.com/office/drawing/2014/main" id="{F455F188-58AA-4F79-B33C-40252504D0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38967" y="634701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30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313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5" presetClass="path" presetSubtype="0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-3.33333E-6 -7.40741E-7 L 0.28659 -0.0057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23" y="-30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2" grpId="0"/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7156836" y="5053309"/>
            <a:ext cx="463867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JARDINERS</a:t>
            </a:r>
            <a:r>
              <a:rPr lang="es-E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421754" y="5053309"/>
            <a:ext cx="367277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POLICIES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8300" y="4175072"/>
            <a:ext cx="800100" cy="800100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26995" y="4054385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3E90324F-1F87-4A83-8AD9-D79DD0AE34BB}"/>
              </a:ext>
            </a:extLst>
          </p:cNvPr>
          <p:cNvSpPr txBox="1"/>
          <p:nvPr/>
        </p:nvSpPr>
        <p:spPr>
          <a:xfrm>
            <a:off x="1863585" y="3389049"/>
            <a:ext cx="88025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4000" dirty="0"/>
              <a:t>QUI CUIDA ELS JARDINS DEL POBLE? 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1005ACD2-50C0-4197-AF55-80D7D1195C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77" y="410934"/>
            <a:ext cx="1195200" cy="11952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617AD3D-449C-400B-8668-9E4B962D7B9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181" y="591671"/>
            <a:ext cx="2595929" cy="259592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1" name="JARDINERS">
            <a:hlinkClick r:id="" action="ppaction://media"/>
            <a:extLst>
              <a:ext uri="{FF2B5EF4-FFF2-40B4-BE49-F238E27FC236}">
                <a16:creationId xmlns:a16="http://schemas.microsoft.com/office/drawing/2014/main" id="{2FD6AA2D-3BD4-4A19-B1A1-A9B57BA7D8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4378" y="627152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809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81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5" presetClass="path" presetSubtype="0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-0.00625 3.33333E-6 L -0.29596 -0.02639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92" y="-131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3188601" y="5392831"/>
            <a:ext cx="5814798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5400" dirty="0">
                <a:ln w="0"/>
              </a:rPr>
              <a:t>POQUES PERSONES 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1FE6BE3-686C-4E6B-9938-713844AA3AEE}"/>
              </a:ext>
            </a:extLst>
          </p:cNvPr>
          <p:cNvSpPr txBox="1"/>
          <p:nvPr/>
        </p:nvSpPr>
        <p:spPr>
          <a:xfrm>
            <a:off x="3162737" y="1025539"/>
            <a:ext cx="56845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800" dirty="0"/>
              <a:t>EN EL POBLE VIUEN...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005ACD2-50C0-4197-AF55-80D7D1195C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48" y="843437"/>
            <a:ext cx="1195200" cy="1195200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F4DB846-117E-41D8-9BCA-1B2F2EDB4B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771" y="2238336"/>
            <a:ext cx="2566800" cy="25668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341283"/>
            <a:ext cx="2566800" cy="2566800"/>
          </a:xfrm>
          <a:prstGeom prst="rect">
            <a:avLst/>
          </a:prstGeom>
        </p:spPr>
      </p:pic>
      <p:pic>
        <p:nvPicPr>
          <p:cNvPr id="2" name="EN EL POBLE VIUEN- POQUES PERSONES">
            <a:hlinkClick r:id="" action="ppaction://media"/>
            <a:extLst>
              <a:ext uri="{FF2B5EF4-FFF2-40B4-BE49-F238E27FC236}">
                <a16:creationId xmlns:a16="http://schemas.microsoft.com/office/drawing/2014/main" id="{F7949AA7-76A0-4840-82DD-C93ED706A8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85259" y="609111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58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"/>
                            </p:stCondLst>
                            <p:childTnLst>
                              <p:par>
                                <p:cTn id="23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6" presetClass="emph" presetSubtype="0" repeatCount="3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53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C91FBEFD-11D4-482D-94AC-7416E335DBD9}"/>
              </a:ext>
            </a:extLst>
          </p:cNvPr>
          <p:cNvSpPr txBox="1"/>
          <p:nvPr/>
        </p:nvSpPr>
        <p:spPr>
          <a:xfrm>
            <a:off x="2199561" y="3460442"/>
            <a:ext cx="79826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4400" dirty="0"/>
              <a:t>QUI APAGA EL FOC A LA CIUTAT?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305584" y="5262004"/>
            <a:ext cx="447596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ln w="0"/>
              </a:rPr>
              <a:t>BOMBERS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156835" y="5278641"/>
            <a:ext cx="488253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5400">
                <a:ln w="0"/>
              </a:rPr>
              <a:t>ESCOMBRIAIRES</a:t>
            </a:r>
            <a:endParaRPr lang="es-ES" sz="5400" dirty="0">
              <a:ln w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239" y="4364958"/>
            <a:ext cx="831911" cy="831911"/>
          </a:xfrm>
          <a:prstGeom prst="rect">
            <a:avLst/>
          </a:prstGeom>
        </p:spPr>
      </p:pic>
      <p:sp>
        <p:nvSpPr>
          <p:cNvPr id="6" name="Multiplicar 5"/>
          <p:cNvSpPr/>
          <p:nvPr/>
        </p:nvSpPr>
        <p:spPr>
          <a:xfrm>
            <a:off x="8121919" y="4326740"/>
            <a:ext cx="2826436" cy="2827132"/>
          </a:xfrm>
          <a:prstGeom prst="mathMultiply">
            <a:avLst>
              <a:gd name="adj1" fmla="val 58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B035571F-47DF-425B-9D70-BE0A326D673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56" y="341213"/>
            <a:ext cx="1195200" cy="1222643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CA86A97-FECB-49FB-B4AE-B293F47D258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292" y="511931"/>
            <a:ext cx="2740544" cy="274054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3" name="BOMBERS">
            <a:hlinkClick r:id="" action="ppaction://media"/>
            <a:extLst>
              <a:ext uri="{FF2B5EF4-FFF2-40B4-BE49-F238E27FC236}">
                <a16:creationId xmlns:a16="http://schemas.microsoft.com/office/drawing/2014/main" id="{3AA4BD1C-C401-40C8-BBF1-3FC7860D67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88459" y="633868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371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90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5" presetClass="path" presetSubtype="0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-3.75E-6 -7.40741E-7 L 0.28659 -0.0057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23" y="-30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2" grpId="0"/>
      <p:bldP spid="8" grpId="0" animBg="1"/>
      <p:bldP spid="8" grpId="1" animBg="1"/>
      <p:bldP spid="8" grpId="2" animBg="1"/>
      <p:bldP spid="5" grpId="0" animBg="1"/>
      <p:bldP spid="5" grpId="1" animBg="1"/>
      <p:bldP spid="6" grpId="0" animBg="1"/>
      <p:bldP spid="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4169676" y="5766582"/>
            <a:ext cx="29718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5400" dirty="0">
                <a:ln w="0"/>
              </a:rPr>
              <a:t>EDIFICIS</a:t>
            </a:r>
            <a:r>
              <a:rPr lang="ca-E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FC96108-83F1-4344-A06F-16903B6EBF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94" y="548260"/>
            <a:ext cx="1195200" cy="11952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1FE6BE3-686C-4E6B-9938-713844AA3AEE}"/>
              </a:ext>
            </a:extLst>
          </p:cNvPr>
          <p:cNvSpPr txBox="1"/>
          <p:nvPr/>
        </p:nvSpPr>
        <p:spPr>
          <a:xfrm>
            <a:off x="2987025" y="730362"/>
            <a:ext cx="53371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800" dirty="0"/>
              <a:t>A LA CIUTAT HI HA...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EC40D7D-BA73-495E-AA7C-37B765AB4D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326" y="2367829"/>
            <a:ext cx="2566800" cy="25668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376" y="2372912"/>
            <a:ext cx="2587200" cy="2587200"/>
          </a:xfrm>
          <a:prstGeom prst="rect">
            <a:avLst/>
          </a:prstGeom>
        </p:spPr>
      </p:pic>
      <p:pic>
        <p:nvPicPr>
          <p:cNvPr id="2" name="A LA CIUTAT HI HA - EDIFICIS">
            <a:hlinkClick r:id="" action="ppaction://media"/>
            <a:extLst>
              <a:ext uri="{FF2B5EF4-FFF2-40B4-BE49-F238E27FC236}">
                <a16:creationId xmlns:a16="http://schemas.microsoft.com/office/drawing/2014/main" id="{26011498-453B-41B0-9D05-5AD3BE6027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85259" y="607249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233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3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48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4284896" y="5345564"/>
            <a:ext cx="2786118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5400" dirty="0">
                <a:ln w="0"/>
              </a:rPr>
              <a:t>CASES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1FE6BE3-686C-4E6B-9938-713844AA3AEE}"/>
              </a:ext>
            </a:extLst>
          </p:cNvPr>
          <p:cNvSpPr txBox="1"/>
          <p:nvPr/>
        </p:nvSpPr>
        <p:spPr>
          <a:xfrm>
            <a:off x="2924445" y="887778"/>
            <a:ext cx="55070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800" dirty="0"/>
              <a:t>EN EL POBLE HI HA...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005ACD2-50C0-4197-AF55-80D7D1195C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95" y="705676"/>
            <a:ext cx="1195200" cy="11952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7C0B712-EFDB-4737-837C-9F7C2844ED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55" y="2274270"/>
            <a:ext cx="2566800" cy="25668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708" y="3146599"/>
            <a:ext cx="1694471" cy="1694471"/>
          </a:xfrm>
          <a:prstGeom prst="rect">
            <a:avLst/>
          </a:prstGeom>
        </p:spPr>
      </p:pic>
      <p:pic>
        <p:nvPicPr>
          <p:cNvPr id="12" name="EN EL POBLE HI HA - CASES">
            <a:hlinkClick r:id="" action="ppaction://media"/>
            <a:extLst>
              <a:ext uri="{FF2B5EF4-FFF2-40B4-BE49-F238E27FC236}">
                <a16:creationId xmlns:a16="http://schemas.microsoft.com/office/drawing/2014/main" id="{34CF807D-147F-4C05-9FCA-FAF20A95F9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43943" y="606569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85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6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6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3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3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509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8" grpId="0" animBg="1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3067940" y="5376788"/>
            <a:ext cx="5814798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5400" dirty="0">
                <a:ln w="0"/>
              </a:rPr>
              <a:t>AMPLES I LLARGS 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FC96108-83F1-4344-A06F-16903B6EBF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23" y="866975"/>
            <a:ext cx="1195200" cy="11952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1FE6BE3-686C-4E6B-9938-713844AA3AEE}"/>
              </a:ext>
            </a:extLst>
          </p:cNvPr>
          <p:cNvSpPr txBox="1"/>
          <p:nvPr/>
        </p:nvSpPr>
        <p:spPr>
          <a:xfrm>
            <a:off x="2289922" y="1054599"/>
            <a:ext cx="86638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800" dirty="0"/>
              <a:t>ELS CARRERS DE LA CIUTAT SÓN...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940" y="2062175"/>
            <a:ext cx="2949586" cy="2949586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083" y="2712288"/>
            <a:ext cx="1591842" cy="1591842"/>
          </a:xfrm>
          <a:prstGeom prst="rect">
            <a:avLst/>
          </a:prstGeom>
        </p:spPr>
      </p:pic>
      <p:pic>
        <p:nvPicPr>
          <p:cNvPr id="4" name="ELS CARRERS DE LA CIUTAT SÓN - AMPLES I LLARGS">
            <a:hlinkClick r:id="" action="ppaction://media"/>
            <a:extLst>
              <a:ext uri="{FF2B5EF4-FFF2-40B4-BE49-F238E27FC236}">
                <a16:creationId xmlns:a16="http://schemas.microsoft.com/office/drawing/2014/main" id="{CE349739-5A72-4BAE-B9CF-8BDC9995EF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85259" y="590208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770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3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65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3181636" y="5555566"/>
            <a:ext cx="5814798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5400" dirty="0">
                <a:ln w="0"/>
              </a:rPr>
              <a:t>ESTRETS I CURTS 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6" y="6347012"/>
            <a:ext cx="1142998" cy="2637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943" y="90755"/>
            <a:ext cx="895432" cy="500916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1FE6BE3-686C-4E6B-9938-713844AA3AEE}"/>
              </a:ext>
            </a:extLst>
          </p:cNvPr>
          <p:cNvSpPr txBox="1"/>
          <p:nvPr/>
        </p:nvSpPr>
        <p:spPr>
          <a:xfrm>
            <a:off x="2375875" y="1023162"/>
            <a:ext cx="81550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800" dirty="0"/>
              <a:t>ELS CARRERS DEL POBLE SÓN...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19948B1-68CA-4729-8A57-0640C4206A4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94" y="841060"/>
            <a:ext cx="1195200" cy="11952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421" y="2131272"/>
            <a:ext cx="2905060" cy="290506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833" y="2396550"/>
            <a:ext cx="2374503" cy="2374503"/>
          </a:xfrm>
          <a:prstGeom prst="rect">
            <a:avLst/>
          </a:prstGeom>
        </p:spPr>
      </p:pic>
      <p:pic>
        <p:nvPicPr>
          <p:cNvPr id="13" name="ELS CARRERS DEL POBLE SÓN - ESTRETS I CURTS">
            <a:hlinkClick r:id="" action="ppaction://media"/>
            <a:extLst>
              <a:ext uri="{FF2B5EF4-FFF2-40B4-BE49-F238E27FC236}">
                <a16:creationId xmlns:a16="http://schemas.microsoft.com/office/drawing/2014/main" id="{9131348C-AEBB-4CC2-BC07-5CD4A35C93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12155" y="607249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639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3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620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8" grpId="0" animBg="1"/>
      <p:bldP spid="3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1640</TotalTime>
  <Words>462</Words>
  <Application>Microsoft Office PowerPoint</Application>
  <PresentationFormat>Panorámica</PresentationFormat>
  <Paragraphs>141</Paragraphs>
  <Slides>50</Slides>
  <Notes>0</Notes>
  <HiddenSlides>0</HiddenSlides>
  <MMClips>48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50</vt:i4>
      </vt:variant>
    </vt:vector>
  </HeadingPairs>
  <TitlesOfParts>
    <vt:vector size="55" baseType="lpstr">
      <vt:lpstr>Arial</vt:lpstr>
      <vt:lpstr>Calibri</vt:lpstr>
      <vt:lpstr>Calibri Light</vt:lpstr>
      <vt:lpstr>Tahoma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FRANCISCO JAVIER VACA ROMAN</dc:creator>
  <cp:lastModifiedBy>FRANCISCO JAVIER VACA ROMAN</cp:lastModifiedBy>
  <cp:revision>98</cp:revision>
  <dcterms:created xsi:type="dcterms:W3CDTF">2020-04-09T18:31:45Z</dcterms:created>
  <dcterms:modified xsi:type="dcterms:W3CDTF">2026-02-18T07:06:30Z</dcterms:modified>
</cp:coreProperties>
</file>