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9" r:id="rId22"/>
    <p:sldId id="278" r:id="rId23"/>
    <p:sldId id="279" r:id="rId24"/>
    <p:sldId id="280" r:id="rId25"/>
    <p:sldId id="288" r:id="rId26"/>
    <p:sldId id="284" r:id="rId27"/>
    <p:sldId id="287" r:id="rId28"/>
    <p:sldId id="281" r:id="rId29"/>
    <p:sldId id="282" r:id="rId30"/>
    <p:sldId id="283" r:id="rId31"/>
    <p:sldId id="285" r:id="rId32"/>
    <p:sldId id="286" r:id="rId3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+iLlKBMe4nPiD+m5TGLJ1w==" hashData="9u1ELACHB4Ko0ivvhwG6xOcJBwFBcpvo8ZFg11XT9Q/4LBuBDtk5wtIt/tkwrgmj+H1X3FSzLV0ZAiW1jBM8d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72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02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72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62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93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21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4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56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134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09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03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42BB-4DD2-4FCC-B942-C4805716D0C7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EBC0E-81AB-46A6-B59B-3BFC7C1DC58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869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V="1">
            <a:off x="5934082" y="2557711"/>
            <a:ext cx="1140807" cy="35432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261540" y="524195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03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4195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02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0" name="CuadroTexto 99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31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1" name="Imagen 10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145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6.25E-7 -1.48148E-6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1.48148E-6 L -0.33086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>
            <a:endCxn id="23" idx="0"/>
          </p:cNvCxnSpPr>
          <p:nvPr/>
        </p:nvCxnSpPr>
        <p:spPr>
          <a:xfrm flipV="1">
            <a:off x="5904928" y="1356979"/>
            <a:ext cx="11625" cy="1239950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47600">
            <a:off x="6278202" y="1613352"/>
            <a:ext cx="1197610" cy="1987401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261540" y="524195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12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30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4195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10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0" name="CuadroTexto 99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22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1" name="Imagen 10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3060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6.25E-7 -1.48148E-6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1.48148E-6 L -0.33086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5887057" y="2614911"/>
            <a:ext cx="3188" cy="1283003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25995">
            <a:off x="6229813" y="1681013"/>
            <a:ext cx="1134765" cy="1877122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303724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6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>
                <a:solidFill>
                  <a:srgbClr val="FF0000"/>
                </a:solidFill>
              </a:rPr>
              <a:t>1</a:t>
            </a:r>
            <a:r>
              <a:rPr lang="es-ES" sz="5400" b="1" dirty="0" smtClean="0">
                <a:solidFill>
                  <a:srgbClr val="FF0000"/>
                </a:solidFill>
              </a:rPr>
              <a:t>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302366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5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15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21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846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>
            <a:endCxn id="23" idx="0"/>
          </p:cNvCxnSpPr>
          <p:nvPr/>
        </p:nvCxnSpPr>
        <p:spPr>
          <a:xfrm flipV="1">
            <a:off x="5904928" y="1356979"/>
            <a:ext cx="11625" cy="1239950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47600">
            <a:off x="6278202" y="1613352"/>
            <a:ext cx="1197610" cy="1987401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261540" y="524195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9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15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4195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7</a:t>
            </a:r>
            <a:r>
              <a:rPr lang="es-ES" sz="5400" b="1" dirty="0" smtClean="0">
                <a:solidFill>
                  <a:srgbClr val="0070C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0" name="CuadroTexto 99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20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1" name="Imagen 10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610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6.25E-7 -1.48148E-6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1.48148E-6 L -0.33086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 flipV="1">
            <a:off x="4675473" y="2553095"/>
            <a:ext cx="1214772" cy="61816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10666">
            <a:off x="4429801" y="1666227"/>
            <a:ext cx="1134765" cy="1877122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290277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8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288919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9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20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877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adroTexto 97"/>
          <p:cNvSpPr txBox="1"/>
          <p:nvPr/>
        </p:nvSpPr>
        <p:spPr>
          <a:xfrm>
            <a:off x="405796" y="5186177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8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184819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9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104" name="Grupo 103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5" name="Grupo 10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7" name="Grupo 10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5" name="Elipse 124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6" name="Elipse 125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7" name="Conector recto 126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Conector recto 139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Conector recto 140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ector recto 141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Elipse 142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4" name="Elipse 143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5" name="Elipse 144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6" name="Elipse 145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7" name="Conector recto 146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Conector recto 151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Conector recto 152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ector recto 153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5" name="Elipse 154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6" name="Elipse 195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7" name="Elipse 196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8" name="Elipse 197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8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6" name="Elipse 10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9" name="Conector recto de flecha 198"/>
          <p:cNvCxnSpPr/>
          <p:nvPr/>
        </p:nvCxnSpPr>
        <p:spPr>
          <a:xfrm flipH="1">
            <a:off x="4896844" y="2868096"/>
            <a:ext cx="1024570" cy="600934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Imagen 1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47600">
            <a:off x="6293670" y="1870271"/>
            <a:ext cx="1197610" cy="1987401"/>
          </a:xfrm>
          <a:prstGeom prst="rect">
            <a:avLst/>
          </a:prstGeom>
          <a:noFill/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2" name="CuadroTexto 101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19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3" name="Imagen 10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767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-2.59259E-6 L 0.00169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875E-6 -2.59259E-6 L 0.32227 -0.000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adroTexto 104"/>
          <p:cNvSpPr txBox="1"/>
          <p:nvPr/>
        </p:nvSpPr>
        <p:spPr>
          <a:xfrm>
            <a:off x="8261540" y="5286626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8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20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86626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7</a:t>
            </a:r>
            <a:r>
              <a:rPr lang="es-ES" sz="5400" b="1" dirty="0" smtClean="0">
                <a:solidFill>
                  <a:srgbClr val="0070C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99" name="Grupo 98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0" name="Grupo 99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2" name="Grupo 101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2" name="Elipse 1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3" name="Elipse 1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4" name="Conector recto 1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ector recto 1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Conector recto 1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ector recto 1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0" name="Elipse 1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1" name="Elipse 1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2" name="Elipse 1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3" name="Elipse 1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4" name="Conector recto 1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ector recto 1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ector recto 1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Conector recto 1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Elipse 1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3" name="Elipse 1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4" name="Elipse 1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5" name="Elipse 1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3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1" name="Elipse 100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6" name="Conector recto de flecha 195"/>
          <p:cNvCxnSpPr/>
          <p:nvPr/>
        </p:nvCxnSpPr>
        <p:spPr>
          <a:xfrm flipH="1">
            <a:off x="5046800" y="2842263"/>
            <a:ext cx="895790" cy="581542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7" name="Imagen 1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31528">
            <a:off x="6158347" y="2369275"/>
            <a:ext cx="1197610" cy="1987401"/>
          </a:xfrm>
          <a:prstGeom prst="rect">
            <a:avLst/>
          </a:prstGeom>
          <a:noFill/>
        </p:spPr>
      </p:pic>
      <p:pic>
        <p:nvPicPr>
          <p:cNvPr id="198" name="Imagen 1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99" name="CuadroTexto 198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18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200" name="Imagen 19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8938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-3.33333E-6 L 0.0017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3.33333E-6 L -0.33086 0.0018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adroTexto 97"/>
          <p:cNvSpPr txBox="1"/>
          <p:nvPr/>
        </p:nvSpPr>
        <p:spPr>
          <a:xfrm>
            <a:off x="405796" y="5293753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7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>
                <a:solidFill>
                  <a:srgbClr val="FF0000"/>
                </a:solidFill>
              </a:rPr>
              <a:t>3</a:t>
            </a:r>
            <a:r>
              <a:rPr lang="es-ES" sz="5400" b="1" dirty="0" smtClean="0">
                <a:solidFill>
                  <a:srgbClr val="FF0000"/>
                </a:solidFill>
              </a:rPr>
              <a:t>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29239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9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104" name="Grupo 103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5" name="Grupo 10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7" name="Grupo 10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5" name="Elipse 124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6" name="Elipse 125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7" name="Conector recto 126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Conector recto 139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Conector recto 140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ector recto 141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Elipse 142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4" name="Elipse 143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5" name="Elipse 144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6" name="Elipse 145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7" name="Conector recto 146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Conector recto 151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Conector recto 152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ector recto 153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5" name="Elipse 154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6" name="Elipse 195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7" name="Elipse 196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8" name="Elipse 197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8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6" name="Elipse 10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9" name="Conector recto de flecha 198"/>
          <p:cNvCxnSpPr/>
          <p:nvPr/>
        </p:nvCxnSpPr>
        <p:spPr>
          <a:xfrm flipV="1">
            <a:off x="5904735" y="1829990"/>
            <a:ext cx="553810" cy="1022917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Imagen 1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95037">
            <a:off x="4776705" y="2681863"/>
            <a:ext cx="1197610" cy="1987401"/>
          </a:xfrm>
          <a:prstGeom prst="rect">
            <a:avLst/>
          </a:prstGeom>
          <a:noFill/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2" name="CuadroTexto 101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17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3" name="Imagen 10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8972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-2.59259E-6 L 0.00169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875E-6 -2.59259E-6 L 0.32227 -0.000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adroTexto 97"/>
          <p:cNvSpPr txBox="1"/>
          <p:nvPr/>
        </p:nvSpPr>
        <p:spPr>
          <a:xfrm>
            <a:off x="405796" y="537443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10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25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373077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6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10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104" name="Grupo 103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5" name="Grupo 10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7" name="Grupo 10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5" name="Elipse 124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6" name="Elipse 125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7" name="Conector recto 126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Conector recto 139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Conector recto 140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ector recto 141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Elipse 142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4" name="Elipse 143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5" name="Elipse 144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6" name="Elipse 145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7" name="Conector recto 146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Conector recto 151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Conector recto 152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ector recto 153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5" name="Elipse 154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6" name="Elipse 195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7" name="Elipse 196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8" name="Elipse 197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8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6" name="Elipse 10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9" name="Conector recto de flecha 198"/>
          <p:cNvCxnSpPr/>
          <p:nvPr/>
        </p:nvCxnSpPr>
        <p:spPr>
          <a:xfrm flipH="1" flipV="1">
            <a:off x="4910749" y="2219140"/>
            <a:ext cx="993986" cy="633768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Imagen 1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84645">
            <a:off x="5741288" y="2703585"/>
            <a:ext cx="1197610" cy="1987401"/>
          </a:xfrm>
          <a:prstGeom prst="rect">
            <a:avLst/>
          </a:prstGeom>
          <a:noFill/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2" name="CuadroTexto 101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16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3" name="Imagen 10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214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-2.59259E-6 L 0.00169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875E-6 -2.59259E-6 L 0.32227 -0.000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adroTexto 104"/>
          <p:cNvSpPr txBox="1"/>
          <p:nvPr/>
        </p:nvSpPr>
        <p:spPr>
          <a:xfrm>
            <a:off x="8261540" y="5313520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4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>
                <a:solidFill>
                  <a:srgbClr val="FF0000"/>
                </a:solidFill>
              </a:rPr>
              <a:t>1</a:t>
            </a:r>
            <a:r>
              <a:rPr lang="es-ES" sz="5400" b="1" dirty="0" smtClean="0">
                <a:solidFill>
                  <a:srgbClr val="FF0000"/>
                </a:solidFill>
              </a:rPr>
              <a:t>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313520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3</a:t>
            </a:r>
            <a:r>
              <a:rPr lang="es-ES" sz="5400" b="1" dirty="0" smtClean="0">
                <a:solidFill>
                  <a:srgbClr val="0070C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99" name="Grupo 98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0" name="Grupo 99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2" name="Grupo 101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2" name="Elipse 1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3" name="Elipse 1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4" name="Conector recto 1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ector recto 1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Conector recto 1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ector recto 1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0" name="Elipse 1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1" name="Elipse 1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2" name="Elipse 1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3" name="Elipse 1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4" name="Conector recto 1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ector recto 1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ector recto 1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Conector recto 1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Elipse 1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3" name="Elipse 1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4" name="Elipse 1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5" name="Elipse 1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3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1" name="Elipse 100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6" name="Conector recto de flecha 195"/>
          <p:cNvCxnSpPr/>
          <p:nvPr/>
        </p:nvCxnSpPr>
        <p:spPr>
          <a:xfrm>
            <a:off x="5888802" y="2928160"/>
            <a:ext cx="1012391" cy="55347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7" name="Imagen 1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8409">
            <a:off x="6126368" y="1411357"/>
            <a:ext cx="1197610" cy="1987401"/>
          </a:xfrm>
          <a:prstGeom prst="rect">
            <a:avLst/>
          </a:prstGeom>
          <a:noFill/>
        </p:spPr>
      </p:pic>
      <p:pic>
        <p:nvPicPr>
          <p:cNvPr id="198" name="Imagen 1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99" name="CuadroTexto 198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15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200" name="Imagen 19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2096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-3.33333E-6 L 0.0017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3.33333E-6 L -0.33086 0.0018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adroTexto 104"/>
          <p:cNvSpPr txBox="1"/>
          <p:nvPr/>
        </p:nvSpPr>
        <p:spPr>
          <a:xfrm>
            <a:off x="8261540" y="5326967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3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326967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2</a:t>
            </a:r>
            <a:r>
              <a:rPr lang="es-ES" sz="5400" b="1" dirty="0" smtClean="0">
                <a:solidFill>
                  <a:srgbClr val="0070C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99" name="Grupo 98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0" name="Grupo 99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2" name="Grupo 101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2" name="Elipse 1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3" name="Elipse 1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4" name="Conector recto 1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ector recto 1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Conector recto 1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ector recto 1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0" name="Elipse 1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1" name="Elipse 1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2" name="Elipse 1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3" name="Elipse 1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4" name="Conector recto 1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ector recto 1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ector recto 1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Conector recto 1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Elipse 1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3" name="Elipse 1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4" name="Elipse 1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5" name="Elipse 1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3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1" name="Elipse 100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6" name="Conector recto de flecha 195"/>
          <p:cNvCxnSpPr/>
          <p:nvPr/>
        </p:nvCxnSpPr>
        <p:spPr>
          <a:xfrm>
            <a:off x="5888802" y="2928160"/>
            <a:ext cx="1012391" cy="55347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7" name="Imagen 1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8409">
            <a:off x="6126368" y="1411357"/>
            <a:ext cx="1197610" cy="1987401"/>
          </a:xfrm>
          <a:prstGeom prst="rect">
            <a:avLst/>
          </a:prstGeom>
          <a:noFill/>
        </p:spPr>
      </p:pic>
      <p:pic>
        <p:nvPicPr>
          <p:cNvPr id="198" name="Imagen 1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99" name="CuadroTexto 198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14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200" name="Imagen 19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2356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-3.33333E-6 L 0.0017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3.33333E-6 L -0.33086 0.0018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>
            <a:off x="5919740" y="2614911"/>
            <a:ext cx="575978" cy="1076200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411300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5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409942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7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30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106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adroTexto 97"/>
          <p:cNvSpPr txBox="1"/>
          <p:nvPr/>
        </p:nvSpPr>
        <p:spPr>
          <a:xfrm>
            <a:off x="405796" y="5253412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11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50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252054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6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10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grpSp>
        <p:nvGrpSpPr>
          <p:cNvPr id="104" name="Grupo 103"/>
          <p:cNvGrpSpPr/>
          <p:nvPr/>
        </p:nvGrpSpPr>
        <p:grpSpPr>
          <a:xfrm>
            <a:off x="3586271" y="507717"/>
            <a:ext cx="4680001" cy="4680000"/>
            <a:chOff x="0" y="0"/>
            <a:chExt cx="3105150" cy="3105150"/>
          </a:xfrm>
        </p:grpSpPr>
        <p:grpSp>
          <p:nvGrpSpPr>
            <p:cNvPr id="105" name="Grupo 10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107" name="Grupo 10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125" name="Elipse 124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26" name="Elipse 125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27" name="Conector recto 126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Conector recto 130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cto 131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cto 132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cto 133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Conector recto 134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Conector recto 135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Conector recto 136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Conector recto 137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ector recto 138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Conector recto 139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Conector recto 140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ector recto 141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Elipse 142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4" name="Elipse 143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5" name="Elipse 144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46" name="Elipse 145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147" name="Conector recto 146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ector recto 147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ector recto 148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Conector recto 149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ector recto 150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Conector recto 151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Conector recto 152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ector recto 153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5" name="Elipse 154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6" name="Elipse 155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7" name="Elipse 156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8" name="Elipse 157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59" name="Elipse 158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0" name="Elipse 159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1" name="Elipse 160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2" name="Elipse 161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3" name="Elipse 162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4" name="Elipse 163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5" name="Elipse 164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6" name="Elipse 165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7" name="Elipse 166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8" name="Elipse 167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69" name="Elipse 168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0" name="Elipse 169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1" name="Elipse 170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2" name="Elipse 171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3" name="Elipse 172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4" name="Elipse 173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5" name="Elipse 174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6" name="Elipse 175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7" name="Elipse 176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8" name="Elipse 177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79" name="Elipse 178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0" name="Elipse 179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1" name="Elipse 180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2" name="Elipse 181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3" name="Elipse 182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4" name="Elipse 183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5" name="Elipse 184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6" name="Elipse 185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7" name="Elipse 186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8" name="Elipse 187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89" name="Elipse 188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0" name="Elipse 189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1" name="Elipse 190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2" name="Elipse 191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3" name="Elipse 192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4" name="Elipse 193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5" name="Elipse 194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6" name="Elipse 195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7" name="Elipse 196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198" name="Elipse 197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108" name="Cuadro de texto 3793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000" b="1" dirty="0" smtClean="0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Cuadro de texto 379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Cuadro de texto 3881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Cuadro de texto 3882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Cuadro de texto 3883"/>
              <p:cNvSpPr txBox="1"/>
              <p:nvPr/>
            </p:nvSpPr>
            <p:spPr>
              <a:xfrm>
                <a:off x="2609850" y="619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Cuadro de texto 3884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Cuadro de texto 3885"/>
              <p:cNvSpPr txBox="1"/>
              <p:nvPr/>
            </p:nvSpPr>
            <p:spPr>
              <a:xfrm>
                <a:off x="2590800" y="21240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Cuadro de texto 3886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Cuadro de texto 3887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Cuadro de texto 3889"/>
              <p:cNvSpPr txBox="1"/>
              <p:nvPr/>
            </p:nvSpPr>
            <p:spPr>
              <a:xfrm>
                <a:off x="114300" y="20383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Cuadro de texto 3977"/>
              <p:cNvSpPr txBox="1"/>
              <p:nvPr/>
            </p:nvSpPr>
            <p:spPr>
              <a:xfrm>
                <a:off x="190500" y="59055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Cuadro de texto 3978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Cuadro de texto 3979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0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Cuadro de texto 3980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Cuadro de texto 3981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Cuadro de texto 3982"/>
              <p:cNvSpPr txBox="1"/>
              <p:nvPr/>
            </p:nvSpPr>
            <p:spPr>
              <a:xfrm>
                <a:off x="19431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0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6" name="Elipse 10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199" name="Conector recto de flecha 198"/>
          <p:cNvCxnSpPr/>
          <p:nvPr/>
        </p:nvCxnSpPr>
        <p:spPr>
          <a:xfrm flipH="1" flipV="1">
            <a:off x="5367491" y="1864827"/>
            <a:ext cx="537245" cy="988082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Imagen 1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81894">
            <a:off x="4556775" y="1418396"/>
            <a:ext cx="1142525" cy="1867357"/>
          </a:xfrm>
          <a:prstGeom prst="rect">
            <a:avLst/>
          </a:prstGeom>
          <a:noFill/>
        </p:spPr>
      </p:pic>
      <p:pic>
        <p:nvPicPr>
          <p:cNvPr id="101" name="Imagen 1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2" name="CuadroTexto 101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13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3" name="Imagen 102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6674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-2.59259E-6 L 0.00169 0.02014 " pathEditMode="relative" rAng="0" ptsTypes="AA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875E-6 -2.59259E-6 L 0.32227 -0.000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2016530" y="3555017"/>
            <a:ext cx="1027521" cy="587396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657966" y="3977175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08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614964" y="1883784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20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grpSp>
        <p:nvGrpSpPr>
          <p:cNvPr id="103" name="Grupo 102"/>
          <p:cNvGrpSpPr/>
          <p:nvPr/>
        </p:nvGrpSpPr>
        <p:grpSpPr>
          <a:xfrm>
            <a:off x="5875514" y="2707924"/>
            <a:ext cx="1088442" cy="1370558"/>
            <a:chOff x="591609" y="3249933"/>
            <a:chExt cx="1088442" cy="1370558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1609" y="3249933"/>
              <a:ext cx="1080000" cy="1080000"/>
            </a:xfrm>
            <a:prstGeom prst="rect">
              <a:avLst/>
            </a:prstGeom>
          </p:spPr>
        </p:pic>
        <p:sp>
          <p:nvSpPr>
            <p:cNvPr id="107" name="CuadroTexto 106"/>
            <p:cNvSpPr txBox="1"/>
            <p:nvPr/>
          </p:nvSpPr>
          <p:spPr>
            <a:xfrm>
              <a:off x="600051" y="4251159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MAÑANA</a:t>
              </a:r>
              <a:endParaRPr lang="es-ES" dirty="0"/>
            </a:p>
          </p:txBody>
        </p:sp>
      </p:grpSp>
      <p:pic>
        <p:nvPicPr>
          <p:cNvPr id="102" name="Imagen 10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12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748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45833E-6 3.7037E-7 L -1.45833E-6 0.00023 " pathEditMode="relative" rAng="0" ptsTypes="AA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"/>
                            </p:stCondLst>
                            <p:childTnLst>
                              <p:par>
                                <p:cTn id="3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"/>
                            </p:stCondLst>
                            <p:childTnLst>
                              <p:par>
                                <p:cTn id="42" presetID="5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695 -0.16782 L -0.06354 -0.16782 C -0.03515 -0.16782 -1.45833E-6 -0.12037 -1.45833E-6 -0.08194 L -1.45833E-6 0.00417 " pathEditMode="relative" rAng="0" ptsTypes="AAAA">
                                      <p:cBhvr>
                                        <p:cTn id="43" dur="2000" spd="-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2" animBg="1"/>
      <p:bldP spid="105" grpId="4" animBg="1"/>
      <p:bldP spid="105" grpId="5" animBg="1"/>
      <p:bldP spid="106" grpId="0" animBg="1"/>
      <p:bldP spid="106" grpId="1" animBg="1"/>
      <p:bldP spid="106" grpId="2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>
            <a:endCxn id="23" idx="4"/>
          </p:cNvCxnSpPr>
          <p:nvPr/>
        </p:nvCxnSpPr>
        <p:spPr>
          <a:xfrm>
            <a:off x="3084393" y="3555017"/>
            <a:ext cx="20386" cy="1232093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06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18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11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8" name="Grupo 107"/>
          <p:cNvGrpSpPr/>
          <p:nvPr/>
        </p:nvGrpSpPr>
        <p:grpSpPr>
          <a:xfrm>
            <a:off x="5880171" y="2843307"/>
            <a:ext cx="1094748" cy="1394766"/>
            <a:chOff x="458877" y="1270826"/>
            <a:chExt cx="1094748" cy="1394766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625" y="1270826"/>
              <a:ext cx="1080000" cy="1080000"/>
            </a:xfrm>
            <a:prstGeom prst="rect">
              <a:avLst/>
            </a:prstGeom>
          </p:spPr>
        </p:pic>
        <p:sp>
          <p:nvSpPr>
            <p:cNvPr id="111" name="CuadroTexto 110"/>
            <p:cNvSpPr txBox="1"/>
            <p:nvPr/>
          </p:nvSpPr>
          <p:spPr>
            <a:xfrm>
              <a:off x="458877" y="2296260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TARDE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25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2" uiExpand="1" animBg="1"/>
      <p:bldP spid="106" grpId="4" animBg="1"/>
      <p:bldP spid="106" grpId="5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 flipV="1">
            <a:off x="2152931" y="2831042"/>
            <a:ext cx="935365" cy="709227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657966" y="3977175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22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614964" y="1883784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rgbClr val="0070C0"/>
                </a:solidFill>
              </a:rPr>
              <a:t>1</a:t>
            </a:r>
            <a:r>
              <a:rPr lang="es-ES" sz="4400" b="1" dirty="0" smtClean="0">
                <a:solidFill>
                  <a:srgbClr val="0070C0"/>
                </a:solidFill>
              </a:rPr>
              <a:t>0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10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8" name="Grupo 107"/>
          <p:cNvGrpSpPr/>
          <p:nvPr/>
        </p:nvGrpSpPr>
        <p:grpSpPr>
          <a:xfrm>
            <a:off x="5872162" y="2669668"/>
            <a:ext cx="1080001" cy="1405088"/>
            <a:chOff x="591608" y="5330402"/>
            <a:chExt cx="1080001" cy="1405088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5330402"/>
              <a:ext cx="1080000" cy="1080000"/>
            </a:xfrm>
            <a:prstGeom prst="rect">
              <a:avLst/>
            </a:prstGeom>
          </p:spPr>
        </p:pic>
        <p:sp>
          <p:nvSpPr>
            <p:cNvPr id="111" name="CuadroTexto 110"/>
            <p:cNvSpPr txBox="1"/>
            <p:nvPr/>
          </p:nvSpPr>
          <p:spPr>
            <a:xfrm>
              <a:off x="591608" y="6366158"/>
              <a:ext cx="1080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NOCHE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23773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45833E-6 3.7037E-7 L -1.45833E-6 0.00023 " pathEditMode="relative" rAng="0" ptsTypes="AA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"/>
                            </p:stCondLst>
                            <p:childTnLst>
                              <p:par>
                                <p:cTn id="40" presetID="5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695 -0.16782 L -0.06354 -0.16782 C -0.03515 -0.16782 -1.45833E-6 -0.12037 -1.45833E-6 -0.08194 L -1.45833E-6 0.00417 " pathEditMode="relative" rAng="0" ptsTypes="AAAA">
                                      <p:cBhvr>
                                        <p:cTn id="41" dur="2000" spd="-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 flipV="1">
            <a:off x="2540458" y="2418468"/>
            <a:ext cx="547840" cy="1077560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38939" y="1676526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657966" y="3977175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23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614964" y="1883784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</a:t>
            </a:r>
            <a:r>
              <a:rPr lang="es-ES" sz="4400" b="1" dirty="0">
                <a:solidFill>
                  <a:srgbClr val="0070C0"/>
                </a:solidFill>
              </a:rPr>
              <a:t>1</a:t>
            </a:r>
            <a:r>
              <a:rPr lang="es-ES" sz="4400" b="1" dirty="0" smtClean="0">
                <a:solidFill>
                  <a:srgbClr val="0070C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09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8" name="Grupo 107"/>
          <p:cNvGrpSpPr/>
          <p:nvPr/>
        </p:nvGrpSpPr>
        <p:grpSpPr>
          <a:xfrm>
            <a:off x="5872162" y="2669668"/>
            <a:ext cx="1080001" cy="1405088"/>
            <a:chOff x="591608" y="5330402"/>
            <a:chExt cx="1080001" cy="1405088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5330402"/>
              <a:ext cx="1080000" cy="1080000"/>
            </a:xfrm>
            <a:prstGeom prst="rect">
              <a:avLst/>
            </a:prstGeom>
          </p:spPr>
        </p:pic>
        <p:sp>
          <p:nvSpPr>
            <p:cNvPr id="111" name="CuadroTexto 110"/>
            <p:cNvSpPr txBox="1"/>
            <p:nvPr/>
          </p:nvSpPr>
          <p:spPr>
            <a:xfrm>
              <a:off x="591608" y="6366158"/>
              <a:ext cx="1080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NOCHE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94414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45833E-6 3.7037E-7 L -1.45833E-6 0.00023 " pathEditMode="relative" rAng="0" ptsTypes="AA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"/>
                            </p:stCondLst>
                            <p:childTnLst>
                              <p:par>
                                <p:cTn id="40" presetID="5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695 -0.16782 L -0.06354 -0.16782 C -0.03515 -0.16782 -1.45833E-6 -0.12037 -1.45833E-6 -0.08194 L -1.45833E-6 0.00417 " pathEditMode="relative" rAng="0" ptsTypes="AAAA">
                                      <p:cBhvr>
                                        <p:cTn id="41" dur="2000" spd="-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2098975" y="3555017"/>
            <a:ext cx="985418" cy="553834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08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20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08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8" name="Grupo 107"/>
          <p:cNvGrpSpPr/>
          <p:nvPr/>
        </p:nvGrpSpPr>
        <p:grpSpPr>
          <a:xfrm>
            <a:off x="5880171" y="2843307"/>
            <a:ext cx="1094748" cy="1394766"/>
            <a:chOff x="458877" y="1270826"/>
            <a:chExt cx="1094748" cy="1394766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625" y="1270826"/>
              <a:ext cx="1080000" cy="1080000"/>
            </a:xfrm>
            <a:prstGeom prst="rect">
              <a:avLst/>
            </a:prstGeom>
          </p:spPr>
        </p:pic>
        <p:sp>
          <p:nvSpPr>
            <p:cNvPr id="111" name="CuadroTexto 110"/>
            <p:cNvSpPr txBox="1"/>
            <p:nvPr/>
          </p:nvSpPr>
          <p:spPr>
            <a:xfrm>
              <a:off x="458877" y="2296260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TARDE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6023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2497409" y="3555017"/>
            <a:ext cx="586984" cy="1019504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19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07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07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7" name="Grupo 106"/>
          <p:cNvGrpSpPr/>
          <p:nvPr/>
        </p:nvGrpSpPr>
        <p:grpSpPr>
          <a:xfrm>
            <a:off x="5848141" y="2668261"/>
            <a:ext cx="1088442" cy="1370558"/>
            <a:chOff x="591609" y="3249933"/>
            <a:chExt cx="1088442" cy="1370558"/>
          </a:xfrm>
        </p:grpSpPr>
        <p:pic>
          <p:nvPicPr>
            <p:cNvPr id="112" name="Imagen 1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3249933"/>
              <a:ext cx="1080000" cy="1080000"/>
            </a:xfrm>
            <a:prstGeom prst="rect">
              <a:avLst/>
            </a:prstGeom>
          </p:spPr>
        </p:pic>
        <p:sp>
          <p:nvSpPr>
            <p:cNvPr id="113" name="CuadroTexto 112"/>
            <p:cNvSpPr txBox="1"/>
            <p:nvPr/>
          </p:nvSpPr>
          <p:spPr>
            <a:xfrm>
              <a:off x="600051" y="4251159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MAÑANA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66761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1924395" y="3496028"/>
            <a:ext cx="1193400" cy="20615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68834" y="1677577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657966" y="3977175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09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657966" y="1854561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21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06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7" name="Grupo 106"/>
          <p:cNvGrpSpPr/>
          <p:nvPr/>
        </p:nvGrpSpPr>
        <p:grpSpPr>
          <a:xfrm>
            <a:off x="5848141" y="2668261"/>
            <a:ext cx="1088442" cy="1370558"/>
            <a:chOff x="591609" y="3249933"/>
            <a:chExt cx="1088442" cy="1370558"/>
          </a:xfrm>
        </p:grpSpPr>
        <p:pic>
          <p:nvPicPr>
            <p:cNvPr id="112" name="Imagen 1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3249933"/>
              <a:ext cx="1080000" cy="1080000"/>
            </a:xfrm>
            <a:prstGeom prst="rect">
              <a:avLst/>
            </a:prstGeom>
          </p:spPr>
        </p:pic>
        <p:sp>
          <p:nvSpPr>
            <p:cNvPr id="113" name="CuadroTexto 112"/>
            <p:cNvSpPr txBox="1"/>
            <p:nvPr/>
          </p:nvSpPr>
          <p:spPr>
            <a:xfrm>
              <a:off x="600051" y="4251159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MAÑANA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15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45833E-6 3.7037E-7 L -1.45833E-6 0.00023 " pathEditMode="relative" rAng="0" ptsTypes="AA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"/>
                            </p:stCondLst>
                            <p:childTnLst>
                              <p:par>
                                <p:cTn id="3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"/>
                            </p:stCondLst>
                            <p:childTnLst>
                              <p:par>
                                <p:cTn id="42" presetID="5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695 -0.16782 L -0.06354 -0.16782 C -0.03515 -0.16782 -1.45833E-6 -0.12037 -1.45833E-6 -0.08194 L -1.45833E-6 0.00417 " pathEditMode="relative" rAng="0" ptsTypes="AAAA">
                                      <p:cBhvr>
                                        <p:cTn id="43" dur="2000" spd="-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V="1">
            <a:off x="3084393" y="2802953"/>
            <a:ext cx="1018871" cy="752064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02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14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05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8" name="Grupo 107"/>
          <p:cNvGrpSpPr/>
          <p:nvPr/>
        </p:nvGrpSpPr>
        <p:grpSpPr>
          <a:xfrm>
            <a:off x="5880171" y="2843307"/>
            <a:ext cx="1094748" cy="1394766"/>
            <a:chOff x="458877" y="1270826"/>
            <a:chExt cx="1094748" cy="1394766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625" y="1270826"/>
              <a:ext cx="1080000" cy="1080000"/>
            </a:xfrm>
            <a:prstGeom prst="rect">
              <a:avLst/>
            </a:prstGeom>
          </p:spPr>
        </p:pic>
        <p:sp>
          <p:nvSpPr>
            <p:cNvPr id="111" name="CuadroTexto 110"/>
            <p:cNvSpPr txBox="1"/>
            <p:nvPr/>
          </p:nvSpPr>
          <p:spPr>
            <a:xfrm>
              <a:off x="458877" y="2296260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TARDE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90012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2492775" y="3496028"/>
            <a:ext cx="595524" cy="1045619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68834" y="1677577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657966" y="3977175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</a:t>
            </a:r>
            <a:r>
              <a:rPr lang="es-ES" sz="4400" b="1" dirty="0">
                <a:solidFill>
                  <a:srgbClr val="0070C0"/>
                </a:solidFill>
              </a:rPr>
              <a:t>7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657966" y="1854561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19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04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7" name="Grupo 106"/>
          <p:cNvGrpSpPr/>
          <p:nvPr/>
        </p:nvGrpSpPr>
        <p:grpSpPr>
          <a:xfrm>
            <a:off x="5848141" y="2668261"/>
            <a:ext cx="1088442" cy="1370558"/>
            <a:chOff x="591609" y="3249933"/>
            <a:chExt cx="1088442" cy="1370558"/>
          </a:xfrm>
        </p:grpSpPr>
        <p:pic>
          <p:nvPicPr>
            <p:cNvPr id="112" name="Imagen 1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3249933"/>
              <a:ext cx="1080000" cy="1080000"/>
            </a:xfrm>
            <a:prstGeom prst="rect">
              <a:avLst/>
            </a:prstGeom>
          </p:spPr>
        </p:pic>
        <p:sp>
          <p:nvSpPr>
            <p:cNvPr id="113" name="CuadroTexto 112"/>
            <p:cNvSpPr txBox="1"/>
            <p:nvPr/>
          </p:nvSpPr>
          <p:spPr>
            <a:xfrm>
              <a:off x="600051" y="4251159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MAÑANA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28953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45833E-6 3.7037E-7 L -1.45833E-6 0.00023 " pathEditMode="relative" rAng="0" ptsTypes="AA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"/>
                            </p:stCondLst>
                            <p:childTnLst>
                              <p:par>
                                <p:cTn id="3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"/>
                            </p:stCondLst>
                            <p:childTnLst>
                              <p:par>
                                <p:cTn id="42" presetID="5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695 -0.16782 L -0.06354 -0.16782 C -0.03515 -0.16782 -1.45833E-6 -0.12037 -1.45833E-6 -0.08194 L -1.45833E-6 0.00417 " pathEditMode="relative" rAng="0" ptsTypes="AAAA">
                                      <p:cBhvr>
                                        <p:cTn id="43" dur="2000" spd="-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>
            <a:off x="5904928" y="2627402"/>
            <a:ext cx="1053313" cy="633557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261540" y="524195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04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4195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02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0" name="CuadroTexto 99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29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1" name="Imagen 10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190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6.25E-7 -1.48148E-6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1.48148E-6 L -0.33086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>
            <a:off x="2497409" y="3555017"/>
            <a:ext cx="586984" cy="97901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07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19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03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8" name="Grupo 107"/>
          <p:cNvGrpSpPr/>
          <p:nvPr/>
        </p:nvGrpSpPr>
        <p:grpSpPr>
          <a:xfrm>
            <a:off x="5880171" y="2843307"/>
            <a:ext cx="1094748" cy="1394766"/>
            <a:chOff x="458877" y="1270826"/>
            <a:chExt cx="1094748" cy="1394766"/>
          </a:xfrm>
        </p:grpSpPr>
        <p:pic>
          <p:nvPicPr>
            <p:cNvPr id="110" name="Imagen 10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3625" y="1270826"/>
              <a:ext cx="1080000" cy="1080000"/>
            </a:xfrm>
            <a:prstGeom prst="rect">
              <a:avLst/>
            </a:prstGeom>
          </p:spPr>
        </p:pic>
        <p:sp>
          <p:nvSpPr>
            <p:cNvPr id="111" name="CuadroTexto 110"/>
            <p:cNvSpPr txBox="1"/>
            <p:nvPr/>
          </p:nvSpPr>
          <p:spPr>
            <a:xfrm>
              <a:off x="458877" y="2296260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TARDE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681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>
            <a:endCxn id="23" idx="4"/>
          </p:cNvCxnSpPr>
          <p:nvPr/>
        </p:nvCxnSpPr>
        <p:spPr>
          <a:xfrm>
            <a:off x="3084393" y="3555017"/>
            <a:ext cx="20386" cy="1232093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18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06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02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7" name="Grupo 106"/>
          <p:cNvGrpSpPr/>
          <p:nvPr/>
        </p:nvGrpSpPr>
        <p:grpSpPr>
          <a:xfrm>
            <a:off x="5848141" y="2904233"/>
            <a:ext cx="1088442" cy="1355810"/>
            <a:chOff x="591609" y="3264681"/>
            <a:chExt cx="1088442" cy="1355810"/>
          </a:xfrm>
        </p:grpSpPr>
        <p:pic>
          <p:nvPicPr>
            <p:cNvPr id="112" name="Imagen 1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3264681"/>
              <a:ext cx="1080000" cy="1080000"/>
            </a:xfrm>
            <a:prstGeom prst="rect">
              <a:avLst/>
            </a:prstGeom>
          </p:spPr>
        </p:pic>
        <p:sp>
          <p:nvSpPr>
            <p:cNvPr id="113" name="CuadroTexto 112"/>
            <p:cNvSpPr txBox="1"/>
            <p:nvPr/>
          </p:nvSpPr>
          <p:spPr>
            <a:xfrm>
              <a:off x="600051" y="4251159"/>
              <a:ext cx="108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MAÑANA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43632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5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774497" y="1111777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4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4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 flipV="1">
            <a:off x="1894899" y="3487147"/>
            <a:ext cx="1189494" cy="38374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2554887" y="1706631"/>
            <a:ext cx="1143329" cy="1863010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344809" y="4420402"/>
            <a:ext cx="1756519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09</a:t>
            </a:r>
            <a:r>
              <a:rPr lang="es-ES" sz="4400" b="1" dirty="0" smtClean="0">
                <a:solidFill>
                  <a:srgbClr val="FF0000"/>
                </a:solidFill>
              </a:rPr>
              <a:t>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FF0000"/>
                </a:solidFill>
              </a:rPr>
              <a:t> 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8301807" y="1824845"/>
            <a:ext cx="1799521" cy="76944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21 </a:t>
            </a:r>
            <a:r>
              <a:rPr lang="es-ES" sz="4400" b="1" dirty="0" smtClean="0"/>
              <a:t>:</a:t>
            </a:r>
            <a:r>
              <a:rPr lang="es-ES" sz="4400" b="1" dirty="0" smtClean="0">
                <a:solidFill>
                  <a:srgbClr val="00B050"/>
                </a:solidFill>
              </a:rPr>
              <a:t> </a:t>
            </a:r>
            <a:r>
              <a:rPr lang="es-ES" sz="4400" b="1" dirty="0" smtClean="0">
                <a:solidFill>
                  <a:srgbClr val="FF0000"/>
                </a:solidFill>
              </a:rPr>
              <a:t>00</a:t>
            </a:r>
            <a:endParaRPr lang="es-ES" sz="4400" b="1" dirty="0">
              <a:solidFill>
                <a:srgbClr val="FF0000"/>
              </a:solidFill>
            </a:endParaRPr>
          </a:p>
        </p:txBody>
      </p:sp>
      <p:pic>
        <p:nvPicPr>
          <p:cNvPr id="102" name="Imagen 1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4" name="CuadroTexto 103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01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9" name="Imagen 10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07" name="Grupo 106"/>
          <p:cNvGrpSpPr/>
          <p:nvPr/>
        </p:nvGrpSpPr>
        <p:grpSpPr>
          <a:xfrm>
            <a:off x="5872162" y="2669668"/>
            <a:ext cx="1080001" cy="1405088"/>
            <a:chOff x="591608" y="5330402"/>
            <a:chExt cx="1080001" cy="1405088"/>
          </a:xfrm>
        </p:grpSpPr>
        <p:pic>
          <p:nvPicPr>
            <p:cNvPr id="112" name="Imagen 1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1609" y="5330402"/>
              <a:ext cx="1080000" cy="1080000"/>
            </a:xfrm>
            <a:prstGeom prst="rect">
              <a:avLst/>
            </a:prstGeom>
          </p:spPr>
        </p:pic>
        <p:sp>
          <p:nvSpPr>
            <p:cNvPr id="113" name="CuadroTexto 112"/>
            <p:cNvSpPr txBox="1"/>
            <p:nvPr/>
          </p:nvSpPr>
          <p:spPr>
            <a:xfrm>
              <a:off x="591608" y="6366158"/>
              <a:ext cx="10800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NOCHE</a:t>
              </a:r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365959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3.7037E-7 L 4.16667E-6 0.0875 C 4.16667E-6 0.12639 -0.02813 0.175 -0.05079 0.175 L -0.10157 0.175 " pathEditMode="relative" rAng="0" ptsTypes="AAAA">
                                      <p:cBhvr>
                                        <p:cTn id="3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78" y="875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>
            <a:endCxn id="23" idx="2"/>
          </p:cNvCxnSpPr>
          <p:nvPr/>
        </p:nvCxnSpPr>
        <p:spPr>
          <a:xfrm flipH="1">
            <a:off x="4706673" y="2614911"/>
            <a:ext cx="1213067" cy="12536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411300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9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409942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2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28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047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 flipV="1">
            <a:off x="5406362" y="1569567"/>
            <a:ext cx="498566" cy="102736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261540" y="524195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11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4195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02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0" name="CuadroTexto 99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27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1" name="Imagen 10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518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6.25E-7 -1.48148E-6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1.48148E-6 L -0.33086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V="1">
            <a:off x="5919741" y="1536815"/>
            <a:ext cx="553968" cy="1078096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290277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288919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2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26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0171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>
            <a:off x="5919741" y="2614911"/>
            <a:ext cx="1041487" cy="62465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91107">
            <a:off x="5341452" y="633877"/>
            <a:ext cx="1197610" cy="1987401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290277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4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288919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2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00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25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6293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>
            <a:off x="5919741" y="2614911"/>
            <a:ext cx="1041487" cy="62465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04513">
            <a:off x="4450282" y="1622539"/>
            <a:ext cx="1134765" cy="1877122"/>
          </a:xfrm>
          <a:prstGeom prst="rect">
            <a:avLst/>
          </a:prstGeom>
          <a:noFill/>
        </p:spPr>
      </p:pic>
      <p:sp>
        <p:nvSpPr>
          <p:cNvPr id="98" name="CuadroTexto 97"/>
          <p:cNvSpPr txBox="1"/>
          <p:nvPr/>
        </p:nvSpPr>
        <p:spPr>
          <a:xfrm>
            <a:off x="405796" y="5263383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4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8261540" y="526202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70C0"/>
                </a:solidFill>
              </a:rPr>
              <a:t>2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15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100" name="Imagen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24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2" name="Imagen 101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7929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875E-6 0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25E-6 3.7037E-7 L 0.32227 -0.000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586271" y="222581"/>
            <a:ext cx="4680000" cy="4680000"/>
            <a:chOff x="0" y="0"/>
            <a:chExt cx="3105150" cy="3105150"/>
          </a:xfrm>
        </p:grpSpPr>
        <p:grpSp>
          <p:nvGrpSpPr>
            <p:cNvPr id="5" name="Grupo 4"/>
            <p:cNvGrpSpPr/>
            <p:nvPr/>
          </p:nvGrpSpPr>
          <p:grpSpPr>
            <a:xfrm>
              <a:off x="0" y="0"/>
              <a:ext cx="3105150" cy="3105150"/>
              <a:chOff x="0" y="0"/>
              <a:chExt cx="3143250" cy="302895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400049" y="400049"/>
                <a:ext cx="2343151" cy="2266951"/>
                <a:chOff x="0" y="0"/>
                <a:chExt cx="3419475" cy="3295650"/>
              </a:xfrm>
            </p:grpSpPr>
            <p:sp>
              <p:nvSpPr>
                <p:cNvPr id="22" name="Elipse 21"/>
                <p:cNvSpPr/>
                <p:nvPr/>
              </p:nvSpPr>
              <p:spPr>
                <a:xfrm>
                  <a:off x="47625" y="47625"/>
                  <a:ext cx="3333750" cy="3209925"/>
                </a:xfrm>
                <a:prstGeom prst="ellips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23" name="Elipse 22"/>
                <p:cNvSpPr/>
                <p:nvPr/>
              </p:nvSpPr>
              <p:spPr>
                <a:xfrm>
                  <a:off x="514350" y="485775"/>
                  <a:ext cx="2371725" cy="2390775"/>
                </a:xfrm>
                <a:prstGeom prst="ellipse">
                  <a:avLst/>
                </a:prstGeom>
                <a:ln w="3810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24" name="Conector recto 23"/>
                <p:cNvCxnSpPr/>
                <p:nvPr/>
              </p:nvCxnSpPr>
              <p:spPr>
                <a:xfrm flipV="1">
                  <a:off x="1685925" y="267652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ector recto 24"/>
                <p:cNvCxnSpPr/>
                <p:nvPr/>
              </p:nvCxnSpPr>
              <p:spPr>
                <a:xfrm flipV="1">
                  <a:off x="1685925" y="485775"/>
                  <a:ext cx="0" cy="200025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ector recto 25"/>
                <p:cNvCxnSpPr/>
                <p:nvPr/>
              </p:nvCxnSpPr>
              <p:spPr>
                <a:xfrm flipH="1" flipV="1">
                  <a:off x="533400" y="164782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Conector recto 26"/>
                <p:cNvCxnSpPr/>
                <p:nvPr/>
              </p:nvCxnSpPr>
              <p:spPr>
                <a:xfrm flipH="1" flipV="1">
                  <a:off x="2714625" y="1590675"/>
                  <a:ext cx="17145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Conector recto 27"/>
                <p:cNvCxnSpPr/>
                <p:nvPr/>
              </p:nvCxnSpPr>
              <p:spPr>
                <a:xfrm flipV="1">
                  <a:off x="1685925" y="476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ector recto 28"/>
                <p:cNvCxnSpPr/>
                <p:nvPr/>
              </p:nvCxnSpPr>
              <p:spPr>
                <a:xfrm flipH="1" flipV="1">
                  <a:off x="47625" y="163830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ector recto 29"/>
                <p:cNvCxnSpPr/>
                <p:nvPr/>
              </p:nvCxnSpPr>
              <p:spPr>
                <a:xfrm flipV="1">
                  <a:off x="1676400" y="3057525"/>
                  <a:ext cx="0" cy="2000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Conector recto 30"/>
                <p:cNvCxnSpPr/>
                <p:nvPr/>
              </p:nvCxnSpPr>
              <p:spPr>
                <a:xfrm flipH="1" flipV="1">
                  <a:off x="3209925" y="1581150"/>
                  <a:ext cx="171450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ector recto 31"/>
                <p:cNvCxnSpPr/>
                <p:nvPr/>
              </p:nvCxnSpPr>
              <p:spPr>
                <a:xfrm flipV="1">
                  <a:off x="2371725" y="247650"/>
                  <a:ext cx="10477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ector recto 32"/>
                <p:cNvCxnSpPr/>
                <p:nvPr/>
              </p:nvCxnSpPr>
              <p:spPr>
                <a:xfrm flipV="1">
                  <a:off x="2886075" y="771525"/>
                  <a:ext cx="219075" cy="1143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33"/>
                <p:cNvCxnSpPr/>
                <p:nvPr/>
              </p:nvCxnSpPr>
              <p:spPr>
                <a:xfrm>
                  <a:off x="2952750" y="2352675"/>
                  <a:ext cx="21907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ector recto 34"/>
                <p:cNvCxnSpPr/>
                <p:nvPr/>
              </p:nvCxnSpPr>
              <p:spPr>
                <a:xfrm>
                  <a:off x="2400300" y="2876550"/>
                  <a:ext cx="123825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Conector recto 35"/>
                <p:cNvCxnSpPr/>
                <p:nvPr/>
              </p:nvCxnSpPr>
              <p:spPr>
                <a:xfrm flipH="1">
                  <a:off x="857250" y="2838450"/>
                  <a:ext cx="114300" cy="1714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>
                <a:xfrm flipH="1">
                  <a:off x="247650" y="2305050"/>
                  <a:ext cx="200025" cy="9525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>
                <a:xfrm flipH="1" flipV="1">
                  <a:off x="314325" y="771525"/>
                  <a:ext cx="200025" cy="1238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>
                <a:xfrm flipH="1" flipV="1">
                  <a:off x="904875" y="228600"/>
                  <a:ext cx="123825" cy="19050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Elipse 39"/>
                <p:cNvSpPr/>
                <p:nvPr/>
              </p:nvSpPr>
              <p:spPr>
                <a:xfrm>
                  <a:off x="952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1" name="Elipse 40"/>
                <p:cNvSpPr/>
                <p:nvPr/>
              </p:nvSpPr>
              <p:spPr>
                <a:xfrm>
                  <a:off x="5715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2" name="Elipse 41"/>
                <p:cNvSpPr/>
                <p:nvPr/>
              </p:nvSpPr>
              <p:spPr>
                <a:xfrm>
                  <a:off x="114300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43" name="Elipse 42"/>
                <p:cNvSpPr/>
                <p:nvPr/>
              </p:nvSpPr>
              <p:spPr>
                <a:xfrm>
                  <a:off x="2000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cxnSp>
              <p:nvCxnSpPr>
                <p:cNvPr id="44" name="Conector recto 43"/>
                <p:cNvCxnSpPr/>
                <p:nvPr/>
              </p:nvCxnSpPr>
              <p:spPr>
                <a:xfrm flipH="1" flipV="1">
                  <a:off x="714375" y="1009650"/>
                  <a:ext cx="200025" cy="12382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Conector recto 44"/>
                <p:cNvCxnSpPr/>
                <p:nvPr/>
              </p:nvCxnSpPr>
              <p:spPr>
                <a:xfrm flipH="1" flipV="1">
                  <a:off x="1143000" y="619125"/>
                  <a:ext cx="123825" cy="19050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ector recto 45"/>
                <p:cNvCxnSpPr/>
                <p:nvPr/>
              </p:nvCxnSpPr>
              <p:spPr>
                <a:xfrm flipV="1">
                  <a:off x="2152650" y="619125"/>
                  <a:ext cx="10477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Conector recto 46"/>
                <p:cNvCxnSpPr/>
                <p:nvPr/>
              </p:nvCxnSpPr>
              <p:spPr>
                <a:xfrm flipV="1">
                  <a:off x="2476500" y="1028700"/>
                  <a:ext cx="238125" cy="104775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Conector recto 47"/>
                <p:cNvCxnSpPr/>
                <p:nvPr/>
              </p:nvCxnSpPr>
              <p:spPr>
                <a:xfrm>
                  <a:off x="2505075" y="2162175"/>
                  <a:ext cx="21907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ector recto 48"/>
                <p:cNvCxnSpPr/>
                <p:nvPr/>
              </p:nvCxnSpPr>
              <p:spPr>
                <a:xfrm>
                  <a:off x="2152650" y="2562225"/>
                  <a:ext cx="123825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ector recto 49"/>
                <p:cNvCxnSpPr/>
                <p:nvPr/>
              </p:nvCxnSpPr>
              <p:spPr>
                <a:xfrm flipH="1">
                  <a:off x="1076325" y="2505075"/>
                  <a:ext cx="114300" cy="1714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Conector recto 50"/>
                <p:cNvCxnSpPr/>
                <p:nvPr/>
              </p:nvCxnSpPr>
              <p:spPr>
                <a:xfrm flipH="1">
                  <a:off x="666750" y="2143125"/>
                  <a:ext cx="200025" cy="95250"/>
                </a:xfrm>
                <a:prstGeom prst="line">
                  <a:avLst/>
                </a:prstGeom>
                <a:ln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ipse 51"/>
                <p:cNvSpPr/>
                <p:nvPr/>
              </p:nvSpPr>
              <p:spPr>
                <a:xfrm>
                  <a:off x="133350" y="22383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3" name="Elipse 52"/>
                <p:cNvSpPr/>
                <p:nvPr/>
              </p:nvSpPr>
              <p:spPr>
                <a:xfrm>
                  <a:off x="66675" y="2057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4" name="Elipse 53"/>
                <p:cNvSpPr/>
                <p:nvPr/>
              </p:nvSpPr>
              <p:spPr>
                <a:xfrm>
                  <a:off x="285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5" name="Elipse 54"/>
                <p:cNvSpPr/>
                <p:nvPr/>
              </p:nvSpPr>
              <p:spPr>
                <a:xfrm>
                  <a:off x="0" y="17145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6" name="Elipse 55"/>
                <p:cNvSpPr/>
                <p:nvPr/>
              </p:nvSpPr>
              <p:spPr>
                <a:xfrm>
                  <a:off x="657225" y="28860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504825" y="2743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8" name="Elipse 57"/>
                <p:cNvSpPr/>
                <p:nvPr/>
              </p:nvSpPr>
              <p:spPr>
                <a:xfrm>
                  <a:off x="381000" y="26098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59" name="Elipse 58"/>
                <p:cNvSpPr/>
                <p:nvPr/>
              </p:nvSpPr>
              <p:spPr>
                <a:xfrm>
                  <a:off x="266700" y="24574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0" name="Elipse 59"/>
                <p:cNvSpPr/>
                <p:nvPr/>
              </p:nvSpPr>
              <p:spPr>
                <a:xfrm>
                  <a:off x="1485900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1" name="Elipse 60"/>
                <p:cNvSpPr/>
                <p:nvPr/>
              </p:nvSpPr>
              <p:spPr>
                <a:xfrm>
                  <a:off x="1285875" y="3171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2" name="Elipse 61"/>
                <p:cNvSpPr/>
                <p:nvPr/>
              </p:nvSpPr>
              <p:spPr>
                <a:xfrm>
                  <a:off x="1104900" y="3114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3" name="Elipse 62"/>
                <p:cNvSpPr/>
                <p:nvPr/>
              </p:nvSpPr>
              <p:spPr>
                <a:xfrm>
                  <a:off x="914400" y="3028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4" name="Elipse 63"/>
                <p:cNvSpPr/>
                <p:nvPr/>
              </p:nvSpPr>
              <p:spPr>
                <a:xfrm>
                  <a:off x="3048000" y="24860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5" name="Elipse 64"/>
                <p:cNvSpPr/>
                <p:nvPr/>
              </p:nvSpPr>
              <p:spPr>
                <a:xfrm>
                  <a:off x="2924175" y="2638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6" name="Elipse 65"/>
                <p:cNvSpPr/>
                <p:nvPr/>
              </p:nvSpPr>
              <p:spPr>
                <a:xfrm>
                  <a:off x="2781300" y="2790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7" name="Elipse 66"/>
                <p:cNvSpPr/>
                <p:nvPr/>
              </p:nvSpPr>
              <p:spPr>
                <a:xfrm>
                  <a:off x="2619375" y="29146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8" name="Elipse 67"/>
                <p:cNvSpPr/>
                <p:nvPr/>
              </p:nvSpPr>
              <p:spPr>
                <a:xfrm>
                  <a:off x="3171825" y="2266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69" name="Elipse 68"/>
                <p:cNvSpPr/>
                <p:nvPr/>
              </p:nvSpPr>
              <p:spPr>
                <a:xfrm>
                  <a:off x="3257550" y="20669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0" name="Elipse 69"/>
                <p:cNvSpPr/>
                <p:nvPr/>
              </p:nvSpPr>
              <p:spPr>
                <a:xfrm>
                  <a:off x="3305175" y="18764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1" name="Elipse 70"/>
                <p:cNvSpPr/>
                <p:nvPr/>
              </p:nvSpPr>
              <p:spPr>
                <a:xfrm>
                  <a:off x="3324225" y="16478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2" name="Elipse 71"/>
                <p:cNvSpPr/>
                <p:nvPr/>
              </p:nvSpPr>
              <p:spPr>
                <a:xfrm>
                  <a:off x="3305175" y="1381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3" name="Elipse 72"/>
                <p:cNvSpPr/>
                <p:nvPr/>
              </p:nvSpPr>
              <p:spPr>
                <a:xfrm>
                  <a:off x="3276600" y="11906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4" name="Elipse 73"/>
                <p:cNvSpPr/>
                <p:nvPr/>
              </p:nvSpPr>
              <p:spPr>
                <a:xfrm>
                  <a:off x="3209925" y="1019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5" name="Elipse 74"/>
                <p:cNvSpPr/>
                <p:nvPr/>
              </p:nvSpPr>
              <p:spPr>
                <a:xfrm>
                  <a:off x="3133725" y="847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6" name="Elipse 75"/>
                <p:cNvSpPr/>
                <p:nvPr/>
              </p:nvSpPr>
              <p:spPr>
                <a:xfrm>
                  <a:off x="2971800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7" name="Elipse 76"/>
                <p:cNvSpPr/>
                <p:nvPr/>
              </p:nvSpPr>
              <p:spPr>
                <a:xfrm>
                  <a:off x="2838450" y="4762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8" name="Elipse 77"/>
                <p:cNvSpPr/>
                <p:nvPr/>
              </p:nvSpPr>
              <p:spPr>
                <a:xfrm>
                  <a:off x="2686050" y="3429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79" name="Elipse 78"/>
                <p:cNvSpPr/>
                <p:nvPr/>
              </p:nvSpPr>
              <p:spPr>
                <a:xfrm>
                  <a:off x="2533650" y="238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0" name="Elipse 79"/>
                <p:cNvSpPr/>
                <p:nvPr/>
              </p:nvSpPr>
              <p:spPr>
                <a:xfrm>
                  <a:off x="2333625" y="1428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1" name="Elipse 80"/>
                <p:cNvSpPr/>
                <p:nvPr/>
              </p:nvSpPr>
              <p:spPr>
                <a:xfrm>
                  <a:off x="2162175" y="762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2" name="Elipse 81"/>
                <p:cNvSpPr/>
                <p:nvPr/>
              </p:nvSpPr>
              <p:spPr>
                <a:xfrm>
                  <a:off x="1962150" y="28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3" name="Elipse 82"/>
                <p:cNvSpPr/>
                <p:nvPr/>
              </p:nvSpPr>
              <p:spPr>
                <a:xfrm>
                  <a:off x="17621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4" name="Elipse 83"/>
                <p:cNvSpPr/>
                <p:nvPr/>
              </p:nvSpPr>
              <p:spPr>
                <a:xfrm>
                  <a:off x="1533525" y="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5" name="Elipse 84"/>
                <p:cNvSpPr/>
                <p:nvPr/>
              </p:nvSpPr>
              <p:spPr>
                <a:xfrm>
                  <a:off x="1352550" y="190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1171575" y="666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7" name="Elipse 86"/>
                <p:cNvSpPr/>
                <p:nvPr/>
              </p:nvSpPr>
              <p:spPr>
                <a:xfrm>
                  <a:off x="981075" y="133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8" name="Elipse 87"/>
                <p:cNvSpPr/>
                <p:nvPr/>
              </p:nvSpPr>
              <p:spPr>
                <a:xfrm>
                  <a:off x="752475" y="2571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89" name="Elipse 88"/>
                <p:cNvSpPr/>
                <p:nvPr/>
              </p:nvSpPr>
              <p:spPr>
                <a:xfrm>
                  <a:off x="609600" y="3619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0" name="Elipse 89"/>
                <p:cNvSpPr/>
                <p:nvPr/>
              </p:nvSpPr>
              <p:spPr>
                <a:xfrm>
                  <a:off x="466725" y="4857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1" name="Elipse 90"/>
                <p:cNvSpPr/>
                <p:nvPr/>
              </p:nvSpPr>
              <p:spPr>
                <a:xfrm>
                  <a:off x="352425" y="6191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2" name="Elipse 91"/>
                <p:cNvSpPr/>
                <p:nvPr/>
              </p:nvSpPr>
              <p:spPr>
                <a:xfrm>
                  <a:off x="2333625" y="307657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3" name="Elipse 92"/>
                <p:cNvSpPr/>
                <p:nvPr/>
              </p:nvSpPr>
              <p:spPr>
                <a:xfrm>
                  <a:off x="2152650" y="3133725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4" name="Elipse 93"/>
                <p:cNvSpPr/>
                <p:nvPr/>
              </p:nvSpPr>
              <p:spPr>
                <a:xfrm>
                  <a:off x="1962150" y="318135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  <p:sp>
              <p:nvSpPr>
                <p:cNvPr id="95" name="Elipse 94"/>
                <p:cNvSpPr/>
                <p:nvPr/>
              </p:nvSpPr>
              <p:spPr>
                <a:xfrm>
                  <a:off x="1762125" y="3200400"/>
                  <a:ext cx="95250" cy="9525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s-ES"/>
                </a:p>
              </p:txBody>
            </p:sp>
          </p:grpSp>
          <p:sp>
            <p:nvSpPr>
              <p:cNvPr id="8" name="Cuadro de texto 151"/>
              <p:cNvSpPr txBox="1"/>
              <p:nvPr/>
            </p:nvSpPr>
            <p:spPr>
              <a:xfrm>
                <a:off x="1343025" y="0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Cuadro de texto 155"/>
              <p:cNvSpPr txBox="1"/>
              <p:nvPr/>
            </p:nvSpPr>
            <p:spPr>
              <a:xfrm>
                <a:off x="1323975" y="2695575"/>
                <a:ext cx="424431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30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Cuadro de texto 156"/>
              <p:cNvSpPr txBox="1"/>
              <p:nvPr/>
            </p:nvSpPr>
            <p:spPr>
              <a:xfrm>
                <a:off x="0" y="1381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Cuadro de texto 157"/>
              <p:cNvSpPr txBox="1"/>
              <p:nvPr/>
            </p:nvSpPr>
            <p:spPr>
              <a:xfrm>
                <a:off x="2762250" y="1323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Cuadro de texto 158"/>
              <p:cNvSpPr txBox="1"/>
              <p:nvPr/>
            </p:nvSpPr>
            <p:spPr>
              <a:xfrm>
                <a:off x="2759072" y="1288183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Cuadro de texto 159"/>
              <p:cNvSpPr txBox="1"/>
              <p:nvPr/>
            </p:nvSpPr>
            <p:spPr>
              <a:xfrm>
                <a:off x="2152650" y="1809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Cuadro de texto 161"/>
              <p:cNvSpPr txBox="1"/>
              <p:nvPr/>
            </p:nvSpPr>
            <p:spPr>
              <a:xfrm>
                <a:off x="2152650" y="254317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Cuadro de texto 162"/>
              <p:cNvSpPr txBox="1"/>
              <p:nvPr/>
            </p:nvSpPr>
            <p:spPr>
              <a:xfrm>
                <a:off x="542925" y="2524125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Cuadro de texto 163"/>
              <p:cNvSpPr txBox="1"/>
              <p:nvPr/>
            </p:nvSpPr>
            <p:spPr>
              <a:xfrm>
                <a:off x="0" y="1362076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2800" b="1" dirty="0">
                    <a:solidFill>
                      <a:srgbClr val="FF000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45</a:t>
                </a:r>
                <a:endParaRPr lang="es-ES" sz="20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Cuadro de texto 166"/>
              <p:cNvSpPr txBox="1"/>
              <p:nvPr/>
            </p:nvSpPr>
            <p:spPr>
              <a:xfrm>
                <a:off x="1343025" y="9239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Cuadro de texto 165"/>
              <p:cNvSpPr txBox="1"/>
              <p:nvPr/>
            </p:nvSpPr>
            <p:spPr>
              <a:xfrm>
                <a:off x="609600" y="190500"/>
                <a:ext cx="381000" cy="333375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_tradnl" sz="1400" b="1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55</a:t>
                </a:r>
                <a:endParaRPr lang="es-E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Cuadro de texto 167"/>
              <p:cNvSpPr txBox="1"/>
              <p:nvPr/>
            </p:nvSpPr>
            <p:spPr>
              <a:xfrm>
                <a:off x="1352550" y="1952625"/>
                <a:ext cx="391795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Cuadro de texto 168"/>
              <p:cNvSpPr txBox="1"/>
              <p:nvPr/>
            </p:nvSpPr>
            <p:spPr>
              <a:xfrm>
                <a:off x="914400" y="1362075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Cuadro de texto 169"/>
              <p:cNvSpPr txBox="1"/>
              <p:nvPr/>
            </p:nvSpPr>
            <p:spPr>
              <a:xfrm>
                <a:off x="1966839" y="1325709"/>
                <a:ext cx="268876" cy="292522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_tradnl" sz="2800" b="1" dirty="0">
                    <a:solidFill>
                      <a:srgbClr val="0070C0"/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s-ES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Elipse 5"/>
            <p:cNvSpPr/>
            <p:nvPr/>
          </p:nvSpPr>
          <p:spPr>
            <a:xfrm>
              <a:off x="1514475" y="1524000"/>
              <a:ext cx="45719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cxnSp>
        <p:nvCxnSpPr>
          <p:cNvPr id="96" name="Conector recto de flecha 95"/>
          <p:cNvCxnSpPr/>
          <p:nvPr/>
        </p:nvCxnSpPr>
        <p:spPr>
          <a:xfrm flipH="1" flipV="1">
            <a:off x="5406362" y="1569567"/>
            <a:ext cx="498566" cy="1027361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Imagen 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84655">
            <a:off x="5261970" y="2558682"/>
            <a:ext cx="1197610" cy="1987401"/>
          </a:xfrm>
          <a:prstGeom prst="rect">
            <a:avLst/>
          </a:prstGeom>
          <a:noFill/>
        </p:spPr>
      </p:pic>
      <p:sp>
        <p:nvSpPr>
          <p:cNvPr id="105" name="CuadroTexto 104"/>
          <p:cNvSpPr txBox="1"/>
          <p:nvPr/>
        </p:nvSpPr>
        <p:spPr>
          <a:xfrm>
            <a:off x="8261540" y="5241955"/>
            <a:ext cx="318047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11</a:t>
            </a:r>
            <a:r>
              <a:rPr lang="es-ES" sz="5400" b="1" dirty="0" smtClean="0">
                <a:solidFill>
                  <a:srgbClr val="FF0000"/>
                </a:solidFill>
              </a:rPr>
              <a:t>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FF0000"/>
                </a:solidFill>
              </a:rPr>
              <a:t> 30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106" name="CuadroTexto 105"/>
          <p:cNvSpPr txBox="1"/>
          <p:nvPr/>
        </p:nvSpPr>
        <p:spPr>
          <a:xfrm>
            <a:off x="405797" y="5241955"/>
            <a:ext cx="31804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70C0"/>
                </a:solidFill>
              </a:rPr>
              <a:t>02 </a:t>
            </a:r>
            <a:r>
              <a:rPr lang="es-ES" sz="5400" b="1" dirty="0" smtClean="0"/>
              <a:t>:</a:t>
            </a:r>
            <a:r>
              <a:rPr lang="es-ES" sz="5400" b="1" dirty="0" smtClean="0">
                <a:solidFill>
                  <a:srgbClr val="00B050"/>
                </a:solidFill>
              </a:rPr>
              <a:t> </a:t>
            </a:r>
            <a:r>
              <a:rPr lang="es-ES" sz="5400" b="1" dirty="0" smtClean="0">
                <a:solidFill>
                  <a:srgbClr val="FF0000"/>
                </a:solidFill>
              </a:rPr>
              <a:t>45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99" name="Imagen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12" y="6422784"/>
            <a:ext cx="1142998" cy="263769"/>
          </a:xfrm>
          <a:prstGeom prst="rect">
            <a:avLst/>
          </a:prstGeom>
        </p:spPr>
      </p:pic>
      <p:sp>
        <p:nvSpPr>
          <p:cNvPr id="100" name="CuadroTexto 99"/>
          <p:cNvSpPr txBox="1"/>
          <p:nvPr/>
        </p:nvSpPr>
        <p:spPr>
          <a:xfrm>
            <a:off x="547532" y="196261"/>
            <a:ext cx="557937" cy="461665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</a:rPr>
              <a:t>23</a:t>
            </a:r>
            <a:endParaRPr lang="es-ES" sz="2400" b="1" dirty="0">
              <a:solidFill>
                <a:srgbClr val="00B050"/>
              </a:solidFill>
            </a:endParaRPr>
          </a:p>
        </p:txBody>
      </p:sp>
      <p:pic>
        <p:nvPicPr>
          <p:cNvPr id="101" name="Imagen 100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90351" y="9813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166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6.25E-7 -1.48148E-6 L 0.00169 0.02014 " pathEditMode="relative" rAng="0" ptsTypes="AA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95"/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26 -1.48148E-6 L -0.33086 0.0018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1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</p:childTnLst>
        </p:cTn>
      </p:par>
    </p:tnLst>
    <p:bldLst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698</Words>
  <Application>Microsoft Office PowerPoint</Application>
  <PresentationFormat>Panorámica</PresentationFormat>
  <Paragraphs>595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FRANCISCO JAVIER VACA ROMAN</cp:lastModifiedBy>
  <cp:revision>27</cp:revision>
  <dcterms:created xsi:type="dcterms:W3CDTF">2019-02-18T18:14:47Z</dcterms:created>
  <dcterms:modified xsi:type="dcterms:W3CDTF">2019-02-27T14:24:19Z</dcterms:modified>
</cp:coreProperties>
</file>