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  <p:sldId id="278" r:id="rId23"/>
    <p:sldId id="279" r:id="rId24"/>
    <p:sldId id="280" r:id="rId25"/>
    <p:sldId id="288" r:id="rId26"/>
    <p:sldId id="284" r:id="rId27"/>
    <p:sldId id="287" r:id="rId28"/>
    <p:sldId id="281" r:id="rId29"/>
    <p:sldId id="282" r:id="rId30"/>
    <p:sldId id="283" r:id="rId31"/>
    <p:sldId id="285" r:id="rId32"/>
    <p:sldId id="286" r:id="rId3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iLlKBMe4nPiD+m5TGLJ1w==" hashData="9u1ELACHB4Ko0ivvhwG6xOcJBwFBcpvo8ZFg11XT9Q/4LBuBDtk5wtIt/tkwrgmj+H1X3FSzLV0ZAiW1jBM8d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72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0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7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6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93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21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4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56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3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09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03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42BB-4DD2-4FCC-B942-C4805716D0C7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69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34082" y="2557711"/>
            <a:ext cx="1140807" cy="3543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03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31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145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0"/>
          </p:cNvCxnSpPr>
          <p:nvPr/>
        </p:nvCxnSpPr>
        <p:spPr>
          <a:xfrm flipV="1">
            <a:off x="5904928" y="1356979"/>
            <a:ext cx="11625" cy="123995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78202" y="161335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30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10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06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5887057" y="2614911"/>
            <a:ext cx="3188" cy="1283003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25995">
            <a:off x="6229813" y="1681013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303724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6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1</a:t>
            </a:r>
            <a:r>
              <a:rPr lang="es-ES" sz="5400" b="1" dirty="0" smtClean="0">
                <a:solidFill>
                  <a:srgbClr val="FF0000"/>
                </a:solidFill>
              </a:rPr>
              <a:t>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302366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5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846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0"/>
          </p:cNvCxnSpPr>
          <p:nvPr/>
        </p:nvCxnSpPr>
        <p:spPr>
          <a:xfrm flipV="1">
            <a:off x="5904928" y="1356979"/>
            <a:ext cx="11625" cy="123995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78202" y="161335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61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4675473" y="2553095"/>
            <a:ext cx="1214772" cy="6181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10666">
            <a:off x="4429801" y="1666227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877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1861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1848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>
            <a:off x="4896844" y="2868096"/>
            <a:ext cx="1024570" cy="60093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93670" y="1870271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6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286626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20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86626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/>
          <p:nvPr/>
        </p:nvCxnSpPr>
        <p:spPr>
          <a:xfrm flipH="1">
            <a:off x="5046800" y="2842263"/>
            <a:ext cx="895790" cy="58154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31528">
            <a:off x="6158347" y="2369275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93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293753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3</a:t>
            </a:r>
            <a:r>
              <a:rPr lang="es-ES" sz="5400" b="1" dirty="0" smtClean="0">
                <a:solidFill>
                  <a:srgbClr val="FF0000"/>
                </a:solidFill>
              </a:rPr>
              <a:t>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9239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V="1">
            <a:off x="5904735" y="1829990"/>
            <a:ext cx="553810" cy="102291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95037">
            <a:off x="4776705" y="2681863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97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37443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10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25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373077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6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 flipV="1">
            <a:off x="4910749" y="2219140"/>
            <a:ext cx="993986" cy="633768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4645">
            <a:off x="5741288" y="2703585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21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31352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1</a:t>
            </a:r>
            <a:r>
              <a:rPr lang="es-ES" sz="5400" b="1" dirty="0" smtClean="0">
                <a:solidFill>
                  <a:srgbClr val="FF0000"/>
                </a:solidFill>
              </a:rPr>
              <a:t>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313520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3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/>
          <p:nvPr/>
        </p:nvCxnSpPr>
        <p:spPr>
          <a:xfrm>
            <a:off x="5888802" y="2928160"/>
            <a:ext cx="1012391" cy="55347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8409">
            <a:off x="6126368" y="1411357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9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32696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3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326967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/>
          <p:nvPr/>
        </p:nvCxnSpPr>
        <p:spPr>
          <a:xfrm>
            <a:off x="5888802" y="2928160"/>
            <a:ext cx="1012391" cy="55347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8409">
            <a:off x="6126368" y="1411357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35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0" y="2614911"/>
            <a:ext cx="575978" cy="107620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41130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5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409942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30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06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253412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50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52054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6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 flipV="1">
            <a:off x="5367491" y="1864827"/>
            <a:ext cx="537245" cy="98808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81894">
            <a:off x="4556775" y="1418396"/>
            <a:ext cx="1142525" cy="1867357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674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016530" y="3555017"/>
            <a:ext cx="1027521" cy="58739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grpSp>
        <p:nvGrpSpPr>
          <p:cNvPr id="103" name="Grupo 102"/>
          <p:cNvGrpSpPr/>
          <p:nvPr/>
        </p:nvGrpSpPr>
        <p:grpSpPr>
          <a:xfrm>
            <a:off x="5875514" y="2707924"/>
            <a:ext cx="1088442" cy="1370558"/>
            <a:chOff x="591609" y="3249933"/>
            <a:chExt cx="1088442" cy="1370558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07" name="CuadroTexto 106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MAÑANA</a:t>
              </a:r>
              <a:endParaRPr lang="es-ES" dirty="0"/>
            </a:p>
          </p:txBody>
        </p:sp>
      </p:grp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74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2" animBg="1"/>
      <p:bldP spid="105" grpId="4" animBg="1"/>
      <p:bldP spid="105" grpId="5" animBg="1"/>
      <p:bldP spid="106" grpId="0" animBg="1"/>
      <p:bldP spid="106" grpId="1" animBg="1"/>
      <p:bldP spid="106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4"/>
          </p:cNvCxnSpPr>
          <p:nvPr/>
        </p:nvCxnSpPr>
        <p:spPr>
          <a:xfrm>
            <a:off x="3084393" y="3555017"/>
            <a:ext cx="20386" cy="1232093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06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18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5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2" uiExpand="1" animBg="1"/>
      <p:bldP spid="106" grpId="4" animBg="1"/>
      <p:bldP spid="106" grpId="5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2152931" y="2831042"/>
            <a:ext cx="935365" cy="70922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22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70C0"/>
                </a:solidFill>
              </a:rPr>
              <a:t>1</a:t>
            </a:r>
            <a:r>
              <a:rPr lang="es-ES" sz="4400" b="1" dirty="0" smtClean="0">
                <a:solidFill>
                  <a:srgbClr val="0070C0"/>
                </a:solidFill>
              </a:rPr>
              <a:t>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NOCHE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773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1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2540458" y="2418468"/>
            <a:ext cx="547840" cy="107756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38939" y="1676526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23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</a:t>
            </a:r>
            <a:r>
              <a:rPr lang="es-ES" sz="4400" b="1" dirty="0">
                <a:solidFill>
                  <a:srgbClr val="0070C0"/>
                </a:solidFill>
              </a:rPr>
              <a:t>1</a:t>
            </a:r>
            <a:r>
              <a:rPr lang="es-ES" sz="4400" b="1" dirty="0" smtClean="0">
                <a:solidFill>
                  <a:srgbClr val="0070C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NOCHE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41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1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098975" y="3555017"/>
            <a:ext cx="985418" cy="55383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2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7409" y="3555017"/>
            <a:ext cx="586984" cy="101950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07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MAÑANA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6676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1924395" y="3496028"/>
            <a:ext cx="1193400" cy="20615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68834" y="1677577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57966" y="1854561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21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MAÑANA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1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3084393" y="2802953"/>
            <a:ext cx="1018871" cy="75206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02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14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9001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2775" y="3496028"/>
            <a:ext cx="595524" cy="1045619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68834" y="1677577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</a:t>
            </a:r>
            <a:r>
              <a:rPr lang="es-ES" sz="4400" b="1" dirty="0">
                <a:solidFill>
                  <a:srgbClr val="0070C0"/>
                </a:solidFill>
              </a:rPr>
              <a:t>7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57966" y="1854561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MAÑANA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8953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04928" y="2627402"/>
            <a:ext cx="1053313" cy="63355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04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19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7409" y="3555017"/>
            <a:ext cx="586984" cy="97901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07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8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4"/>
          </p:cNvCxnSpPr>
          <p:nvPr/>
        </p:nvCxnSpPr>
        <p:spPr>
          <a:xfrm>
            <a:off x="3084393" y="3555017"/>
            <a:ext cx="20386" cy="1232093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06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7" name="Grupo 106"/>
          <p:cNvGrpSpPr/>
          <p:nvPr/>
        </p:nvGrpSpPr>
        <p:grpSpPr>
          <a:xfrm>
            <a:off x="5848141" y="2904233"/>
            <a:ext cx="1088442" cy="1355810"/>
            <a:chOff x="591609" y="3264681"/>
            <a:chExt cx="1088442" cy="1355810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3264681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MAÑANA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63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1894899" y="3487147"/>
            <a:ext cx="1189494" cy="3837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21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7" name="Grupo 106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NOCHE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95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2"/>
          </p:cNvCxnSpPr>
          <p:nvPr/>
        </p:nvCxnSpPr>
        <p:spPr>
          <a:xfrm flipH="1">
            <a:off x="4706673" y="2614911"/>
            <a:ext cx="1213067" cy="1253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41130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409942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47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5406362" y="1569567"/>
            <a:ext cx="498566" cy="102736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18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19741" y="1536815"/>
            <a:ext cx="553968" cy="107809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17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1" y="2614911"/>
            <a:ext cx="1041487" cy="62465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29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1" y="2614911"/>
            <a:ext cx="1041487" cy="62465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04513">
            <a:off x="4450282" y="1622539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63383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6202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92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5406362" y="1569567"/>
            <a:ext cx="498566" cy="102736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4655">
            <a:off x="5261970" y="255868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30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90351" y="9813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16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698</Words>
  <Application>Microsoft Office PowerPoint</Application>
  <PresentationFormat>Panorámica</PresentationFormat>
  <Paragraphs>595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27</cp:revision>
  <dcterms:created xsi:type="dcterms:W3CDTF">2019-02-18T18:14:47Z</dcterms:created>
  <dcterms:modified xsi:type="dcterms:W3CDTF">2019-02-27T14:24:19Z</dcterms:modified>
</cp:coreProperties>
</file>