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10L1CWDImT6w3ajBnDVYA==" hashData="9ebazwQmEdabqo29mNOJ2lxKD+Zd711ZTCyX95vcn0w4psMc56G+He+2Ajc9++bShkCeAzkm/aGy8GprD40C1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01E8-F59B-49C7-9A88-3B1DB6424328}" type="datetimeFigureOut">
              <a:rPr lang="es-ES" smtClean="0"/>
              <a:t>26/03/2025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448A7-D3E0-40A2-88F3-F1554EE1C5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3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262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586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373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29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10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327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37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71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20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055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48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2C7D-6201-42B3-B558-BB0B04CB3CFD}" type="datetimeFigureOut">
              <a:rPr lang="ca-ES" smtClean="0"/>
              <a:t>26/3/2025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8328-5B09-4163-925B-C97E14E6928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71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imir.org/material-didact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imir.org/material-didactico/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" y="6477638"/>
            <a:ext cx="1142998" cy="263769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4434" y="1230907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4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PARAULES TRISÍL·LABAS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66"/>
          <p:cNvSpPr txBox="1"/>
          <p:nvPr/>
        </p:nvSpPr>
        <p:spPr>
          <a:xfrm>
            <a:off x="3183515" y="627285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https://adimir.org/material-didactico/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1036030" y="158149"/>
            <a:ext cx="1006475" cy="762000"/>
            <a:chOff x="0" y="0"/>
            <a:chExt cx="1006475" cy="762000"/>
          </a:xfrm>
        </p:grpSpPr>
        <p:pic>
          <p:nvPicPr>
            <p:cNvPr id="10" name="Imagen 9" descr="E:\Users\FRANCISCOJAVIER\Pictures\Logo FUNDACIÓ AdimirVecto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6475" cy="541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38100" y="590550"/>
              <a:ext cx="904875" cy="17145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8680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</a:t>
            </a:r>
            <a:r>
              <a:rPr lang="es-ES" sz="19900" dirty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SE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15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</a:t>
            </a:r>
            <a:r>
              <a:rPr lang="es-ES" sz="19900" dirty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VI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N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14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18657" y="1902238"/>
            <a:ext cx="3477177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V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BO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13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75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4812" y="1902238"/>
            <a:ext cx="3780681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55493" y="1902238"/>
            <a:ext cx="400516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L</a:t>
            </a:r>
            <a:r>
              <a:rPr lang="es-ES" sz="19900" dirty="0" smtClean="0">
                <a:solidFill>
                  <a:schemeClr val="bg1"/>
                </a:solidFill>
              </a:rPr>
              <a:t>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70784" y="1902238"/>
            <a:ext cx="407364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12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75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4812" y="1902238"/>
            <a:ext cx="399377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76516" y="1902238"/>
            <a:ext cx="400516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970784" y="1902238"/>
            <a:ext cx="407364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11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LLA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10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PÀ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9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8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J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M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7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endParaRPr lang="es-ES" sz="19900" dirty="0">
              <a:solidFill>
                <a:schemeClr val="bg1"/>
              </a:solidFill>
            </a:endParaRPr>
          </a:p>
          <a:p>
            <a:r>
              <a:rPr lang="es-ES" sz="19900" dirty="0" smtClean="0">
                <a:solidFill>
                  <a:schemeClr val="bg1"/>
                </a:solidFill>
              </a:rPr>
              <a:t>LO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T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6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23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 de texto 66"/>
          <p:cNvSpPr txBox="1"/>
          <p:nvPr/>
        </p:nvSpPr>
        <p:spPr>
          <a:xfrm>
            <a:off x="2935031" y="62549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 </a:t>
            </a:r>
            <a:r>
              <a:rPr lang="es-E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https://adimir.org/material-didactico/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6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PO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M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D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RA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T</a:t>
            </a:r>
            <a:r>
              <a:rPr lang="es-ES" sz="19900" dirty="0">
                <a:solidFill>
                  <a:prstClr val="white"/>
                </a:solidFill>
              </a:rPr>
              <a:t>O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LÍ</a:t>
            </a:r>
            <a:endParaRPr lang="es-ES" sz="287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RO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N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3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RO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L</a:t>
            </a:r>
            <a:r>
              <a:rPr lang="es-ES" sz="19900" dirty="0">
                <a:solidFill>
                  <a:prstClr val="white"/>
                </a:solidFill>
              </a:rPr>
              <a:t>E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TA</a:t>
            </a:r>
            <a:endParaRPr lang="es-ES" sz="287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/>
          <a:stretch/>
        </p:blipFill>
        <p:spPr>
          <a:xfrm>
            <a:off x="2796988" y="1225106"/>
            <a:ext cx="6628368" cy="442888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SA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23900" dirty="0" smtClean="0">
                <a:solidFill>
                  <a:prstClr val="black"/>
                </a:solidFill>
              </a:rPr>
              <a:t/>
            </a:r>
            <a:br>
              <a:rPr lang="es-ES" sz="239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BA</a:t>
            </a:r>
            <a:endParaRPr lang="es-ES" sz="239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28700" dirty="0" smtClean="0">
                <a:solidFill>
                  <a:prstClr val="black"/>
                </a:solidFill>
              </a:rPr>
              <a:t/>
            </a:r>
            <a:br>
              <a:rPr lang="es-ES" sz="28700" dirty="0" smtClean="0">
                <a:solidFill>
                  <a:prstClr val="black"/>
                </a:solidFill>
              </a:rPr>
            </a:br>
            <a:r>
              <a:rPr lang="es-ES" sz="19900" dirty="0" smtClean="0">
                <a:solidFill>
                  <a:prstClr val="white"/>
                </a:solidFill>
              </a:rPr>
              <a:t>TA</a:t>
            </a:r>
            <a:endParaRPr lang="es-ES" sz="28700" dirty="0">
              <a:solidFill>
                <a:prstClr val="white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BO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22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B</a:t>
            </a:r>
            <a:r>
              <a:rPr lang="es-ES" sz="19900" dirty="0" smtClean="0">
                <a:solidFill>
                  <a:schemeClr val="bg1"/>
                </a:solidFill>
              </a:rPr>
              <a:t>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N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21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N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20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>
                <a:solidFill>
                  <a:schemeClr val="bg1"/>
                </a:solidFill>
              </a:rPr>
              <a:t>M</a:t>
            </a:r>
            <a:r>
              <a:rPr lang="es-ES" sz="19900" dirty="0" smtClean="0">
                <a:solidFill>
                  <a:schemeClr val="bg1"/>
                </a:solidFill>
              </a:rPr>
              <a:t>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>
                <a:solidFill>
                  <a:schemeClr val="bg1"/>
                </a:solidFill>
              </a:rPr>
              <a:t>S</a:t>
            </a:r>
            <a:r>
              <a:rPr lang="es-ES" sz="19900" dirty="0" smtClean="0">
                <a:solidFill>
                  <a:schemeClr val="bg1"/>
                </a:solidFill>
              </a:rPr>
              <a:t>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19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CA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FA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18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49624" y="1902238"/>
            <a:ext cx="3498293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DI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45859" y="1902238"/>
            <a:ext cx="3990455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MO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49760" y="1902238"/>
            <a:ext cx="3943309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NI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17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63303"/>
            <a:ext cx="6752493" cy="675249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48462" y="1902238"/>
            <a:ext cx="334737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G</a:t>
            </a:r>
            <a:r>
              <a:rPr lang="es-ES" sz="19900" dirty="0">
                <a:solidFill>
                  <a:schemeClr val="bg1"/>
                </a:solidFill>
              </a:rPr>
              <a:t>A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995834" y="1902238"/>
            <a:ext cx="3813586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23900" dirty="0" smtClean="0"/>
              <a:t/>
            </a:r>
            <a:br>
              <a:rPr lang="es-ES" sz="239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LE</a:t>
            </a:r>
            <a:endParaRPr lang="es-ES" sz="239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09420" y="1902238"/>
            <a:ext cx="3770142" cy="31792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19900" dirty="0" smtClean="0">
                <a:solidFill>
                  <a:schemeClr val="bg1"/>
                </a:solidFill>
              </a:rPr>
              <a:t>TA</a:t>
            </a:r>
            <a:endParaRPr lang="es-ES" sz="287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50"/>
                </a:solidFill>
              </a:rPr>
              <a:t>16</a:t>
            </a:r>
            <a:endParaRPr lang="es-ES" sz="4800" b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  <p:bldP spid="6" grpId="0" animBg="1"/>
      <p:bldP spid="6" grpId="1" animBg="1"/>
      <p:bldP spid="6" grpId="2" animBg="1"/>
      <p:bldP spid="6" grpId="3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681</Words>
  <Application>Microsoft Office PowerPoint</Application>
  <PresentationFormat>Panorámica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EscolarSD Regular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8</cp:revision>
  <dcterms:created xsi:type="dcterms:W3CDTF">2018-12-09T21:47:52Z</dcterms:created>
  <dcterms:modified xsi:type="dcterms:W3CDTF">2025-03-26T22:05:28Z</dcterms:modified>
</cp:coreProperties>
</file>