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2" r:id="rId5"/>
    <p:sldId id="260" r:id="rId6"/>
    <p:sldId id="280" r:id="rId7"/>
    <p:sldId id="281" r:id="rId8"/>
    <p:sldId id="261" r:id="rId9"/>
    <p:sldId id="282" r:id="rId10"/>
    <p:sldId id="283" r:id="rId11"/>
    <p:sldId id="263" r:id="rId12"/>
    <p:sldId id="264" r:id="rId13"/>
    <p:sldId id="266" r:id="rId14"/>
    <p:sldId id="284" r:id="rId15"/>
    <p:sldId id="265" r:id="rId16"/>
    <p:sldId id="285" r:id="rId17"/>
    <p:sldId id="286" r:id="rId18"/>
    <p:sldId id="287" r:id="rId19"/>
    <p:sldId id="288" r:id="rId20"/>
    <p:sldId id="289" r:id="rId21"/>
    <p:sldId id="267" r:id="rId22"/>
    <p:sldId id="290" r:id="rId23"/>
    <p:sldId id="268" r:id="rId24"/>
    <p:sldId id="291" r:id="rId25"/>
    <p:sldId id="292" r:id="rId26"/>
    <p:sldId id="269" r:id="rId27"/>
    <p:sldId id="270" r:id="rId28"/>
    <p:sldId id="293" r:id="rId29"/>
    <p:sldId id="271" r:id="rId30"/>
    <p:sldId id="272" r:id="rId31"/>
    <p:sldId id="294" r:id="rId32"/>
    <p:sldId id="273" r:id="rId33"/>
    <p:sldId id="274" r:id="rId34"/>
    <p:sldId id="275" r:id="rId35"/>
    <p:sldId id="276" r:id="rId36"/>
    <p:sldId id="277" r:id="rId37"/>
    <p:sldId id="279" r:id="rId38"/>
    <p:sldId id="278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10L1CWDImT6w3ajBnDVYA==" hashData="9ebazwQmEdabqo29mNOJ2lxKD+Zd711ZTCyX95vcn0w4psMc56G+He+2Ajc9++bShkCeAzkm/aGy8GprD40C1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01E8-F59B-49C7-9A88-3B1DB6424328}" type="datetimeFigureOut">
              <a:rPr lang="es-ES" smtClean="0"/>
              <a:t>02/12/2019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448A7-D3E0-40A2-88F3-F1554EE1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3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262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586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373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29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10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327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37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715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20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055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48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2C7D-6201-42B3-B558-BB0B04CB3CFD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718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46" y="1518805"/>
            <a:ext cx="3946163" cy="394616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ZA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49624" y="1902238"/>
            <a:ext cx="3498293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45859" y="1902238"/>
            <a:ext cx="3990455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49760" y="1902238"/>
            <a:ext cx="3943309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CO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D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JO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G</a:t>
            </a:r>
            <a:r>
              <a:rPr lang="es-ES" sz="19900" dirty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C</a:t>
            </a:r>
            <a:r>
              <a:rPr lang="es-ES" sz="19900" dirty="0" smtClean="0">
                <a:solidFill>
                  <a:schemeClr val="bg1"/>
                </a:solidFill>
              </a:rPr>
              <a:t>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HA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N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HE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HE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18657" y="1902238"/>
            <a:ext cx="3477177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JA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BE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34" y="1650947"/>
            <a:ext cx="3903201" cy="390320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ÑE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R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18657" y="1902238"/>
            <a:ext cx="3477177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JI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FA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18657" y="1902238"/>
            <a:ext cx="3477177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V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18657" y="1902238"/>
            <a:ext cx="3477177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4812" y="1902238"/>
            <a:ext cx="3780681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493" y="1902238"/>
            <a:ext cx="400516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C</a:t>
            </a:r>
            <a:r>
              <a:rPr lang="es-ES" sz="19900" dirty="0" smtClean="0">
                <a:solidFill>
                  <a:schemeClr val="bg1"/>
                </a:solidFill>
              </a:rPr>
              <a:t>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970784" y="1902238"/>
            <a:ext cx="407364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75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4812" y="1902238"/>
            <a:ext cx="3780681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493" y="1902238"/>
            <a:ext cx="400516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L</a:t>
            </a:r>
            <a:r>
              <a:rPr lang="es-ES" sz="19900" dirty="0" smtClean="0">
                <a:solidFill>
                  <a:schemeClr val="bg1"/>
                </a:solidFill>
              </a:rPr>
              <a:t>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970784" y="1902238"/>
            <a:ext cx="407364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1920" y="1902238"/>
            <a:ext cx="4222678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493" y="1902238"/>
            <a:ext cx="400516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970784" y="1902238"/>
            <a:ext cx="407364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</a:t>
            </a:r>
            <a:r>
              <a:rPr lang="es-ES" sz="19900" dirty="0">
                <a:solidFill>
                  <a:schemeClr val="bg1"/>
                </a:solidFill>
              </a:rPr>
              <a:t>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75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4812" y="1902238"/>
            <a:ext cx="399377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76516" y="1902238"/>
            <a:ext cx="400516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970784" y="1902238"/>
            <a:ext cx="407364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VA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J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VE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PÁ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GI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SU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5928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RA</a:t>
            </a:r>
            <a:endParaRPr lang="es-ES" sz="19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Y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SO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J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M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endParaRPr lang="es-ES" sz="19900" dirty="0">
              <a:solidFill>
                <a:schemeClr val="bg1"/>
              </a:solidFill>
            </a:endParaRPr>
          </a:p>
          <a:p>
            <a:r>
              <a:rPr lang="es-ES" sz="19900" dirty="0" smtClean="0">
                <a:solidFill>
                  <a:schemeClr val="bg1"/>
                </a:solidFill>
              </a:rPr>
              <a:t>LO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R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SI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RE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NA</a:t>
            </a:r>
            <a:endParaRPr lang="es-ES" sz="287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TE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/>
          <a:stretch/>
        </p:blipFill>
        <p:spPr>
          <a:xfrm>
            <a:off x="2796988" y="1225106"/>
            <a:ext cx="6628368" cy="442888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ZA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PA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TO</a:t>
            </a:r>
            <a:endParaRPr lang="es-ES" sz="287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VE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RA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NO</a:t>
            </a:r>
            <a:endParaRPr lang="es-ES" sz="287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Z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N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CÁ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R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M</a:t>
            </a:r>
            <a:r>
              <a:rPr lang="es-ES" sz="19900" dirty="0" smtClean="0">
                <a:solidFill>
                  <a:schemeClr val="bg1"/>
                </a:solidFill>
              </a:rPr>
              <a:t>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S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41459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Panorámica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EscolarSD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17</cp:revision>
  <dcterms:created xsi:type="dcterms:W3CDTF">2018-12-09T21:47:52Z</dcterms:created>
  <dcterms:modified xsi:type="dcterms:W3CDTF">2019-12-02T10:07:20Z</dcterms:modified>
</cp:coreProperties>
</file>