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9" r:id="rId4"/>
    <p:sldId id="258" r:id="rId5"/>
    <p:sldId id="263" r:id="rId6"/>
    <p:sldId id="260" r:id="rId7"/>
    <p:sldId id="266" r:id="rId8"/>
    <p:sldId id="267" r:id="rId9"/>
    <p:sldId id="264" r:id="rId10"/>
    <p:sldId id="268" r:id="rId11"/>
    <p:sldId id="269" r:id="rId12"/>
    <p:sldId id="270" r:id="rId13"/>
    <p:sldId id="283" r:id="rId14"/>
    <p:sldId id="271" r:id="rId15"/>
    <p:sldId id="272" r:id="rId16"/>
    <p:sldId id="273" r:id="rId17"/>
    <p:sldId id="344" r:id="rId18"/>
    <p:sldId id="274" r:id="rId19"/>
    <p:sldId id="275" r:id="rId20"/>
    <p:sldId id="276" r:id="rId21"/>
    <p:sldId id="345" r:id="rId22"/>
    <p:sldId id="277" r:id="rId23"/>
    <p:sldId id="278" r:id="rId24"/>
    <p:sldId id="279" r:id="rId25"/>
    <p:sldId id="346" r:id="rId26"/>
    <p:sldId id="280" r:id="rId27"/>
    <p:sldId id="281" r:id="rId28"/>
    <p:sldId id="282" r:id="rId29"/>
    <p:sldId id="347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ddDBFy1ASAmRz0PeZi0kA==" hashData="jotfD/CPAFYgbYOtKEtsbXOelPQhTwXmKThT2QoFNsoNL8YdZcuUGllqo+o839pe3TnsoS+IBUzJH9T8ptEEr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8/1/2025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417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8/1/2025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16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8/1/2025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249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8/1/2025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58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8/1/2025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521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8/1/2025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559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8/1/2025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251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8/1/2025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0767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8/1/2025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469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8/1/2025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833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8/1/2025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4227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7609-4ABD-4678-8602-A3FA80D41E86}" type="datetimeFigureOut">
              <a:rPr lang="ca-ES" smtClean="0"/>
              <a:t>8/1/2025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630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imir.org/material-didactic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smtClean="0">
                <a:solidFill>
                  <a:srgbClr val="00B050"/>
                </a:solidFill>
              </a:rPr>
              <a:t>22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  <p:sp>
        <p:nvSpPr>
          <p:cNvPr id="9" name="Cuadro de texto 66"/>
          <p:cNvSpPr txBox="1"/>
          <p:nvPr/>
        </p:nvSpPr>
        <p:spPr>
          <a:xfrm>
            <a:off x="2949660" y="6183898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Editado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 </a:t>
            </a:r>
            <a:r>
              <a:rPr lang="es-ES" sz="11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https://adimir.org/material-didactico/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09513" y="5284695"/>
            <a:ext cx="1906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AINA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26573" y="5284695"/>
            <a:ext cx="2759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FF0000"/>
                </a:solidFill>
              </a:rPr>
              <a:t>LLEGEIX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388751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L’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18" y="654328"/>
            <a:ext cx="4507219" cy="45072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ÉS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1920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AINA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181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LAIA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LLEGEIX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2148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MENJA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09513" y="5284695"/>
            <a:ext cx="1906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PAU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26573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ESCRIU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23409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EL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09" y="1672388"/>
            <a:ext cx="2791096" cy="27910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96" y="1925050"/>
            <a:ext cx="2751220" cy="27512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3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ÉS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1710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PAU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1998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JOAN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ESCRIU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2305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LLEGEIX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17009" y="5284695"/>
            <a:ext cx="2499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MARIA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31371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DORM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66737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LA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19" y="124939"/>
            <a:ext cx="5389535" cy="53895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3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ÉS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2307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MARIA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2109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b="1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SOFIA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88" y="239830"/>
            <a:ext cx="4771442" cy="477144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84298" y="5284695"/>
            <a:ext cx="1537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PAU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214333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MENJA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72357" y="5284695"/>
            <a:ext cx="965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EL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DORM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1596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>
                <a:solidFill>
                  <a:srgbClr val="FF0000"/>
                </a:solidFill>
              </a:rPr>
              <a:t>B</a:t>
            </a:r>
            <a:r>
              <a:rPr lang="ca-ES" sz="3600" dirty="0" smtClean="0">
                <a:solidFill>
                  <a:srgbClr val="FF0000"/>
                </a:solidFill>
              </a:rPr>
              <a:t>EU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6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09513" y="5284695"/>
            <a:ext cx="2211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00B050"/>
                </a:solidFill>
              </a:rPr>
              <a:t>ANNA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79500" y="5259453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TALLA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60293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L’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23" y="1560096"/>
            <a:ext cx="3124668" cy="31246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7" y="1351549"/>
            <a:ext cx="3081595" cy="30815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5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ÉS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2122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ANNA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1927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AINA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TALLA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2148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MENJA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9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1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46395" y="5284695"/>
            <a:ext cx="1906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PEP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63455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BEU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60291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EL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63" y="391853"/>
            <a:ext cx="4892842" cy="48928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ÉS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1645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PEP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2419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CARLES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BEU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2148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MENJA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</a:t>
            </a:r>
            <a:r>
              <a:rPr lang="ca-ES" sz="3600" b="1" dirty="0"/>
              <a:t>É</a:t>
            </a:r>
            <a:r>
              <a:rPr lang="ca-ES" sz="3600" b="1" dirty="0" smtClean="0"/>
              <a:t>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1710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PAU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181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LAIA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89096" y="5284695"/>
            <a:ext cx="1537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PAU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19131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NEDA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77155" y="5284695"/>
            <a:ext cx="965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EL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46" y="248087"/>
            <a:ext cx="5036608" cy="50366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ÉS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1710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PAU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181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LAIA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NEDA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DORM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09512" y="5284695"/>
            <a:ext cx="217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00B050"/>
                </a:solidFill>
              </a:rPr>
              <a:t>ANNA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281529" y="5284694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CUINA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396913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L’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367558" y="1521873"/>
            <a:ext cx="5777058" cy="3018043"/>
            <a:chOff x="3367558" y="1521873"/>
            <a:chExt cx="5777058" cy="3018043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558" y="1904995"/>
              <a:ext cx="2634921" cy="2634921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573" y="1521873"/>
              <a:ext cx="3018043" cy="3018043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ÉS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2122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ANNA</a:t>
            </a:r>
            <a:endParaRPr lang="ca-ES" sz="3600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181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LAIA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dirty="0" smtClean="0"/>
              <a:t>.</a:t>
            </a:r>
            <a:r>
              <a:rPr lang="ca-ES" sz="3600" dirty="0" smtClean="0">
                <a:solidFill>
                  <a:srgbClr val="FF0000"/>
                </a:solidFill>
              </a:rPr>
              <a:t> CUINA</a:t>
            </a:r>
            <a:endParaRPr lang="ca-ES" sz="1400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2148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MENJA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9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84298" y="5284695"/>
            <a:ext cx="1537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GAT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214333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DORM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72357" y="5284695"/>
            <a:ext cx="965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EL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434592" y="1321286"/>
            <a:ext cx="4385768" cy="3417786"/>
            <a:chOff x="3255318" y="1016079"/>
            <a:chExt cx="4385768" cy="341778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5782" t="37035" r="11600" b="4783"/>
            <a:stretch/>
          </p:blipFill>
          <p:spPr>
            <a:xfrm>
              <a:off x="3255318" y="1662955"/>
              <a:ext cx="3934691" cy="2770910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l="20444"/>
            <a:stretch/>
          </p:blipFill>
          <p:spPr>
            <a:xfrm>
              <a:off x="4922052" y="1016079"/>
              <a:ext cx="2719034" cy="3417786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</a:t>
            </a:r>
            <a:r>
              <a:rPr lang="ca-ES" sz="3600" b="1" dirty="0"/>
              <a:t>É</a:t>
            </a:r>
            <a:r>
              <a:rPr lang="ca-ES" sz="3600" b="1" dirty="0" smtClean="0"/>
              <a:t>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1696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GAT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GOS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 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MENJA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1596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>
                <a:solidFill>
                  <a:srgbClr val="FF0000"/>
                </a:solidFill>
              </a:rPr>
              <a:t>B</a:t>
            </a:r>
            <a:r>
              <a:rPr lang="ca-ES" sz="3600" dirty="0" smtClean="0">
                <a:solidFill>
                  <a:srgbClr val="FF0000"/>
                </a:solidFill>
              </a:rPr>
              <a:t>EU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7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 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DORM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1596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BEU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9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46764" y="5284695"/>
            <a:ext cx="3269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GANIVET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33314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TALLA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99371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EL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083746" y="2028426"/>
            <a:ext cx="5894000" cy="3009288"/>
            <a:chOff x="3083746" y="2028426"/>
            <a:chExt cx="5894000" cy="300928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618951">
              <a:off x="3083746" y="2028426"/>
              <a:ext cx="2679744" cy="2679744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290" y="2128258"/>
              <a:ext cx="2909456" cy="2909456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QUE</a:t>
            </a:r>
            <a:r>
              <a:rPr lang="ca-ES" sz="3600" b="1" dirty="0" smtClean="0"/>
              <a:t> </a:t>
            </a:r>
            <a:r>
              <a:rPr lang="ca-ES" sz="3600" b="1" dirty="0"/>
              <a:t> </a:t>
            </a:r>
            <a:r>
              <a:rPr lang="ca-ES" sz="3600" b="1" dirty="0" smtClean="0"/>
              <a:t>ÉS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2739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GANIVET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3250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FORQUILLA</a:t>
            </a:r>
            <a:endParaRPr lang="ca-ES" sz="4000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TALLA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2266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 smtClean="0"/>
              <a:t>2.</a:t>
            </a:r>
            <a:r>
              <a:rPr lang="ca-ES" sz="3600" dirty="0">
                <a:solidFill>
                  <a:srgbClr val="FF0000"/>
                </a:solidFill>
              </a:rPr>
              <a:t> </a:t>
            </a:r>
            <a:r>
              <a:rPr lang="ca-ES" sz="3600" dirty="0" smtClean="0">
                <a:solidFill>
                  <a:srgbClr val="FF0000"/>
                </a:solidFill>
              </a:rPr>
              <a:t>PUNXA</a:t>
            </a:r>
            <a:r>
              <a:rPr lang="ca-ES" sz="3600" b="1" i="1" dirty="0" smtClean="0"/>
              <a:t> 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1</a:t>
            </a:r>
            <a:r>
              <a:rPr lang="es-ES" sz="6000" b="1" dirty="0" smtClean="0">
                <a:solidFill>
                  <a:srgbClr val="00B050"/>
                </a:solidFill>
              </a:rPr>
              <a:t>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88718" y="5284694"/>
            <a:ext cx="2635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ABELLA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223558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VOLA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04186" y="5284694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L’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3049732" y="355022"/>
            <a:ext cx="6260523" cy="4762500"/>
            <a:chOff x="3049732" y="355022"/>
            <a:chExt cx="6260523" cy="47625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9732" y="355022"/>
              <a:ext cx="4762500" cy="4762500"/>
            </a:xfrm>
            <a:prstGeom prst="rect">
              <a:avLst/>
            </a:prstGeom>
          </p:spPr>
        </p:pic>
        <p:cxnSp>
          <p:nvCxnSpPr>
            <p:cNvPr id="9" name="Conector recto 8"/>
            <p:cNvCxnSpPr/>
            <p:nvPr/>
          </p:nvCxnSpPr>
          <p:spPr>
            <a:xfrm>
              <a:off x="5933288" y="1371600"/>
              <a:ext cx="3376967" cy="138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6026727" y="4267199"/>
              <a:ext cx="2909455" cy="41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7035512" y="2694707"/>
              <a:ext cx="1673959" cy="41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1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ÉS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2420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ABELLA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2457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MOSCA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4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</a:t>
            </a:r>
            <a:r>
              <a:rPr lang="ca-ES" sz="3600" dirty="0" smtClean="0">
                <a:solidFill>
                  <a:srgbClr val="FF0000"/>
                </a:solidFill>
              </a:rPr>
              <a:t> VOLA</a:t>
            </a:r>
            <a:endParaRPr lang="ca-ES" sz="1400" i="1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2148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MENJA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2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6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17513" y="5284693"/>
            <a:ext cx="3398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GRANOTA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318067" y="5284693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SALTA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54754" y="5284694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LA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60463">
            <a:off x="6500193" y="951173"/>
            <a:ext cx="1910619" cy="1910619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2086178" y="225332"/>
            <a:ext cx="5350394" cy="4656240"/>
            <a:chOff x="2086178" y="225332"/>
            <a:chExt cx="5350394" cy="465624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60463">
              <a:off x="2086178" y="1737167"/>
              <a:ext cx="3144405" cy="3144405"/>
            </a:xfrm>
            <a:prstGeom prst="rect">
              <a:avLst/>
            </a:prstGeom>
          </p:spPr>
        </p:pic>
        <p:sp>
          <p:nvSpPr>
            <p:cNvPr id="3" name="Flecha curvada hacia abajo 2"/>
            <p:cNvSpPr/>
            <p:nvPr/>
          </p:nvSpPr>
          <p:spPr>
            <a:xfrm rot="20655848">
              <a:off x="3177400" y="225332"/>
              <a:ext cx="4259172" cy="1479665"/>
            </a:xfrm>
            <a:prstGeom prst="curvedDownArrow">
              <a:avLst>
                <a:gd name="adj1" fmla="val 12096"/>
                <a:gd name="adj2" fmla="val 60382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8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ÉS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3042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GRANOTA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2427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ABELLA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</a:t>
            </a:r>
            <a:r>
              <a:rPr lang="ca-ES" sz="3600" i="1" dirty="0" smtClean="0">
                <a:solidFill>
                  <a:srgbClr val="FF0000"/>
                </a:solidFill>
              </a:rPr>
              <a:t> </a:t>
            </a:r>
            <a:r>
              <a:rPr lang="ca-ES" sz="3600" dirty="0" smtClean="0">
                <a:solidFill>
                  <a:srgbClr val="FF0000"/>
                </a:solidFill>
              </a:rPr>
              <a:t>SALTA</a:t>
            </a:r>
            <a:endParaRPr lang="ca-ES" sz="1400" i="1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1845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VOLA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76255" y="5284695"/>
            <a:ext cx="3269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TREN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67060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CORRE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99371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EL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229841" y="522195"/>
            <a:ext cx="5493633" cy="4762500"/>
            <a:chOff x="3229841" y="522195"/>
            <a:chExt cx="5493633" cy="47625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29841" y="522195"/>
              <a:ext cx="4762500" cy="4762500"/>
            </a:xfrm>
            <a:prstGeom prst="rect">
              <a:avLst/>
            </a:prstGeom>
          </p:spPr>
        </p:pic>
        <p:cxnSp>
          <p:nvCxnSpPr>
            <p:cNvPr id="4" name="Conector recto 3"/>
            <p:cNvCxnSpPr/>
            <p:nvPr/>
          </p:nvCxnSpPr>
          <p:spPr>
            <a:xfrm flipV="1">
              <a:off x="4849091" y="3879273"/>
              <a:ext cx="2396836" cy="4017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>
              <a:off x="6214070" y="3466692"/>
              <a:ext cx="2509404" cy="415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5304285" y="2723846"/>
              <a:ext cx="2550967" cy="38792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5430167" y="3171368"/>
              <a:ext cx="2817668" cy="17613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QUE</a:t>
            </a:r>
            <a:r>
              <a:rPr lang="ca-ES" sz="3600" b="1" dirty="0" smtClean="0"/>
              <a:t> ÉS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19768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TREN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1908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AVIÒ</a:t>
            </a:r>
            <a:endParaRPr lang="ca-ES" sz="4000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CORRE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1845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VOLA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1" y="522195"/>
            <a:ext cx="8859914" cy="47625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76255" y="5284695"/>
            <a:ext cx="3269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PEIX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67060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SALTA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99371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EL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27648" b="27416"/>
          <a:stretch/>
        </p:blipFill>
        <p:spPr>
          <a:xfrm rot="19781386" flipH="1">
            <a:off x="1110032" y="2286000"/>
            <a:ext cx="2578679" cy="14270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7648" b="27416"/>
          <a:stretch/>
        </p:blipFill>
        <p:spPr>
          <a:xfrm rot="20213409" flipH="1">
            <a:off x="3594686" y="1153422"/>
            <a:ext cx="2094013" cy="11588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7648" b="27416"/>
          <a:stretch/>
        </p:blipFill>
        <p:spPr>
          <a:xfrm rot="1021231" flipH="1">
            <a:off x="6042129" y="1230690"/>
            <a:ext cx="1814764" cy="10042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7648" b="27416"/>
          <a:stretch/>
        </p:blipFill>
        <p:spPr>
          <a:xfrm rot="2431326" flipH="1">
            <a:off x="7900612" y="2580728"/>
            <a:ext cx="1513507" cy="837561"/>
          </a:xfrm>
          <a:prstGeom prst="rect">
            <a:avLst/>
          </a:prstGeom>
        </p:spPr>
      </p:pic>
      <p:sp>
        <p:nvSpPr>
          <p:cNvPr id="4" name="Arco 3"/>
          <p:cNvSpPr/>
          <p:nvPr/>
        </p:nvSpPr>
        <p:spPr>
          <a:xfrm>
            <a:off x="5832095" y="522195"/>
            <a:ext cx="45719" cy="2667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curvada hacia abajo 10"/>
          <p:cNvSpPr/>
          <p:nvPr/>
        </p:nvSpPr>
        <p:spPr>
          <a:xfrm>
            <a:off x="1924049" y="646387"/>
            <a:ext cx="7580665" cy="20302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ÉS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1776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PEIX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2936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GRANOTA</a:t>
            </a:r>
            <a:endParaRPr lang="ca-ES" sz="4000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09513" y="5284695"/>
            <a:ext cx="1906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AINA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26573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FF0000"/>
                </a:solidFill>
              </a:rPr>
              <a:t>MENJA</a:t>
            </a:r>
            <a:endParaRPr lang="ca-ES" sz="6000" b="1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43" y="814137"/>
            <a:ext cx="4170947" cy="417094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96913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L’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SALTA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1845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VOLA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0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76762" y="5284695"/>
            <a:ext cx="238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OCELL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657473" y="5284694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VOLA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31876" y="5284694"/>
            <a:ext cx="744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L’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4" name="Arco 3"/>
          <p:cNvSpPr/>
          <p:nvPr/>
        </p:nvSpPr>
        <p:spPr>
          <a:xfrm>
            <a:off x="5832095" y="522195"/>
            <a:ext cx="45719" cy="2667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9" name="Grupo 18"/>
          <p:cNvGrpSpPr/>
          <p:nvPr/>
        </p:nvGrpSpPr>
        <p:grpSpPr>
          <a:xfrm>
            <a:off x="3785936" y="655583"/>
            <a:ext cx="4415661" cy="4190922"/>
            <a:chOff x="3775982" y="217393"/>
            <a:chExt cx="4762500" cy="476250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5982" y="217393"/>
              <a:ext cx="4762500" cy="4762500"/>
            </a:xfrm>
            <a:prstGeom prst="rect">
              <a:avLst/>
            </a:prstGeom>
          </p:spPr>
        </p:pic>
        <p:cxnSp>
          <p:nvCxnSpPr>
            <p:cNvPr id="14" name="Conector recto 13"/>
            <p:cNvCxnSpPr/>
            <p:nvPr/>
          </p:nvCxnSpPr>
          <p:spPr>
            <a:xfrm>
              <a:off x="4148425" y="2406316"/>
              <a:ext cx="0" cy="19892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8030615" y="2438401"/>
              <a:ext cx="0" cy="19892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H="1">
              <a:off x="4774067" y="3433011"/>
              <a:ext cx="22522" cy="14117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 flipH="1">
              <a:off x="7116214" y="3504020"/>
              <a:ext cx="22522" cy="14117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4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</a:t>
            </a:r>
            <a:r>
              <a:rPr lang="ca-ES" sz="3600" b="1" dirty="0"/>
              <a:t>É</a:t>
            </a:r>
            <a:r>
              <a:rPr lang="ca-ES" sz="3600" b="1" dirty="0" smtClean="0"/>
              <a:t>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2162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OCELL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2936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GRANOTA</a:t>
            </a:r>
            <a:endParaRPr lang="ca-ES" sz="4000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VOLA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1915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SALTA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76255" y="5284695"/>
            <a:ext cx="3269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PAU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67060" y="5284695"/>
            <a:ext cx="3007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DIBUIXA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99371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EL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4" name="Arco 3"/>
          <p:cNvSpPr/>
          <p:nvPr/>
        </p:nvSpPr>
        <p:spPr>
          <a:xfrm>
            <a:off x="5832095" y="522195"/>
            <a:ext cx="45719" cy="2667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/>
          <p:cNvGrpSpPr/>
          <p:nvPr/>
        </p:nvGrpSpPr>
        <p:grpSpPr>
          <a:xfrm>
            <a:off x="2922930" y="1397537"/>
            <a:ext cx="5683860" cy="3036545"/>
            <a:chOff x="2584327" y="1689842"/>
            <a:chExt cx="5683860" cy="3036545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327" y="1689842"/>
              <a:ext cx="3036545" cy="3036545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872" y="1884456"/>
              <a:ext cx="2647315" cy="2647315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4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</a:t>
            </a:r>
            <a:r>
              <a:rPr lang="ca-ES" sz="3600" b="1" dirty="0"/>
              <a:t>É</a:t>
            </a:r>
            <a:r>
              <a:rPr lang="ca-ES" sz="3600" b="1" dirty="0" smtClean="0"/>
              <a:t>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1710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PAU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1998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JOAN</a:t>
            </a:r>
            <a:endParaRPr lang="ca-ES" sz="4000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3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DIBUIXA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2305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LLEGEIX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QUI</a:t>
            </a:r>
            <a:r>
              <a:rPr lang="ca-ES" sz="3600" b="1" dirty="0"/>
              <a:t> ÉS </a:t>
            </a:r>
            <a:r>
              <a:rPr lang="ca-ES" sz="3600" b="1" dirty="0" smtClean="0"/>
              <a:t>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1920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AINA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181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b="1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LAIA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709937" y="5284693"/>
            <a:ext cx="3341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MARIA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57455" y="5298139"/>
            <a:ext cx="376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CONDUEIX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54754" y="5284694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LA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056567" y="2043679"/>
            <a:ext cx="5442737" cy="2362474"/>
            <a:chOff x="3056567" y="2043679"/>
            <a:chExt cx="5442737" cy="236247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6567" y="2061881"/>
              <a:ext cx="2344272" cy="2344272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830" y="2043679"/>
              <a:ext cx="2362474" cy="2362474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ÉS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2307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MARIA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1927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AINA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</a:t>
            </a:r>
            <a:r>
              <a:rPr lang="ca-ES" sz="3600" i="1" dirty="0" smtClean="0">
                <a:solidFill>
                  <a:srgbClr val="FF0000"/>
                </a:solidFill>
              </a:rPr>
              <a:t> </a:t>
            </a:r>
            <a:r>
              <a:rPr lang="ca-ES" sz="3600" dirty="0" smtClean="0">
                <a:solidFill>
                  <a:srgbClr val="FF0000"/>
                </a:solidFill>
              </a:rPr>
              <a:t>SALTA</a:t>
            </a:r>
            <a:endParaRPr lang="ca-ES" sz="1400" i="1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2832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CONDUEIX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019220" y="5284692"/>
            <a:ext cx="1792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PEP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811996" y="5284693"/>
            <a:ext cx="376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NETEJA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54754" y="5284694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EL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05" y="448342"/>
            <a:ext cx="4706471" cy="47064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ÉS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1645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PEP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1716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PAU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</a:t>
            </a:r>
            <a:r>
              <a:rPr lang="ca-ES" sz="3600" i="1" dirty="0" smtClean="0">
                <a:solidFill>
                  <a:srgbClr val="FF0000"/>
                </a:solidFill>
              </a:rPr>
              <a:t> </a:t>
            </a:r>
            <a:r>
              <a:rPr lang="ca-ES" sz="3600" dirty="0" smtClean="0">
                <a:solidFill>
                  <a:srgbClr val="FF0000"/>
                </a:solidFill>
              </a:rPr>
              <a:t>NETEJA</a:t>
            </a:r>
            <a:endParaRPr lang="ca-ES" sz="1400" i="1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2305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LLEGEIX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76255" y="5284695"/>
            <a:ext cx="3269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MARIA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67060" y="5284695"/>
            <a:ext cx="3007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BALLA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99371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LA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4" name="Arco 3"/>
          <p:cNvSpPr/>
          <p:nvPr/>
        </p:nvSpPr>
        <p:spPr>
          <a:xfrm>
            <a:off x="5832095" y="522195"/>
            <a:ext cx="45719" cy="2667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06" y="630586"/>
            <a:ext cx="4152085" cy="41520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</a:t>
            </a:r>
            <a:r>
              <a:rPr lang="ca-ES" sz="3600" b="1" dirty="0"/>
              <a:t>É</a:t>
            </a:r>
            <a:r>
              <a:rPr lang="ca-ES" sz="3600" b="1" dirty="0" smtClean="0"/>
              <a:t>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2307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MARIA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1927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AINA</a:t>
            </a:r>
            <a:endParaRPr lang="ca-ES" sz="4000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 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MENJA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1596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>
                <a:solidFill>
                  <a:srgbClr val="FF0000"/>
                </a:solidFill>
              </a:rPr>
              <a:t>B</a:t>
            </a:r>
            <a:r>
              <a:rPr lang="ca-ES" sz="3600" dirty="0" smtClean="0">
                <a:solidFill>
                  <a:srgbClr val="FF0000"/>
                </a:solidFill>
              </a:rPr>
              <a:t>EU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BALLA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2091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CANTA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711053" y="5298139"/>
            <a:ext cx="3341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VANESSA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266511" y="5298139"/>
            <a:ext cx="376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CANTA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72366" y="5298138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LA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535638"/>
            <a:ext cx="4762500" cy="4762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ÉS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27721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VANESSA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2313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MARIA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</a:t>
            </a:r>
            <a:r>
              <a:rPr lang="ca-ES" sz="3600" i="1" dirty="0" smtClean="0">
                <a:solidFill>
                  <a:srgbClr val="FF0000"/>
                </a:solidFill>
              </a:rPr>
              <a:t> </a:t>
            </a:r>
            <a:r>
              <a:rPr lang="ca-ES" sz="3600" dirty="0" smtClean="0">
                <a:solidFill>
                  <a:srgbClr val="FF0000"/>
                </a:solidFill>
              </a:rPr>
              <a:t>CANTA</a:t>
            </a:r>
            <a:endParaRPr lang="ca-ES" sz="1400" i="1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1993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BALLA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0</a:t>
            </a:r>
            <a:r>
              <a:rPr lang="es-ES" sz="6000" b="1" dirty="0" smtClean="0">
                <a:solidFill>
                  <a:srgbClr val="00B050"/>
                </a:solidFill>
              </a:rPr>
              <a:t>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42978" y="5284694"/>
            <a:ext cx="3269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PAU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230884" y="5284695"/>
            <a:ext cx="3007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PLANXA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29676" y="5271246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EL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4" name="Arco 3"/>
          <p:cNvSpPr/>
          <p:nvPr/>
        </p:nvSpPr>
        <p:spPr>
          <a:xfrm>
            <a:off x="5832095" y="522195"/>
            <a:ext cx="45719" cy="2667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564" y="522195"/>
            <a:ext cx="4762500" cy="4762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</a:t>
            </a:r>
            <a:r>
              <a:rPr lang="ca-ES" sz="3600" b="1" dirty="0" smtClean="0"/>
              <a:t> </a:t>
            </a:r>
            <a:r>
              <a:rPr lang="ca-ES" sz="3600" b="1" dirty="0"/>
              <a:t>É</a:t>
            </a:r>
            <a:r>
              <a:rPr lang="ca-ES" sz="3600" b="1" dirty="0" smtClean="0"/>
              <a:t>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1710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PAU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1998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JOAN</a:t>
            </a:r>
            <a:endParaRPr lang="ca-ES" sz="4000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86538" y="542660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QUÈ</a:t>
            </a:r>
            <a:r>
              <a:rPr lang="ca-ES" sz="3600" b="1" dirty="0" smtClean="0"/>
              <a:t> FA?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PLANXA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2204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NETEJA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196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FF0000"/>
                </a:solidFill>
              </a:rPr>
              <a:t>VERB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5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82656" y="2669830"/>
            <a:ext cx="2030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NOM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0208" y="266983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ARTICLE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4092</TotalTime>
  <Words>603</Words>
  <Application>Microsoft Office PowerPoint</Application>
  <PresentationFormat>Panorámica</PresentationFormat>
  <Paragraphs>333</Paragraphs>
  <Slides>88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88</vt:i4>
      </vt:variant>
    </vt:vector>
  </HeadingPairs>
  <TitlesOfParts>
    <vt:vector size="94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ADIMIR</cp:lastModifiedBy>
  <cp:revision>52</cp:revision>
  <cp:lastPrinted>2019-03-26T15:48:24Z</cp:lastPrinted>
  <dcterms:created xsi:type="dcterms:W3CDTF">2018-12-18T20:34:04Z</dcterms:created>
  <dcterms:modified xsi:type="dcterms:W3CDTF">2025-01-08T13:01:11Z</dcterms:modified>
</cp:coreProperties>
</file>