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7" r:id="rId2"/>
    <p:sldId id="265" r:id="rId3"/>
    <p:sldId id="286" r:id="rId4"/>
    <p:sldId id="259" r:id="rId5"/>
    <p:sldId id="261" r:id="rId6"/>
    <p:sldId id="257" r:id="rId7"/>
    <p:sldId id="263" r:id="rId8"/>
    <p:sldId id="283" r:id="rId9"/>
    <p:sldId id="264" r:id="rId10"/>
    <p:sldId id="262" r:id="rId11"/>
    <p:sldId id="282" r:id="rId12"/>
    <p:sldId id="258" r:id="rId13"/>
    <p:sldId id="260" r:id="rId14"/>
    <p:sldId id="275" r:id="rId15"/>
    <p:sldId id="289" r:id="rId16"/>
    <p:sldId id="266" r:id="rId17"/>
    <p:sldId id="268" r:id="rId18"/>
    <p:sldId id="290" r:id="rId19"/>
    <p:sldId id="272" r:id="rId20"/>
    <p:sldId id="269" r:id="rId21"/>
    <p:sldId id="292" r:id="rId22"/>
    <p:sldId id="278" r:id="rId23"/>
    <p:sldId id="291" r:id="rId24"/>
    <p:sldId id="270" r:id="rId25"/>
    <p:sldId id="279" r:id="rId26"/>
    <p:sldId id="274" r:id="rId27"/>
    <p:sldId id="273" r:id="rId28"/>
    <p:sldId id="271" r:id="rId29"/>
    <p:sldId id="276" r:id="rId30"/>
    <p:sldId id="277" r:id="rId31"/>
    <p:sldId id="280" r:id="rId32"/>
    <p:sldId id="281" r:id="rId33"/>
    <p:sldId id="294" r:id="rId34"/>
    <p:sldId id="295" r:id="rId35"/>
    <p:sldId id="297" r:id="rId36"/>
    <p:sldId id="296" r:id="rId37"/>
    <p:sldId id="298" r:id="rId38"/>
    <p:sldId id="299" r:id="rId39"/>
    <p:sldId id="300" r:id="rId40"/>
    <p:sldId id="301" r:id="rId41"/>
    <p:sldId id="302" r:id="rId42"/>
    <p:sldId id="303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1" r:id="rId59"/>
    <p:sldId id="322" r:id="rId60"/>
    <p:sldId id="324" r:id="rId61"/>
    <p:sldId id="325" r:id="rId62"/>
    <p:sldId id="326" r:id="rId6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oXlP8LWKe3d2EOEB8IOnA==" hashData="+9yQO4ByjeC2n1YHPB79zvCI4nZNPZkj6kdERZ0zx3BRz+4dsHqjVTGULo+X34F5NAAhjs4HzRG57Gg9NZdH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3842" autoAdjust="0"/>
  </p:normalViewPr>
  <p:slideViewPr>
    <p:cSldViewPr snapToGrid="0">
      <p:cViewPr varScale="1">
        <p:scale>
          <a:sx n="108" d="100"/>
          <a:sy n="108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2997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694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9718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2405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76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013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895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593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1990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8511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672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688D5-0E06-43B7-AB41-4F97C780AD06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46B0F-198F-48E0-B940-AB05DB0C720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94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imir.org/material-didactico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9.pn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jpe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jpeg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jpe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22" y="6256257"/>
            <a:ext cx="1142998" cy="263769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798716" y="1320034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SUMES I RESTES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sp>
        <p:nvSpPr>
          <p:cNvPr id="10" name="Cuadro de texto 66"/>
          <p:cNvSpPr txBox="1"/>
          <p:nvPr/>
        </p:nvSpPr>
        <p:spPr>
          <a:xfrm>
            <a:off x="3052885" y="6256257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https://adimir.org/material-didactico/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74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2726069" y="1101783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74131" y="1282556"/>
            <a:ext cx="1447707" cy="1377699"/>
            <a:chOff x="3145536" y="1355709"/>
            <a:chExt cx="1447707" cy="1377699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00" t="18200"/>
            <a:stretch/>
          </p:blipFill>
          <p:spPr>
            <a:xfrm>
              <a:off x="3367946" y="1486775"/>
              <a:ext cx="1225297" cy="1246633"/>
            </a:xfrm>
            <a:prstGeom prst="rect">
              <a:avLst/>
            </a:prstGeom>
          </p:spPr>
        </p:pic>
        <p:sp>
          <p:nvSpPr>
            <p:cNvPr id="8" name="Rectángulo 7"/>
            <p:cNvSpPr/>
            <p:nvPr/>
          </p:nvSpPr>
          <p:spPr>
            <a:xfrm>
              <a:off x="3145536" y="1355709"/>
              <a:ext cx="368714" cy="2773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6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4561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5522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132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651" y="1386838"/>
            <a:ext cx="1532736" cy="15327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215" y="1350262"/>
            <a:ext cx="1532736" cy="153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4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156 1.11022E-16 L -0.30416 0.0020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0" y="9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2988860" y="1569493"/>
            <a:ext cx="1178181" cy="116391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888406" y="1583140"/>
            <a:ext cx="1207828" cy="115026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5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7596047" y="1209405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grpSp>
        <p:nvGrpSpPr>
          <p:cNvPr id="16" name="Grupo 15"/>
          <p:cNvGrpSpPr/>
          <p:nvPr/>
        </p:nvGrpSpPr>
        <p:grpSpPr>
          <a:xfrm>
            <a:off x="2749727" y="1209404"/>
            <a:ext cx="1524003" cy="1524003"/>
            <a:chOff x="2605944" y="1209405"/>
            <a:chExt cx="1524003" cy="1524003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18" name="Rectángulo 17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3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redondeado 18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3044399" y="1350260"/>
            <a:ext cx="1524003" cy="1524003"/>
            <a:chOff x="3046928" y="1350261"/>
            <a:chExt cx="1524003" cy="1524003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6928" y="1350261"/>
              <a:ext cx="1524003" cy="1524003"/>
            </a:xfrm>
            <a:prstGeom prst="rect">
              <a:avLst/>
            </a:prstGeom>
          </p:spPr>
        </p:pic>
        <p:sp>
          <p:nvSpPr>
            <p:cNvPr id="4" name="Rectángulo 3"/>
            <p:cNvSpPr/>
            <p:nvPr/>
          </p:nvSpPr>
          <p:spPr>
            <a:xfrm>
              <a:off x="3072384" y="1350262"/>
              <a:ext cx="530352" cy="4968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7621068" y="1350261"/>
            <a:ext cx="1526532" cy="1524003"/>
            <a:chOff x="7172894" y="1209405"/>
            <a:chExt cx="1526532" cy="1524003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-1.48148E-6 L 0.00169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8.33333E-7 3.7037E-7 L -0.3138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37" y="-37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405126"/>
            <a:ext cx="1524003" cy="1524003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7621068" y="1350261"/>
            <a:ext cx="1526532" cy="1524003"/>
            <a:chOff x="7172894" y="1209405"/>
            <a:chExt cx="1526532" cy="1524003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7" name="Grupo 16"/>
          <p:cNvGrpSpPr/>
          <p:nvPr/>
        </p:nvGrpSpPr>
        <p:grpSpPr>
          <a:xfrm>
            <a:off x="2957628" y="1350261"/>
            <a:ext cx="1526532" cy="1524003"/>
            <a:chOff x="7172894" y="1209405"/>
            <a:chExt cx="1526532" cy="1524003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9" name="Rectángulo 18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4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95833E-6 -3.33333E-6 L -0.30755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-2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371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65" y="1120362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839" y="1789593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853" y="1789593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527" y="1933508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701" y="1933508"/>
            <a:ext cx="802535" cy="80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11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83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738" y="1459989"/>
            <a:ext cx="1224000" cy="1224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899" y="1459989"/>
            <a:ext cx="1224000" cy="1224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680" y="1428263"/>
            <a:ext cx="1224000" cy="1224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7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659755" y="1565142"/>
            <a:ext cx="1207828" cy="115026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3367946" y="1583140"/>
            <a:ext cx="1207828" cy="115026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8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1931794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8649593" y="4166114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689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74" y="1378105"/>
            <a:ext cx="1532736" cy="153273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62" y="1387248"/>
            <a:ext cx="1532736" cy="153273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151" y="1341529"/>
            <a:ext cx="1532736" cy="153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2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0.00023 L -1.66667E-6 2.59259E-6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08333E-6 -3.33333E-6 L 0.2655 0.0062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55" y="25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7596047" y="1209405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3040230" y="1209404"/>
            <a:ext cx="1526532" cy="1524003"/>
            <a:chOff x="7172894" y="1209405"/>
            <a:chExt cx="1526532" cy="1524003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4" name="Rectángulo 13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52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514" y="1138448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630" y="1124801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514" y="2202381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278" y="2188734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102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9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-1.48148E-6 L 0.00169 0.02014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-1.85185E-6 L -0.30742 0.00185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8240571" y="1569493"/>
            <a:ext cx="1178181" cy="116391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2918763" y="1569493"/>
            <a:ext cx="1178181" cy="116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66667E-6 -1.11111E-6 L 0.29571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57" y="-41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371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65" y="1120362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839" y="1789593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853" y="1789593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527" y="1933508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701" y="1933508"/>
            <a:ext cx="802535" cy="80253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346" y="987058"/>
            <a:ext cx="802535" cy="80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6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68" y="1138448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72" y="1124801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68" y="2202381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732" y="2188734"/>
            <a:ext cx="903029" cy="90302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764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941" y="2188733"/>
            <a:ext cx="903029" cy="9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4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573" y="4220978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t="21000"/>
          <a:stretch/>
        </p:blipFill>
        <p:spPr>
          <a:xfrm>
            <a:off x="7680960" y="1463040"/>
            <a:ext cx="1207082" cy="12039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21000"/>
          <a:stretch/>
        </p:blipFill>
        <p:spPr>
          <a:xfrm>
            <a:off x="3401568" y="1463040"/>
            <a:ext cx="1170433" cy="120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4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0911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4" y="255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23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75" y="1378105"/>
            <a:ext cx="1532736" cy="153273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63" y="1387248"/>
            <a:ext cx="1532736" cy="153273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810" y="1378105"/>
            <a:ext cx="1532736" cy="153273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482" y="1373737"/>
            <a:ext cx="1532736" cy="153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17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ángulo redondeado 26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9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442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562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948" y="1138448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807" y="1124801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948" y="2202381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455" y="2188734"/>
            <a:ext cx="903029" cy="90302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396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617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794" y="2188733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150" y="1124800"/>
            <a:ext cx="903029" cy="90302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53" y="2188733"/>
            <a:ext cx="903029" cy="9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4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24600"/>
          <a:stretch/>
        </p:blipFill>
        <p:spPr>
          <a:xfrm>
            <a:off x="3412688" y="1537716"/>
            <a:ext cx="1198097" cy="114909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659755" y="1565142"/>
            <a:ext cx="1207828" cy="115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28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422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999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583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556" y="2246784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575" y="1128054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159" y="1137197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758" y="2271374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760" y="1137197"/>
            <a:ext cx="893975" cy="89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73" y="1427839"/>
            <a:ext cx="1405267" cy="1405267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125" y="1459774"/>
            <a:ext cx="1405267" cy="140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422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37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721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099" y="2237641"/>
            <a:ext cx="893975" cy="89397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771" y="2233273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713" y="1128054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297" y="1137197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675" y="1128054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47" y="1123686"/>
            <a:ext cx="893975" cy="89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9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373003" y="537570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797" y="984459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1" name="Grupo 20"/>
          <p:cNvGrpSpPr/>
          <p:nvPr/>
        </p:nvGrpSpPr>
        <p:grpSpPr>
          <a:xfrm>
            <a:off x="6834460" y="902441"/>
            <a:ext cx="1912256" cy="1800000"/>
            <a:chOff x="6858000" y="989948"/>
            <a:chExt cx="1912256" cy="1743460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253" y="1209405"/>
              <a:ext cx="1524003" cy="1524003"/>
            </a:xfrm>
            <a:prstGeom prst="rect">
              <a:avLst/>
            </a:prstGeom>
          </p:spPr>
        </p:pic>
        <p:sp>
          <p:nvSpPr>
            <p:cNvPr id="20" name="Rectángulo 19"/>
            <p:cNvSpPr/>
            <p:nvPr/>
          </p:nvSpPr>
          <p:spPr>
            <a:xfrm>
              <a:off x="6858000" y="989948"/>
              <a:ext cx="974660" cy="692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090" y="999066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41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997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218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395" y="2188733"/>
            <a:ext cx="903029" cy="90302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907" y="1589962"/>
            <a:ext cx="903029" cy="903029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128" y="989948"/>
            <a:ext cx="903029" cy="90302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305" y="2188733"/>
            <a:ext cx="903029" cy="9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4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1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659755" y="1565142"/>
            <a:ext cx="1207828" cy="115026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3367946" y="1583140"/>
            <a:ext cx="1207828" cy="115026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7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563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222" y="1138448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338" y="1124801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222" y="2202381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986" y="2188734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511" y="1156736"/>
            <a:ext cx="903029" cy="90302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627" y="1143089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511" y="2220669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275" y="2207022"/>
            <a:ext cx="903029" cy="9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9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1" t="22201"/>
          <a:stretch/>
        </p:blipFill>
        <p:spPr>
          <a:xfrm>
            <a:off x="7900416" y="1481328"/>
            <a:ext cx="1197706" cy="118567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23400"/>
          <a:stretch/>
        </p:blipFill>
        <p:spPr>
          <a:xfrm>
            <a:off x="3157726" y="1481328"/>
            <a:ext cx="1170433" cy="116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4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6" t="2243"/>
          <a:stretch/>
        </p:blipFill>
        <p:spPr>
          <a:xfrm>
            <a:off x="3200400" y="1243584"/>
            <a:ext cx="1216358" cy="148982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27522"/>
          <a:stretch/>
        </p:blipFill>
        <p:spPr>
          <a:xfrm>
            <a:off x="7882128" y="1645920"/>
            <a:ext cx="1369206" cy="110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21" y="1124801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781" y="2188734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33" y="1156736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33" y="2220669"/>
            <a:ext cx="903029" cy="9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75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043" y="1209405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6" t="2243"/>
          <a:stretch/>
        </p:blipFill>
        <p:spPr>
          <a:xfrm>
            <a:off x="3200400" y="1243584"/>
            <a:ext cx="1216358" cy="1489823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7096613" y="1043014"/>
            <a:ext cx="1912256" cy="1743460"/>
            <a:chOff x="6858000" y="989948"/>
            <a:chExt cx="1912256" cy="1743460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25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6858000" y="989948"/>
              <a:ext cx="974660" cy="692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4886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redondeado 1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8" y="1350262"/>
            <a:ext cx="1524003" cy="1524003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1" t="22201"/>
          <a:stretch/>
        </p:blipFill>
        <p:spPr>
          <a:xfrm>
            <a:off x="7900416" y="1481328"/>
            <a:ext cx="1197706" cy="118567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t="21000"/>
          <a:stretch/>
        </p:blipFill>
        <p:spPr>
          <a:xfrm>
            <a:off x="3412688" y="1463040"/>
            <a:ext cx="1207082" cy="120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8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56816" y="1792224"/>
            <a:ext cx="797356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600" b="1" dirty="0"/>
              <a:t>RESTES</a:t>
            </a:r>
          </a:p>
        </p:txBody>
      </p:sp>
    </p:spTree>
    <p:extLst>
      <p:ext uri="{BB962C8B-B14F-4D97-AF65-F5344CB8AC3E}">
        <p14:creationId xmlns:p14="http://schemas.microsoft.com/office/powerpoint/2010/main" val="7618464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2870150" y="1156647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7621920" y="1428860"/>
            <a:ext cx="1447707" cy="1377699"/>
            <a:chOff x="3145536" y="1355709"/>
            <a:chExt cx="1447707" cy="1377699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00" t="18200"/>
            <a:stretch/>
          </p:blipFill>
          <p:spPr>
            <a:xfrm>
              <a:off x="3367946" y="1486775"/>
              <a:ext cx="1225297" cy="1246633"/>
            </a:xfrm>
            <a:prstGeom prst="rect">
              <a:avLst/>
            </a:prstGeom>
          </p:spPr>
        </p:pic>
        <p:sp>
          <p:nvSpPr>
            <p:cNvPr id="8" name="Rectángulo 7"/>
            <p:cNvSpPr/>
            <p:nvPr/>
          </p:nvSpPr>
          <p:spPr>
            <a:xfrm>
              <a:off x="3145536" y="1355709"/>
              <a:ext cx="368714" cy="2773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50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25E-6 -3.33333E-6 L 0.28633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27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7724063" y="1117965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2877743" y="1117964"/>
            <a:ext cx="1524003" cy="1524003"/>
            <a:chOff x="2605944" y="1209405"/>
            <a:chExt cx="1524003" cy="1524003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18" name="Rectángulo 17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258287" y="136917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36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36524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0590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66384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93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931" y="4093056"/>
            <a:ext cx="1524003" cy="152400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738" y="1350262"/>
            <a:ext cx="1532736" cy="15327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341" y="1350262"/>
            <a:ext cx="1532736" cy="153273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4983967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4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156 1.11022E-16 L -0.30416 0.0020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0" y="93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2988860" y="1569493"/>
            <a:ext cx="1178181" cy="116391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888406" y="1583140"/>
            <a:ext cx="1207828" cy="115026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1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redondeado 19"/>
          <p:cNvSpPr/>
          <p:nvPr/>
        </p:nvSpPr>
        <p:spPr>
          <a:xfrm>
            <a:off x="236524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805905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66384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2898095" y="1350260"/>
            <a:ext cx="1524003" cy="1524003"/>
            <a:chOff x="3046928" y="1350261"/>
            <a:chExt cx="1524003" cy="1524003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6928" y="1350261"/>
              <a:ext cx="1524003" cy="1524003"/>
            </a:xfrm>
            <a:prstGeom prst="rect">
              <a:avLst/>
            </a:prstGeom>
          </p:spPr>
        </p:pic>
        <p:sp>
          <p:nvSpPr>
            <p:cNvPr id="4" name="Rectángulo 3"/>
            <p:cNvSpPr/>
            <p:nvPr/>
          </p:nvSpPr>
          <p:spPr>
            <a:xfrm>
              <a:off x="3072384" y="1350262"/>
              <a:ext cx="530352" cy="4968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7474764" y="1350261"/>
            <a:ext cx="1526532" cy="1524003"/>
            <a:chOff x="7172894" y="1209405"/>
            <a:chExt cx="1526532" cy="1524003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93" y="4202690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931" y="4093056"/>
            <a:ext cx="1524003" cy="1524003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4983967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1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75E-6 1.11022E-16 L -0.3138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ángulo redondeado 2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7621068" y="1350261"/>
            <a:ext cx="1526532" cy="1524003"/>
            <a:chOff x="7172894" y="1209405"/>
            <a:chExt cx="1526532" cy="1524003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7" name="Grupo 16"/>
          <p:cNvGrpSpPr/>
          <p:nvPr/>
        </p:nvGrpSpPr>
        <p:grpSpPr>
          <a:xfrm>
            <a:off x="2957628" y="1350261"/>
            <a:ext cx="1526532" cy="1524003"/>
            <a:chOff x="7172894" y="1209405"/>
            <a:chExt cx="1526532" cy="1524003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9" name="Rectángulo 18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1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95833E-6 -3.33333E-6 L -0.30755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-23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371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65" y="1120362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839" y="1789593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853" y="1789593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527" y="1933508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701" y="1933508"/>
            <a:ext cx="802535" cy="80253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9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/>
          <p:cNvSpPr/>
          <p:nvPr/>
        </p:nvSpPr>
        <p:spPr>
          <a:xfrm>
            <a:off x="2383534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440" y="1459989"/>
            <a:ext cx="1224000" cy="1224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601" y="1459989"/>
            <a:ext cx="1224000" cy="1224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963" y="1428263"/>
            <a:ext cx="1224000" cy="1224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349727" y="1350884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9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659755" y="1565142"/>
            <a:ext cx="1207828" cy="115026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3367946" y="1583140"/>
            <a:ext cx="1207828" cy="115026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85135" y="1350884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3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-1.11111E-6 L 0.29883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5" y="-41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redondeado 18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7596047" y="1209405"/>
            <a:ext cx="1524003" cy="1524003"/>
            <a:chOff x="2605944" y="1209405"/>
            <a:chExt cx="1524003" cy="15240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44" y="1209405"/>
              <a:ext cx="1524003" cy="1524003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2605944" y="1209405"/>
              <a:ext cx="638701" cy="47191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5" name="Grupo 14"/>
          <p:cNvGrpSpPr/>
          <p:nvPr/>
        </p:nvGrpSpPr>
        <p:grpSpPr>
          <a:xfrm>
            <a:off x="3040230" y="1209404"/>
            <a:ext cx="1526532" cy="1524003"/>
            <a:chOff x="7172894" y="1209405"/>
            <a:chExt cx="1526532" cy="1524003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423" y="1209405"/>
              <a:ext cx="1524003" cy="1524003"/>
            </a:xfrm>
            <a:prstGeom prst="rect">
              <a:avLst/>
            </a:prstGeom>
          </p:spPr>
        </p:pic>
        <p:sp>
          <p:nvSpPr>
            <p:cNvPr id="14" name="Rectángulo 13"/>
            <p:cNvSpPr/>
            <p:nvPr/>
          </p:nvSpPr>
          <p:spPr>
            <a:xfrm>
              <a:off x="7172894" y="1209405"/>
              <a:ext cx="584758" cy="461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258287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2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00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505" y="1138448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621" y="1124801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505" y="2202381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269" y="2188734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836" y="1644826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331439" y="1314308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1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redondeado 20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0" r="14846"/>
          <a:stretch/>
        </p:blipFill>
        <p:spPr>
          <a:xfrm>
            <a:off x="2724912" y="1378105"/>
            <a:ext cx="1060704" cy="153273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58" y="1387248"/>
            <a:ext cx="1532736" cy="153273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910" y="1378105"/>
            <a:ext cx="1532736" cy="153273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4" r="11434"/>
          <a:stretch/>
        </p:blipFill>
        <p:spPr>
          <a:xfrm>
            <a:off x="8394192" y="1373737"/>
            <a:ext cx="1115568" cy="1532736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31315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3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8240571" y="1569493"/>
            <a:ext cx="1178181" cy="116391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2" t="23628"/>
          <a:stretch/>
        </p:blipFill>
        <p:spPr>
          <a:xfrm>
            <a:off x="2918763" y="1569493"/>
            <a:ext cx="1178181" cy="116391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-3.33333E-6 L 0.28633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-27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2273806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30202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369494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253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627" y="4093056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821" y="1120362"/>
            <a:ext cx="802535" cy="80253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095" y="1789593"/>
            <a:ext cx="802535" cy="8025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109" y="1789593"/>
            <a:ext cx="802535" cy="80253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783" y="1933508"/>
            <a:ext cx="802535" cy="80253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957" y="1933508"/>
            <a:ext cx="802535" cy="80253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602" y="987058"/>
            <a:ext cx="802535" cy="80253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4965679" y="1314308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9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0.0017 0.02014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70833E-6 2.59259E-6 L 0.29102 -0.004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redondeado 25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61" y="1138448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165" y="1124801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61" y="2202381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525" y="2188734"/>
            <a:ext cx="903029" cy="90302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486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707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884" y="2188733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075407" y="1314308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2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5E-6 4.44444E-6 L 0.28164 -0.0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62" y="-139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573" y="4220978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t="21000"/>
          <a:stretch/>
        </p:blipFill>
        <p:spPr>
          <a:xfrm>
            <a:off x="7680960" y="1463040"/>
            <a:ext cx="1207082" cy="12039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21000"/>
          <a:stretch/>
        </p:blipFill>
        <p:spPr>
          <a:xfrm>
            <a:off x="3401568" y="1463040"/>
            <a:ext cx="1170433" cy="120395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85135" y="118629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4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0911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4" y="25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redondeado 23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754" y="902617"/>
            <a:ext cx="756000" cy="756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866" y="911760"/>
            <a:ext cx="756000" cy="756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70" y="1652425"/>
            <a:ext cx="756000" cy="756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342" y="1648057"/>
            <a:ext cx="756000" cy="756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85135" y="1332596"/>
            <a:ext cx="1661138" cy="1368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15" y="1742594"/>
            <a:ext cx="756000" cy="756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27" y="1751737"/>
            <a:ext cx="756000" cy="756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754" y="2539718"/>
            <a:ext cx="756000" cy="756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866" y="2548861"/>
            <a:ext cx="756000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75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redondeado 29"/>
          <p:cNvSpPr/>
          <p:nvPr/>
        </p:nvSpPr>
        <p:spPr>
          <a:xfrm>
            <a:off x="2418017" y="697309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38506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42435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1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745" y="1138448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861" y="1124801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745" y="2202381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509" y="2188734"/>
            <a:ext cx="903029" cy="903029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470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691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868" y="2188733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315" y="1124800"/>
            <a:ext cx="903029" cy="90302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963" y="2188733"/>
            <a:ext cx="903029" cy="90302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t="39384" r="56730" b="50735"/>
          <a:stretch/>
        </p:blipFill>
        <p:spPr>
          <a:xfrm>
            <a:off x="5696896" y="1701185"/>
            <a:ext cx="1298449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8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2.59259E-6 L 0.00169 0.02014 " pathEditMode="relative" rAng="0" ptsTypes="AA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03559E-17 -3.33333E-6 L 0.31393 -0.0044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0" y="-27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4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5" t="24600"/>
          <a:stretch/>
        </p:blipFill>
        <p:spPr>
          <a:xfrm>
            <a:off x="3412688" y="1537716"/>
            <a:ext cx="1198097" cy="114909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7" t="24524"/>
          <a:stretch/>
        </p:blipFill>
        <p:spPr>
          <a:xfrm>
            <a:off x="7659755" y="1565142"/>
            <a:ext cx="1207828" cy="115026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241156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ángulo redondeado 22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874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58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318" y="2246784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450" y="1128054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34" y="1137197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520" y="2271374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522" y="1137197"/>
            <a:ext cx="893975" cy="89397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350884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57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7.40741E-7 L -0.31067 0.0018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2" y="2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51155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73" y="1420638"/>
            <a:ext cx="1405267" cy="1405267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125" y="1489149"/>
            <a:ext cx="1405267" cy="140526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66847" y="136917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86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ángulo redondeado 22"/>
          <p:cNvSpPr/>
          <p:nvPr/>
        </p:nvSpPr>
        <p:spPr>
          <a:xfrm>
            <a:off x="2310382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751041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11520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29" y="4202690"/>
            <a:ext cx="1524003" cy="15240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067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10" y="2237641"/>
            <a:ext cx="893975" cy="8939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594" y="2246784"/>
            <a:ext cx="893975" cy="8939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910" y="2237641"/>
            <a:ext cx="893975" cy="89397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582" y="2233273"/>
            <a:ext cx="893975" cy="89397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298" y="1128054"/>
            <a:ext cx="893975" cy="893975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882" y="1137197"/>
            <a:ext cx="893975" cy="89397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486" y="1128054"/>
            <a:ext cx="893975" cy="89397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158" y="1123686"/>
            <a:ext cx="893975" cy="89397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4929103" y="1387460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77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54167E-6 1.11022E-16 L 0.00169 0.02014 " pathEditMode="relative" rAng="0" ptsTypes="AA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54167E-6 1.11022E-16 L -0.31068 0.0018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34" y="9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ángulo redondeado 22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5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7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1" name="Grupo 20"/>
          <p:cNvGrpSpPr/>
          <p:nvPr/>
        </p:nvGrpSpPr>
        <p:grpSpPr>
          <a:xfrm>
            <a:off x="6822293" y="1043014"/>
            <a:ext cx="1912256" cy="1743460"/>
            <a:chOff x="6858000" y="989948"/>
            <a:chExt cx="1912256" cy="1743460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253" y="1209405"/>
              <a:ext cx="1524003" cy="1524003"/>
            </a:xfrm>
            <a:prstGeom prst="rect">
              <a:avLst/>
            </a:prstGeom>
          </p:spPr>
        </p:pic>
        <p:sp>
          <p:nvSpPr>
            <p:cNvPr id="20" name="Rectángulo 19"/>
            <p:cNvSpPr/>
            <p:nvPr/>
          </p:nvSpPr>
          <p:spPr>
            <a:xfrm>
              <a:off x="6858000" y="989948"/>
              <a:ext cx="974660" cy="692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310795" y="1342016"/>
            <a:ext cx="1661138" cy="136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59"/>
          <a:stretch/>
        </p:blipFill>
        <p:spPr>
          <a:xfrm>
            <a:off x="2603562" y="859535"/>
            <a:ext cx="2642295" cy="207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redondeado 18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2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643" y="4093056"/>
            <a:ext cx="1524003" cy="1524003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742" y="1589962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963" y="989948"/>
            <a:ext cx="903029" cy="903029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140" y="2188733"/>
            <a:ext cx="903029" cy="90302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647" y="1589962"/>
            <a:ext cx="903029" cy="903029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868" y="989948"/>
            <a:ext cx="903029" cy="90302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045" y="2188733"/>
            <a:ext cx="903029" cy="90302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9" t="36689" r="57178" b="47141"/>
          <a:stretch/>
        </p:blipFill>
        <p:spPr>
          <a:xfrm>
            <a:off x="5157215" y="1920240"/>
            <a:ext cx="1261873" cy="65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5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157 -0.00185 L 0.0017 0.02014 " pathEditMode="relative" rAng="0" ptsTypes="AA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88"/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1406 2.59259E-6 L 0.27696 -0.004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redondeado 25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17" y="1138448"/>
            <a:ext cx="903029" cy="90302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33" y="1124801"/>
            <a:ext cx="903029" cy="903029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17" y="2202381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981" y="2188734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653" y="1156736"/>
            <a:ext cx="903029" cy="90302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769" y="1143089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653" y="2220669"/>
            <a:ext cx="903029" cy="90302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417" y="2207022"/>
            <a:ext cx="903029" cy="90302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 t="39384" r="53586" b="48938"/>
          <a:stretch/>
        </p:blipFill>
        <p:spPr>
          <a:xfrm>
            <a:off x="5376671" y="1883664"/>
            <a:ext cx="1426465" cy="47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9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redondeado 11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8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1" t="22201"/>
          <a:stretch/>
        </p:blipFill>
        <p:spPr>
          <a:xfrm>
            <a:off x="7900416" y="1481328"/>
            <a:ext cx="1197706" cy="118567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23400"/>
          <a:stretch/>
        </p:blipFill>
        <p:spPr>
          <a:xfrm>
            <a:off x="3157726" y="1481328"/>
            <a:ext cx="1170433" cy="116738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203423" y="1350884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41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0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829" y="1069937"/>
            <a:ext cx="903029" cy="90302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189" y="2133870"/>
            <a:ext cx="903029" cy="90302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75" y="4213392"/>
            <a:ext cx="1524003" cy="152400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141" y="1101872"/>
            <a:ext cx="903029" cy="90302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141" y="2165805"/>
            <a:ext cx="903029" cy="90302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020543" y="1314308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96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625 1.11022E-16 L -0.30742 0.0018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0" y="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redondeado 19"/>
          <p:cNvSpPr/>
          <p:nvPr/>
        </p:nvSpPr>
        <p:spPr>
          <a:xfrm>
            <a:off x="2237230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1567946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3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607238" y="4093056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" y="6413248"/>
            <a:ext cx="1142998" cy="2637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9" y="4093056"/>
            <a:ext cx="1524003" cy="1524003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7096613" y="1043014"/>
            <a:ext cx="736047" cy="63948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6" t="2243"/>
          <a:stretch/>
        </p:blipFill>
        <p:spPr>
          <a:xfrm>
            <a:off x="3200400" y="1243584"/>
            <a:ext cx="1216358" cy="1489823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7096613" y="1043014"/>
            <a:ext cx="1912256" cy="1743460"/>
            <a:chOff x="6858000" y="989948"/>
            <a:chExt cx="1912256" cy="1743460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253" y="1209405"/>
              <a:ext cx="1524003" cy="1524003"/>
            </a:xfrm>
            <a:prstGeom prst="rect">
              <a:avLst/>
            </a:prstGeom>
          </p:spPr>
        </p:pic>
        <p:sp>
          <p:nvSpPr>
            <p:cNvPr id="15" name="Rectángulo 14"/>
            <p:cNvSpPr/>
            <p:nvPr/>
          </p:nvSpPr>
          <p:spPr>
            <a:xfrm>
              <a:off x="6858000" y="989948"/>
              <a:ext cx="974660" cy="692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130271" y="146061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8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95833E-6 2.59259E-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95833E-6 2.59259E-6 L 0.29102 -0.00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-23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12"/>
          <p:cNvSpPr/>
          <p:nvPr/>
        </p:nvSpPr>
        <p:spPr>
          <a:xfrm>
            <a:off x="2474974" y="717681"/>
            <a:ext cx="7168896" cy="26883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8952209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612688" y="4213392"/>
            <a:ext cx="1800000" cy="186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/>
              <a:t>6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" y="6398961"/>
            <a:ext cx="1142998" cy="263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688" y="329183"/>
            <a:ext cx="1181176" cy="6607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7" y="4202690"/>
            <a:ext cx="1524003" cy="152400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235" y="4093056"/>
            <a:ext cx="1524003" cy="1524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1" t="22201"/>
          <a:stretch/>
        </p:blipFill>
        <p:spPr>
          <a:xfrm>
            <a:off x="7900416" y="1481328"/>
            <a:ext cx="1197706" cy="118567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6" t="21000"/>
          <a:stretch/>
        </p:blipFill>
        <p:spPr>
          <a:xfrm>
            <a:off x="3412688" y="1463040"/>
            <a:ext cx="1207082" cy="120395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4" t="25399" r="52526" b="41001"/>
          <a:stretch/>
        </p:blipFill>
        <p:spPr>
          <a:xfrm>
            <a:off x="5313151" y="1277732"/>
            <a:ext cx="1661138" cy="13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1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1.11022E-16 L 0.0017 0.02014 " pathEditMode="relative" rAng="0" ptsTypes="AA">
                                      <p:cBhvr>
                                        <p:cTn id="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95"/>
                                    </p:animMotion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25E-6 4.44444E-6 L -0.31224 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60" y="11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8371</TotalTime>
  <Words>128</Words>
  <Application>Microsoft Office PowerPoint</Application>
  <PresentationFormat>Panorámica</PresentationFormat>
  <Paragraphs>126</Paragraphs>
  <Slides>62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62</vt:i4>
      </vt:variant>
    </vt:vector>
  </HeadingPairs>
  <TitlesOfParts>
    <vt:vector size="68" baseType="lpstr">
      <vt:lpstr>Arial</vt:lpstr>
      <vt:lpstr>Calibri</vt:lpstr>
      <vt:lpstr>Calibri Light</vt:lpstr>
      <vt:lpstr>Tahoma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ADIMIR</cp:lastModifiedBy>
  <cp:revision>39</cp:revision>
  <dcterms:created xsi:type="dcterms:W3CDTF">2020-03-30T04:52:34Z</dcterms:created>
  <dcterms:modified xsi:type="dcterms:W3CDTF">2025-01-20T08:39:19Z</dcterms:modified>
</cp:coreProperties>
</file>