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65" r:id="rId3"/>
    <p:sldId id="275" r:id="rId4"/>
    <p:sldId id="264" r:id="rId5"/>
    <p:sldId id="257" r:id="rId6"/>
    <p:sldId id="276" r:id="rId7"/>
    <p:sldId id="266" r:id="rId8"/>
    <p:sldId id="270" r:id="rId9"/>
    <p:sldId id="267" r:id="rId10"/>
    <p:sldId id="268" r:id="rId11"/>
    <p:sldId id="273" r:id="rId12"/>
    <p:sldId id="269" r:id="rId13"/>
    <p:sldId id="258" r:id="rId14"/>
    <p:sldId id="260" r:id="rId15"/>
    <p:sldId id="272" r:id="rId16"/>
    <p:sldId id="277" r:id="rId17"/>
    <p:sldId id="261" r:id="rId18"/>
    <p:sldId id="263" r:id="rId19"/>
    <p:sldId id="262" r:id="rId20"/>
    <p:sldId id="274" r:id="rId21"/>
    <p:sldId id="271" r:id="rId2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2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6471-071F-4AC7-B35C-53E65250C70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FCFA-B8A7-4C54-B452-9FBA448166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95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6471-071F-4AC7-B35C-53E65250C70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FCFA-B8A7-4C54-B452-9FBA448166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5725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6471-071F-4AC7-B35C-53E65250C70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FCFA-B8A7-4C54-B452-9FBA448166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2030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6471-071F-4AC7-B35C-53E65250C70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FCFA-B8A7-4C54-B452-9FBA448166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6756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6471-071F-4AC7-B35C-53E65250C70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FCFA-B8A7-4C54-B452-9FBA448166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1932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6471-071F-4AC7-B35C-53E65250C70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FCFA-B8A7-4C54-B452-9FBA448166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7233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6471-071F-4AC7-B35C-53E65250C70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FCFA-B8A7-4C54-B452-9FBA448166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997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6471-071F-4AC7-B35C-53E65250C70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FCFA-B8A7-4C54-B452-9FBA448166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4414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6471-071F-4AC7-B35C-53E65250C70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FCFA-B8A7-4C54-B452-9FBA448166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199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6471-071F-4AC7-B35C-53E65250C70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FCFA-B8A7-4C54-B452-9FBA448166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1786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6471-071F-4AC7-B35C-53E65250C70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FCFA-B8A7-4C54-B452-9FBA448166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453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16471-071F-4AC7-B35C-53E65250C70E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BFCFA-B8A7-4C54-B452-9FBA448166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631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adimir.org/material-didactico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7" y="6477638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972238" y="249744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Rectángulo redondeado 10"/>
          <p:cNvSpPr/>
          <p:nvPr/>
        </p:nvSpPr>
        <p:spPr>
          <a:xfrm>
            <a:off x="1929346" y="1410789"/>
            <a:ext cx="8804365" cy="3542335"/>
          </a:xfrm>
          <a:prstGeom prst="round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ca-ES" sz="60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LENGUA CASTELLANA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400" i="1" smtClean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TIPOS DE SUSTANTIVOS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uadro de texto 66"/>
          <p:cNvSpPr txBox="1"/>
          <p:nvPr/>
        </p:nvSpPr>
        <p:spPr>
          <a:xfrm>
            <a:off x="3183515" y="6272850"/>
            <a:ext cx="6296025" cy="409575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pictogramas:</a:t>
            </a:r>
            <a:r>
              <a:rPr lang="es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Procedencia:</a:t>
            </a:r>
            <a:r>
              <a:rPr lang="es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Licencia:</a:t>
            </a:r>
            <a:r>
              <a:rPr lang="es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Propiedad:</a:t>
            </a:r>
            <a:r>
              <a:rPr lang="es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Gobierno de Aragón</a:t>
            </a:r>
            <a:r>
              <a:rPr lang="es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Editado</a:t>
            </a:r>
            <a:r>
              <a:rPr lang="es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 </a:t>
            </a:r>
            <a:r>
              <a:rPr lang="es-ES" sz="11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https://adimir.org/material-didactico/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93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439644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535434" y="5467626"/>
            <a:ext cx="2671326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583809" y="3348145"/>
            <a:ext cx="20758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VASOS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148920" y="5453405"/>
            <a:ext cx="2368126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772728" y="4903518"/>
            <a:ext cx="2196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389205" y="4886417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934283" y="4363663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659647" y="4319912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013" y="1389820"/>
            <a:ext cx="1511939" cy="1511939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913" y="1389821"/>
            <a:ext cx="1511939" cy="1511939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4389" y="1389819"/>
            <a:ext cx="1511939" cy="1511939"/>
          </a:xfrm>
          <a:prstGeom prst="rect">
            <a:avLst/>
          </a:prstGeom>
        </p:spPr>
      </p:pic>
      <p:sp>
        <p:nvSpPr>
          <p:cNvPr id="17" name="Flecha derecha 16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21" name="CuadroTexto 20"/>
          <p:cNvSpPr txBox="1"/>
          <p:nvPr/>
        </p:nvSpPr>
        <p:spPr>
          <a:xfrm>
            <a:off x="480297" y="196261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12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22" name="Imagen 21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32041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4.58333E-6 -2.96296E-6 L 4.58333E-6 -0.07222 " pathEditMode="relative" rAng="0" ptsTypes="AA">
                                      <p:cBhvr>
                                        <p:cTn id="2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"/>
                            </p:stCondLst>
                            <p:childTnLst>
                              <p:par>
                                <p:cTn id="36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0338 -0.0044 L 0.6802 -0.6152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841" y="-3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9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9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-7.40741E-7 L 2.5E-6 -0.07222 " pathEditMode="relative" rAng="0" ptsTypes="AA">
                                      <p:cBhvr>
                                        <p:cTn id="5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0"/>
                            </p:stCondLst>
                            <p:childTnLst>
                              <p:par>
                                <p:cTn id="60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04167E-6 2.59259E-6 L 0.37513 -0.2604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11" y="-1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750"/>
                            </p:stCondLst>
                            <p:childTnLst>
                              <p:par>
                                <p:cTn id="6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25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25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00"/>
                            </p:stCondLst>
                            <p:childTnLst>
                              <p:par>
                                <p:cTn id="94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79167E-6 -1.85185E-6 L 0.37539 0.09537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63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700"/>
                            </p:stCondLst>
                            <p:childTnLst>
                              <p:par>
                                <p:cTn id="97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47532" y="801214"/>
            <a:ext cx="6279857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633095" y="5471870"/>
            <a:ext cx="2376271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601745" y="3564473"/>
            <a:ext cx="2259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MUJER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175560" y="5452922"/>
            <a:ext cx="2599107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772728" y="4903518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389205" y="4886417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861989" y="4319912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659647" y="4319912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1015" y="986520"/>
            <a:ext cx="2702092" cy="2702092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8" name="CuadroTexto 17"/>
          <p:cNvSpPr txBox="1"/>
          <p:nvPr/>
        </p:nvSpPr>
        <p:spPr>
          <a:xfrm>
            <a:off x="547532" y="196261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11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9" name="Imagen 1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3" name="Flecha derecha 22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402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04167E-6 2.59259E-6 L 1.04167E-6 -0.07222 " pathEditMode="relative" rAng="0" ptsTypes="AA">
                                      <p:cBhvr>
                                        <p:cTn id="2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"/>
                            </p:stCondLst>
                            <p:childTnLst>
                              <p:par>
                                <p:cTn id="32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875E-6 -3.33333E-6 L 0.68555 -0.6219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80" y="-3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5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85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-7.40741E-7 L 2.5E-6 -0.07222 " pathEditMode="relative" rAng="0" ptsTypes="AA">
                                      <p:cBhvr>
                                        <p:cTn id="5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"/>
                            </p:stCondLst>
                            <p:childTnLst>
                              <p:par>
                                <p:cTn id="56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8.33333E-7 4.07407E-6 L 0.37747 -0.26042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63" y="-1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850"/>
                            </p:stCondLst>
                            <p:childTnLst>
                              <p:par>
                                <p:cTn id="5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3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35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4.79167E-6 -1.85185E-6 L -0.00469 1.48148E-6 " pathEditMode="relative" rAng="0" ptsTypes="AA">
                                      <p:cBhvr>
                                        <p:cTn id="8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16"/>
                                    </p:animMotion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00"/>
                            </p:stCondLst>
                            <p:childTnLst>
                              <p:par>
                                <p:cTn id="90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469 -1.85185E-6 L 0.37773 0.09537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15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700"/>
                            </p:stCondLst>
                            <p:childTnLst>
                              <p:par>
                                <p:cTn id="93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774628" y="5453404"/>
            <a:ext cx="2517214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649422" y="3659660"/>
            <a:ext cx="22192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PABLO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261656" y="5453405"/>
            <a:ext cx="2269903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150549" y="4932015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368839" y="4932014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204959" y="4389536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659647" y="4319912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5497" y="892568"/>
            <a:ext cx="2863587" cy="2863587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547532" y="196261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10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7" name="Imagen 1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8" name="Flecha derecha 17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735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66667E-6 3.7037E-7 L 1.66667E-6 -0.07222 " pathEditMode="relative" rAng="0" ptsTypes="AA">
                                      <p:cBhvr>
                                        <p:cTn id="2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"/>
                            </p:stCondLst>
                            <p:childTnLst>
                              <p:par>
                                <p:cTn id="32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352 3.7037E-7 L 0.6681 -0.6032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81" y="-30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9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9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5E-6 -3.7037E-6 L 5E-6 -0.07222 " pathEditMode="relative" rAng="0" ptsTypes="AA">
                                      <p:cBhvr>
                                        <p:cTn id="5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"/>
                            </p:stCondLst>
                            <p:childTnLst>
                              <p:par>
                                <p:cTn id="56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E-6 -3.7037E-6 L 0.38269 -0.26597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28" y="-13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850"/>
                            </p:stCondLst>
                            <p:childTnLst>
                              <p:par>
                                <p:cTn id="5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3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35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50"/>
                            </p:stCondLst>
                            <p:childTnLst>
                              <p:par>
                                <p:cTn id="90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79167E-6 -1.85185E-6 L 0.38242 0.09537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15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750"/>
                            </p:stCondLst>
                            <p:childTnLst>
                              <p:par>
                                <p:cTn id="93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774628" y="5453404"/>
            <a:ext cx="2694713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698098" y="3605180"/>
            <a:ext cx="18884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CIELO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084712" y="5453405"/>
            <a:ext cx="2446848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188413" y="4913955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087484" y="4913955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188413" y="4397377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414701" y="4397377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3287" y="961997"/>
            <a:ext cx="2867952" cy="2851780"/>
          </a:xfrm>
          <a:prstGeom prst="rect">
            <a:avLst/>
          </a:prstGeom>
        </p:spPr>
      </p:pic>
      <p:sp>
        <p:nvSpPr>
          <p:cNvPr id="13" name="Flecha derecha 12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8" name="CuadroTexto 17"/>
          <p:cNvSpPr txBox="1"/>
          <p:nvPr/>
        </p:nvSpPr>
        <p:spPr>
          <a:xfrm>
            <a:off x="586212" y="178278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00B050"/>
                </a:solidFill>
              </a:rPr>
              <a:t>0</a:t>
            </a:r>
            <a:r>
              <a:rPr lang="es-ES" sz="2400" b="1" dirty="0" smtClean="0">
                <a:solidFill>
                  <a:srgbClr val="00B050"/>
                </a:solidFill>
              </a:rPr>
              <a:t>9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9" name="Imagen 1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52972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66667E-6 3.7037E-7 L 1.66667E-6 -0.07222 " pathEditMode="relative" rAng="0" ptsTypes="AA">
                                      <p:cBhvr>
                                        <p:cTn id="2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"/>
                            </p:stCondLst>
                            <p:childTnLst>
                              <p:par>
                                <p:cTn id="32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66667E-6 3.7037E-7 L 0.66107 -0.60741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47" y="-3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9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9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08333E-6 2.59259E-6 L 2.08333E-6 -0.07222 " pathEditMode="relative" rAng="0" ptsTypes="AA">
                                      <p:cBhvr>
                                        <p:cTn id="5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"/>
                            </p:stCondLst>
                            <p:childTnLst>
                              <p:par>
                                <p:cTn id="56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3 -0.00209 L 0.40403 -0.2719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52" y="-1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850"/>
                            </p:stCondLst>
                            <p:childTnLst>
                              <p:par>
                                <p:cTn id="5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3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35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00"/>
                            </p:stCondLst>
                            <p:childTnLst>
                              <p:par>
                                <p:cTn id="90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125E-6 -4.44444E-6 L 0.39519 0.08727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53" y="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700"/>
                            </p:stCondLst>
                            <p:childTnLst>
                              <p:par>
                                <p:cTn id="93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601511" y="5439051"/>
            <a:ext cx="2759815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1981418" y="3507897"/>
            <a:ext cx="34317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CORAZÓN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235824" y="5453405"/>
            <a:ext cx="2281221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4493748" y="4920076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793100" y="4932015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081196" y="4357535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470918" y="4357535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2958" y="943944"/>
            <a:ext cx="2908663" cy="2570200"/>
          </a:xfrm>
          <a:prstGeom prst="rect">
            <a:avLst/>
          </a:prstGeom>
        </p:spPr>
      </p:pic>
      <p:sp>
        <p:nvSpPr>
          <p:cNvPr id="14" name="Flecha derecha 13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8" name="CuadroTexto 17"/>
          <p:cNvSpPr txBox="1"/>
          <p:nvPr/>
        </p:nvSpPr>
        <p:spPr>
          <a:xfrm>
            <a:off x="586212" y="178278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08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9" name="Imagen 1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318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8.33333E-7 1.11111E-6 L 8.33333E-7 -0.07222 " pathEditMode="relative" rAng="0" ptsTypes="AA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"/>
                            </p:stCondLst>
                            <p:childTnLst>
                              <p:par>
                                <p:cTn id="31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77556E-17 3.7037E-6 L 0.66927 -0.6252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464" y="-31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9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9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4.79167E-6 -3.33333E-6 L -4.79167E-6 -0.07222 " pathEditMode="relative" rAng="0" ptsTypes="AA">
                                      <p:cBhvr>
                                        <p:cTn id="4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50"/>
                            </p:stCondLst>
                            <p:childTnLst>
                              <p:par>
                                <p:cTn id="55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375E-6 -3.7037E-6 L 0.672 -0.2546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94" y="-1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850"/>
                            </p:stCondLst>
                            <p:childTnLst>
                              <p:par>
                                <p:cTn id="5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35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35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"/>
                            </p:stCondLst>
                            <p:childTnLst>
                              <p:par>
                                <p:cTn id="89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16667E-7 2.59259E-6 L 0.40065 0.09305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26" y="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700"/>
                            </p:stCondLst>
                            <p:childTnLst>
                              <p:par>
                                <p:cTn id="92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3926541" y="5466990"/>
            <a:ext cx="2381022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1294540" y="3355980"/>
            <a:ext cx="4608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BLANCANIEVES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78030" y="5479013"/>
            <a:ext cx="2613812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4138144" y="4946251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854426" y="4946251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157711" y="4363662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249831" y="4363661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8324" y="873971"/>
            <a:ext cx="2441408" cy="2441408"/>
          </a:xfrm>
          <a:prstGeom prst="rect">
            <a:avLst/>
          </a:prstGeom>
        </p:spPr>
      </p:pic>
      <p:sp>
        <p:nvSpPr>
          <p:cNvPr id="13" name="Flecha derecha 12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7" name="CuadroTexto 16"/>
          <p:cNvSpPr txBox="1"/>
          <p:nvPr/>
        </p:nvSpPr>
        <p:spPr>
          <a:xfrm>
            <a:off x="586212" y="178278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07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8" name="Imagen 1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8183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6.25E-7 -2.96296E-6 L 6.25E-7 -0.07222 " pathEditMode="relative" rAng="0" ptsTypes="AA">
                                      <p:cBhvr>
                                        <p:cTn id="2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"/>
                            </p:stCondLst>
                            <p:childTnLst>
                              <p:par>
                                <p:cTn id="32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45833E-6 -2.96296E-6 L 0.41589 -0.6034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94" y="-3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5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85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75E-6 -3.33333E-6 L -3.75E-6 -0.07222 " pathEditMode="relative" rAng="0" ptsTypes="AA">
                                      <p:cBhvr>
                                        <p:cTn id="5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"/>
                            </p:stCondLst>
                            <p:childTnLst>
                              <p:par>
                                <p:cTn id="56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75E-6 2.96296E-6 L 0.66459 -0.26412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29" y="-1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850"/>
                            </p:stCondLst>
                            <p:childTnLst>
                              <p:par>
                                <p:cTn id="5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3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35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50"/>
                            </p:stCondLst>
                            <p:childTnLst>
                              <p:par>
                                <p:cTn id="90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45833E-6 -3.33333E-6 L 0.41432 0.07593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16" y="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750"/>
                            </p:stCondLst>
                            <p:childTnLst>
                              <p:par>
                                <p:cTn id="93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3980329" y="5466990"/>
            <a:ext cx="2327234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033283" y="3568353"/>
            <a:ext cx="28955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ESPAÑA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78030" y="5479013"/>
            <a:ext cx="2613812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4299934" y="4966243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822720" y="4975055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157711" y="4435979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317952" y="4435979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1383" y="874362"/>
            <a:ext cx="2770976" cy="2770976"/>
          </a:xfrm>
          <a:prstGeom prst="rect">
            <a:avLst/>
          </a:prstGeom>
        </p:spPr>
      </p:pic>
      <p:sp>
        <p:nvSpPr>
          <p:cNvPr id="13" name="Flecha derecha 12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7" name="CuadroTexto 16"/>
          <p:cNvSpPr txBox="1"/>
          <p:nvPr/>
        </p:nvSpPr>
        <p:spPr>
          <a:xfrm>
            <a:off x="586212" y="178278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06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8" name="Imagen 1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9923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6.25E-7 -2.96296E-6 L 6.25E-7 -0.07222 " pathEditMode="relative" rAng="0" ptsTypes="AA">
                                      <p:cBhvr>
                                        <p:cTn id="2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"/>
                            </p:stCondLst>
                            <p:childTnLst>
                              <p:par>
                                <p:cTn id="32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E-6 -2.96296E-6 L 0.41876 -0.6212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37" y="-31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5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85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75E-6 -3.33333E-6 L -3.75E-6 -0.07222 " pathEditMode="relative" rAng="0" ptsTypes="AA">
                                      <p:cBhvr>
                                        <p:cTn id="5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"/>
                            </p:stCondLst>
                            <p:childTnLst>
                              <p:par>
                                <p:cTn id="56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16667E-7 -3.7037E-6 L 0.67174 -0.25208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81" y="-1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850"/>
                            </p:stCondLst>
                            <p:childTnLst>
                              <p:par>
                                <p:cTn id="5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3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35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50"/>
                            </p:stCondLst>
                            <p:childTnLst>
                              <p:par>
                                <p:cTn id="90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16667E-7 2.22045E-16 L 0.40872 0.07083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30" y="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750"/>
                            </p:stCondLst>
                            <p:childTnLst>
                              <p:par>
                                <p:cTn id="93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020671" y="5466990"/>
            <a:ext cx="2286892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824465" y="3593807"/>
            <a:ext cx="16325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MIEL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50600" y="5479013"/>
            <a:ext cx="2706722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4281523" y="4975054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948643" y="4975055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296896" y="4438348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1236739" y="4437783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5647" y="1132410"/>
            <a:ext cx="2565827" cy="2557441"/>
          </a:xfrm>
          <a:prstGeom prst="rect">
            <a:avLst/>
          </a:prstGeom>
        </p:spPr>
      </p:pic>
      <p:sp>
        <p:nvSpPr>
          <p:cNvPr id="13" name="Flecha derecha 12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7" name="CuadroTexto 16"/>
          <p:cNvSpPr txBox="1"/>
          <p:nvPr/>
        </p:nvSpPr>
        <p:spPr>
          <a:xfrm>
            <a:off x="586212" y="178278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05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8" name="Imagen 1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1770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6.25E-7 -2.96296E-6 L 6.25E-7 -0.07222 " pathEditMode="relative" rAng="0" ptsTypes="AA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"/>
                            </p:stCondLst>
                            <p:childTnLst>
                              <p:par>
                                <p:cTn id="31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29167E-6 -2.96296E-6 L 0.41706 -0.6372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46" y="-3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85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04167E-6 -3.33333E-6 L 1.04167E-6 -0.07222 " pathEditMode="relative" rAng="0" ptsTypes="AA">
                                      <p:cBhvr>
                                        <p:cTn id="4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50"/>
                            </p:stCondLst>
                            <p:childTnLst>
                              <p:par>
                                <p:cTn id="55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95833E-6 -3.7037E-6 L 0.66367 -0.24838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77" y="-1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850"/>
                            </p:stCondLst>
                            <p:childTnLst>
                              <p:par>
                                <p:cTn id="5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35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35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45833E-6 3.33333E-6 L -1.45833E-6 -0.07223 " pathEditMode="relative" rAng="0" ptsTypes="AA">
                                      <p:cBhvr>
                                        <p:cTn id="8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8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"/>
                            </p:stCondLst>
                            <p:childTnLst>
                              <p:par>
                                <p:cTn id="89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235 -2.96296E-6 L 0.66692 0.10463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464" y="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700"/>
                            </p:stCondLst>
                            <p:childTnLst>
                              <p:par>
                                <p:cTn id="92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439644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575073" y="5453405"/>
            <a:ext cx="2592048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436735" y="3458588"/>
            <a:ext cx="22660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CUBOS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227324" y="5453405"/>
            <a:ext cx="2289721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808502" y="4908534"/>
            <a:ext cx="2196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227324" y="4913911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039650" y="4357281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515420" y="4357281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093" y="1915864"/>
            <a:ext cx="1390008" cy="1390008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143" y="1915864"/>
            <a:ext cx="1390008" cy="1390008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9118" y="1915864"/>
            <a:ext cx="1390008" cy="1390008"/>
          </a:xfrm>
          <a:prstGeom prst="rect">
            <a:avLst/>
          </a:prstGeom>
        </p:spPr>
      </p:pic>
      <p:sp>
        <p:nvSpPr>
          <p:cNvPr id="14" name="Flecha derecha 13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8" name="CuadroTexto 17"/>
          <p:cNvSpPr txBox="1"/>
          <p:nvPr/>
        </p:nvSpPr>
        <p:spPr>
          <a:xfrm>
            <a:off x="586212" y="178278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04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9" name="Imagen 1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0063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70833E-6 3.7037E-7 L -2.70833E-6 -0.07222 " pathEditMode="relative" rAng="0" ptsTypes="AA">
                                      <p:cBhvr>
                                        <p:cTn id="2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"/>
                            </p:stCondLst>
                            <p:childTnLst>
                              <p:par>
                                <p:cTn id="36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58333E-6 3.7037E-7 L 0.67604 -0.6273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802" y="-3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9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9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-7.40741E-7 L 2.5E-6 -0.07222 " pathEditMode="relative" rAng="0" ptsTypes="AA">
                                      <p:cBhvr>
                                        <p:cTn id="5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0"/>
                            </p:stCondLst>
                            <p:childTnLst>
                              <p:par>
                                <p:cTn id="60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75E-6 2.59259E-6 L 0.39479 -0.2592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40" y="-1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750"/>
                            </p:stCondLst>
                            <p:childTnLst>
                              <p:par>
                                <p:cTn id="6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25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25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00"/>
                            </p:stCondLst>
                            <p:childTnLst>
                              <p:par>
                                <p:cTn id="94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75E-6 2.59259E-6 L 0.39362 0.075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74" y="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700"/>
                            </p:stCondLst>
                            <p:childTnLst>
                              <p:par>
                                <p:cTn id="97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347786" y="5441656"/>
            <a:ext cx="2327234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569338" y="3593744"/>
            <a:ext cx="2059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ITALIA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78030" y="5479013"/>
            <a:ext cx="2613812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4613253" y="4994575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822720" y="4994576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117715" y="4467767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644182" y="4467767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4562" y="1072957"/>
            <a:ext cx="2545458" cy="2545458"/>
          </a:xfrm>
          <a:prstGeom prst="rect">
            <a:avLst/>
          </a:prstGeom>
        </p:spPr>
      </p:pic>
      <p:sp>
        <p:nvSpPr>
          <p:cNvPr id="13" name="Flecha derecha 12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7" name="CuadroTexto 16"/>
          <p:cNvSpPr txBox="1"/>
          <p:nvPr/>
        </p:nvSpPr>
        <p:spPr>
          <a:xfrm>
            <a:off x="586212" y="178278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03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8" name="Imagen 1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1426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6.25E-7 -2.96296E-6 L 6.25E-7 -0.07222 " pathEditMode="relative" rAng="0" ptsTypes="AA">
                                      <p:cBhvr>
                                        <p:cTn id="2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"/>
                            </p:stCondLst>
                            <p:childTnLst>
                              <p:par>
                                <p:cTn id="32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7.40741E-7 L 0.38412 -0.6356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06" y="-3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5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85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75E-6 -3.33333E-6 L -3.75E-6 -0.07222 " pathEditMode="relative" rAng="0" ptsTypes="AA">
                                      <p:cBhvr>
                                        <p:cTn id="5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"/>
                            </p:stCondLst>
                            <p:childTnLst>
                              <p:par>
                                <p:cTn id="56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16667E-7 -1.48148E-6 L 0.66719 -0.26782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59" y="-1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850"/>
                            </p:stCondLst>
                            <p:childTnLst>
                              <p:par>
                                <p:cTn id="5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3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35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50"/>
                            </p:stCondLst>
                            <p:childTnLst>
                              <p:par>
                                <p:cTn id="90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58333E-6 -4.81481E-6 L 0.38151 0.09514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97" y="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750"/>
                            </p:stCondLst>
                            <p:childTnLst>
                              <p:par>
                                <p:cTn id="93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774628" y="5453404"/>
            <a:ext cx="2637312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721457" y="3571980"/>
            <a:ext cx="22276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PABLO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261656" y="5453405"/>
            <a:ext cx="2269903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772728" y="4903518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389205" y="4886417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843146" y="4313484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659647" y="4319912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272" y="994030"/>
            <a:ext cx="2756121" cy="2756121"/>
          </a:xfrm>
          <a:prstGeom prst="rect">
            <a:avLst/>
          </a:prstGeom>
        </p:spPr>
      </p:pic>
      <p:sp>
        <p:nvSpPr>
          <p:cNvPr id="17" name="Flecha derecha 16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547532" y="196261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20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8" name="Imagen 1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1303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4.58333E-6 1.11111E-6 L -4.58333E-6 -0.07222 " pathEditMode="relative" rAng="0" ptsTypes="AA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00"/>
                            </p:stCondLst>
                            <p:childTnLst>
                              <p:par>
                                <p:cTn id="28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0834 3.7037E-7 L 0.66224 -0.6270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95" y="-3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9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9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-7.40741E-7 L 2.5E-6 -0.07222 " pathEditMode="relative" rAng="0" ptsTypes="AA">
                                      <p:cBhvr>
                                        <p:cTn id="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50"/>
                            </p:stCondLst>
                            <p:childTnLst>
                              <p:par>
                                <p:cTn id="52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5E-6 -7.40741E-7 L 0.38216 -0.2604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2" y="-1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850"/>
                            </p:stCondLst>
                            <p:childTnLst>
                              <p:par>
                                <p:cTn id="5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35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35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50"/>
                            </p:stCondLst>
                            <p:childTnLst>
                              <p:par>
                                <p:cTn id="86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79167E-6 -1.85185E-6 L 0.38242 0.09537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15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750"/>
                            </p:stCondLst>
                            <p:childTnLst>
                              <p:par>
                                <p:cTn id="89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25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692625" y="5453405"/>
            <a:ext cx="2295681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078156" y="3411166"/>
            <a:ext cx="302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MUJERES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007224" y="5453405"/>
            <a:ext cx="2509821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772728" y="4903518"/>
            <a:ext cx="2236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186577" y="4903517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973245" y="4363663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467078" y="4369147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414" y="1777693"/>
            <a:ext cx="1431174" cy="1431174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2973" y="1775682"/>
            <a:ext cx="1431174" cy="1431174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790" y="1760592"/>
            <a:ext cx="1431174" cy="1431174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2172" y="1760592"/>
            <a:ext cx="1431174" cy="1431174"/>
          </a:xfrm>
          <a:prstGeom prst="rect">
            <a:avLst/>
          </a:prstGeom>
        </p:spPr>
      </p:pic>
      <p:sp>
        <p:nvSpPr>
          <p:cNvPr id="20" name="Flecha derecha 19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22" name="CuadroTexto 21"/>
          <p:cNvSpPr txBox="1"/>
          <p:nvPr/>
        </p:nvSpPr>
        <p:spPr>
          <a:xfrm>
            <a:off x="586212" y="178278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02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23" name="Imagen 22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7914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8.33333E-7 3.7037E-7 L 8.33333E-7 -0.07222 " pathEditMode="relative" rAng="0" ptsTypes="AA">
                                      <p:cBhvr>
                                        <p:cTn id="2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"/>
                            </p:stCondLst>
                            <p:childTnLst>
                              <p:par>
                                <p:cTn id="37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45833E-6 3.7037E-7 L 0.68086 -0.6252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36" y="-31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85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85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-7.40741E-7 L 2.5E-6 -0.07222 " pathEditMode="relative" rAng="0" ptsTypes="AA">
                                      <p:cBhvr>
                                        <p:cTn id="5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"/>
                            </p:stCondLst>
                            <p:childTnLst>
                              <p:par>
                                <p:cTn id="61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04167E-6 2.96296E-6 L 0.39362 -0.2645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74" y="-1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750"/>
                            </p:stCondLst>
                            <p:childTnLst>
                              <p:par>
                                <p:cTn id="6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25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25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00"/>
                            </p:stCondLst>
                            <p:childTnLst>
                              <p:par>
                                <p:cTn id="95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112E-17 2.22222E-6 L 0.39648 0.10185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18" y="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700"/>
                            </p:stCondLst>
                            <p:childTnLst>
                              <p:par>
                                <p:cTn id="98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633513" y="844407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803656" y="5453404"/>
            <a:ext cx="2553404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701492" y="3597221"/>
            <a:ext cx="23599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BOTÓN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330451" y="5453404"/>
            <a:ext cx="2361904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412138" y="848231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4644182" y="4946941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915597" y="4946942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213137" y="4440480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659646" y="4440424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9523" y="917659"/>
            <a:ext cx="2868532" cy="2847606"/>
          </a:xfrm>
          <a:prstGeom prst="rect">
            <a:avLst/>
          </a:prstGeom>
        </p:spPr>
      </p:pic>
      <p:sp>
        <p:nvSpPr>
          <p:cNvPr id="13" name="Flecha derecha 12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7" name="CuadroTexto 16"/>
          <p:cNvSpPr txBox="1"/>
          <p:nvPr/>
        </p:nvSpPr>
        <p:spPr>
          <a:xfrm>
            <a:off x="653447" y="178278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01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8" name="Imagen 1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4807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8.33333E-7 1.11111E-6 L 8.33333E-7 -0.07222 " pathEditMode="relative" rAng="0" ptsTypes="AA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"/>
                            </p:stCondLst>
                            <p:childTnLst>
                              <p:par>
                                <p:cTn id="31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2.91667E-6 3.7037E-7 L 0.6612 -0.6173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60" y="-3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9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9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4.79167E-6 -3.33333E-6 L -4.79167E-6 -0.07222 " pathEditMode="relative" rAng="0" ptsTypes="AA">
                                      <p:cBhvr>
                                        <p:cTn id="4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50"/>
                            </p:stCondLst>
                            <p:childTnLst>
                              <p:par>
                                <p:cTn id="55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66667E-6 2.96296E-6 L 0.66302 -0.2437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51" y="-1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850"/>
                            </p:stCondLst>
                            <p:childTnLst>
                              <p:par>
                                <p:cTn id="5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35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35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4.79167E-6 2.22222E-6 L 4.79167E-6 -0.07222 " pathEditMode="relative" rAng="0" ptsTypes="AA">
                                      <p:cBhvr>
                                        <p:cTn id="8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8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"/>
                            </p:stCondLst>
                            <p:childTnLst>
                              <p:par>
                                <p:cTn id="89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352 -4.44444E-6 L 0.3789 0.09537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15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700"/>
                            </p:stCondLst>
                            <p:childTnLst>
                              <p:par>
                                <p:cTn id="92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774628" y="5453404"/>
            <a:ext cx="2500835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273037" y="3595601"/>
            <a:ext cx="28485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HOMBRE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930556" y="5453405"/>
            <a:ext cx="2601004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772728" y="4903518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389205" y="4886417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716573" y="4363663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659647" y="4319912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8099" y="1076003"/>
            <a:ext cx="2441408" cy="2441408"/>
          </a:xfrm>
          <a:prstGeom prst="rect">
            <a:avLst/>
          </a:prstGeom>
        </p:spPr>
      </p:pic>
      <p:sp>
        <p:nvSpPr>
          <p:cNvPr id="4" name="Flecha derecha 3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7" name="CuadroTexto 16"/>
          <p:cNvSpPr txBox="1"/>
          <p:nvPr/>
        </p:nvSpPr>
        <p:spPr>
          <a:xfrm>
            <a:off x="547532" y="196261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19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8" name="Imagen 1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04370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4.375E-6 1.11111E-6 L 4.375E-6 -0.07222 " pathEditMode="relative" rAng="0" ptsTypes="AA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"/>
                            </p:stCondLst>
                            <p:childTnLst>
                              <p:par>
                                <p:cTn id="29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375E-6 3.7037E-7 L 0.66237 -0.6312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12" y="-3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9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-7.40741E-7 L 2.5E-6 -0.07222 " pathEditMode="relative" rAng="0" ptsTypes="AA">
                                      <p:cBhvr>
                                        <p:cTn id="4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50"/>
                            </p:stCondLst>
                            <p:childTnLst>
                              <p:par>
                                <p:cTn id="53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5E-6 -7.40741E-7 L 0.38216 -0.2604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2" y="-1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850"/>
                            </p:stCondLst>
                            <p:childTnLst>
                              <p:par>
                                <p:cTn id="5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35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3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00"/>
                            </p:stCondLst>
                            <p:childTnLst>
                              <p:par>
                                <p:cTn id="87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79167E-6 -1.85185E-6 L 0.38242 0.09537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15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700"/>
                            </p:stCondLst>
                            <p:childTnLst>
                              <p:par>
                                <p:cTn id="90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2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669599" y="5481274"/>
            <a:ext cx="2454328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297063" y="3196752"/>
            <a:ext cx="25785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VACAS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157636" y="5409412"/>
            <a:ext cx="2559194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772728" y="4903518"/>
            <a:ext cx="2236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389205" y="4886417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893035" y="4363663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707773" y="4319912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275" y="1382640"/>
            <a:ext cx="1684007" cy="1684007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0376" y="1499696"/>
            <a:ext cx="1684007" cy="1684007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325" y="1441971"/>
            <a:ext cx="1684007" cy="1684007"/>
          </a:xfrm>
          <a:prstGeom prst="rect">
            <a:avLst/>
          </a:prstGeom>
        </p:spPr>
      </p:pic>
      <p:sp>
        <p:nvSpPr>
          <p:cNvPr id="19" name="Flecha derecha 18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21" name="CuadroTexto 20"/>
          <p:cNvSpPr txBox="1"/>
          <p:nvPr/>
        </p:nvSpPr>
        <p:spPr>
          <a:xfrm>
            <a:off x="547532" y="196261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18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22" name="Imagen 21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3385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04167E-6 3.7037E-6 L 1.04167E-6 -0.07223 " pathEditMode="relative" rAng="0" ptsTypes="AA">
                                      <p:cBhvr>
                                        <p:cTn id="2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"/>
                            </p:stCondLst>
                            <p:childTnLst>
                              <p:par>
                                <p:cTn id="32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04167E-6 3.7037E-6 L 0.67721 -0.6275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854" y="-3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5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85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-7.40741E-7 L 2.5E-6 -0.07222 " pathEditMode="relative" rAng="0" ptsTypes="AA">
                                      <p:cBhvr>
                                        <p:cTn id="5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"/>
                            </p:stCondLst>
                            <p:childTnLst>
                              <p:par>
                                <p:cTn id="56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5E-6 -7.40741E-7 L 0.38216 -0.26042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2" y="-1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750"/>
                            </p:stCondLst>
                            <p:childTnLst>
                              <p:par>
                                <p:cTn id="5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2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25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66667E-6 -1.85185E-6 L -1.66667E-6 -0.07222 " pathEditMode="relative" rAng="0" ptsTypes="AA">
                                      <p:cBhvr>
                                        <p:cTn id="8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00"/>
                            </p:stCondLst>
                            <p:childTnLst>
                              <p:par>
                                <p:cTn id="90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66667E-6 -1.85185E-6 L 0.38242 0.09537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15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700"/>
                            </p:stCondLst>
                            <p:childTnLst>
                              <p:par>
                                <p:cTn id="93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2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642380" y="5476274"/>
            <a:ext cx="2403567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729324" y="3679593"/>
            <a:ext cx="18558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COLA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271749" y="5466990"/>
            <a:ext cx="2545546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pic>
        <p:nvPicPr>
          <p:cNvPr id="9" name="Imagen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807" y="944081"/>
            <a:ext cx="2706914" cy="2829580"/>
          </a:xfrm>
          <a:prstGeom prst="rect">
            <a:avLst/>
          </a:prstGeom>
          <a:noFill/>
        </p:spPr>
      </p:pic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961477" y="5023397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375757" y="5020415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973699" y="4528241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689211" y="4528241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sp>
        <p:nvSpPr>
          <p:cNvPr id="17" name="Flecha derecha 16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60" y="6422784"/>
            <a:ext cx="1142998" cy="263769"/>
          </a:xfrm>
          <a:prstGeom prst="rect">
            <a:avLst/>
          </a:prstGeom>
        </p:spPr>
      </p:pic>
      <p:sp>
        <p:nvSpPr>
          <p:cNvPr id="19" name="CuadroTexto 18"/>
          <p:cNvSpPr txBox="1"/>
          <p:nvPr/>
        </p:nvSpPr>
        <p:spPr>
          <a:xfrm>
            <a:off x="602124" y="196261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17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20" name="Imagen 19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903999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0400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125E-6 1.11111E-6 L -3.125E-6 -0.07222 " pathEditMode="relative" rAng="0" ptsTypes="AA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"/>
                            </p:stCondLst>
                            <p:childTnLst>
                              <p:par>
                                <p:cTn id="29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54167E-6 -3.33333E-6 L 0.6836 -0.633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28" y="-3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85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5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-7.40741E-7 L 2.5E-6 -0.07222 " pathEditMode="relative" rAng="0" ptsTypes="AA">
                                      <p:cBhvr>
                                        <p:cTn id="4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50"/>
                            </p:stCondLst>
                            <p:childTnLst>
                              <p:par>
                                <p:cTn id="53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5E-6 -7.40741E-7 L 0.38216 -0.2604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2" y="-1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850"/>
                            </p:stCondLst>
                            <p:childTnLst>
                              <p:par>
                                <p:cTn id="5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35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3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00"/>
                            </p:stCondLst>
                            <p:childTnLst>
                              <p:par>
                                <p:cTn id="87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79167E-6 -1.85185E-6 L 0.38242 0.09537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15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700"/>
                            </p:stCondLst>
                            <p:childTnLst>
                              <p:par>
                                <p:cTn id="90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2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668740" y="5453405"/>
            <a:ext cx="2519006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081750" y="3251792"/>
            <a:ext cx="3162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HOMBRES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305435" y="5453405"/>
            <a:ext cx="2478174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772728" y="4903518"/>
            <a:ext cx="218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389205" y="4903518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941161" y="4363663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677301" y="4363663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927" y="1399846"/>
            <a:ext cx="1489646" cy="1489646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9559" y="1438642"/>
            <a:ext cx="1489646" cy="1489646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191" y="1438642"/>
            <a:ext cx="1489646" cy="1489646"/>
          </a:xfrm>
          <a:prstGeom prst="rect">
            <a:avLst/>
          </a:prstGeom>
        </p:spPr>
      </p:pic>
      <p:sp>
        <p:nvSpPr>
          <p:cNvPr id="19" name="Flecha derecha 18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21" name="CuadroTexto 20"/>
          <p:cNvSpPr txBox="1"/>
          <p:nvPr/>
        </p:nvSpPr>
        <p:spPr>
          <a:xfrm>
            <a:off x="602124" y="196261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16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22" name="Imagen 21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6346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91667E-6 3.7037E-7 L -2.91667E-6 -0.07222 " pathEditMode="relative" rAng="0" ptsTypes="AA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"/>
                            </p:stCondLst>
                            <p:childTnLst>
                              <p:par>
                                <p:cTn id="33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2.91667E-6 3.7037E-7 L 0.67826 -0.6057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06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9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9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-7.40741E-7 L 2.5E-6 -0.07222 " pathEditMode="relative" rAng="0" ptsTypes="AA">
                                      <p:cBhvr>
                                        <p:cTn id="5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"/>
                            </p:stCondLst>
                            <p:childTnLst>
                              <p:par>
                                <p:cTn id="57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5E-6 -7.40741E-7 L 0.37695 -0.25417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41" y="-1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750"/>
                            </p:stCondLst>
                            <p:childTnLst>
                              <p:par>
                                <p:cTn id="6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25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25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66667E-6 -1.85185E-6 L -1.66667E-6 -0.07222 " pathEditMode="relative" rAng="0" ptsTypes="AA">
                                      <p:cBhvr>
                                        <p:cTn id="8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8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00"/>
                            </p:stCondLst>
                            <p:childTnLst>
                              <p:par>
                                <p:cTn id="91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66667E-6 -1.85185E-6 L 0.37826 0.09537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6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700"/>
                            </p:stCondLst>
                            <p:childTnLst>
                              <p:par>
                                <p:cTn id="94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2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148924" y="5466990"/>
            <a:ext cx="2445247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282607" y="3528037"/>
            <a:ext cx="2822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MARIA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17267" y="5486806"/>
            <a:ext cx="2606749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4628718" y="4866163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589971" y="4921338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573121" y="4215296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820011" y="4292402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210" y="890442"/>
            <a:ext cx="2738971" cy="2738971"/>
          </a:xfrm>
          <a:prstGeom prst="rect">
            <a:avLst/>
          </a:prstGeom>
        </p:spPr>
      </p:pic>
      <p:sp>
        <p:nvSpPr>
          <p:cNvPr id="17" name="Flecha derecha 16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9" name="CuadroTexto 18"/>
          <p:cNvSpPr txBox="1"/>
          <p:nvPr/>
        </p:nvSpPr>
        <p:spPr>
          <a:xfrm>
            <a:off x="602124" y="196261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15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20" name="Imagen 19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8013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4.79167E-6 -2.96296E-6 L -4.79167E-6 -0.07222 " pathEditMode="relative" rAng="0" ptsTypes="AA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"/>
                            </p:stCondLst>
                            <p:childTnLst>
                              <p:par>
                                <p:cTn id="29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79167E-6 -2.96296E-6 L 0.39232 -0.6393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09" y="-31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85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5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04167E-6 -3.33333E-6 L 1.04167E-6 -0.07222 " pathEditMode="relative" rAng="0" ptsTypes="AA">
                                      <p:cBhvr>
                                        <p:cTn id="4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50"/>
                            </p:stCondLst>
                            <p:childTnLst>
                              <p:par>
                                <p:cTn id="53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703 -3.33333E-6 L 0.69753 -0.2650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21" y="-1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850"/>
                            </p:stCondLst>
                            <p:childTnLst>
                              <p:par>
                                <p:cTn id="5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35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3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45833E-6 3.33333E-6 L -1.45833E-6 -0.07223 " pathEditMode="relative" rAng="0" ptsTypes="AA">
                                      <p:cBhvr>
                                        <p:cTn id="8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8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50"/>
                            </p:stCondLst>
                            <p:childTnLst>
                              <p:par>
                                <p:cTn id="87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703 3.33333E-6 L 0.69623 0.12754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156" y="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750"/>
                            </p:stCondLst>
                            <p:childTnLst>
                              <p:par>
                                <p:cTn id="90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25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635507" y="5471870"/>
            <a:ext cx="2399737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219076" y="3675361"/>
            <a:ext cx="25785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BATAS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017816" y="5471869"/>
            <a:ext cx="2682024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772728" y="4903518"/>
            <a:ext cx="2236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389205" y="4886417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893035" y="4363663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707773" y="4319912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48" y="1404102"/>
            <a:ext cx="1743607" cy="1743607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717" y="1404101"/>
            <a:ext cx="1743607" cy="1743607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487" y="1404101"/>
            <a:ext cx="1743607" cy="1743607"/>
          </a:xfrm>
          <a:prstGeom prst="rect">
            <a:avLst/>
          </a:prstGeom>
        </p:spPr>
      </p:pic>
      <p:sp>
        <p:nvSpPr>
          <p:cNvPr id="17" name="Flecha derecha 16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21" name="CuadroTexto 20"/>
          <p:cNvSpPr txBox="1"/>
          <p:nvPr/>
        </p:nvSpPr>
        <p:spPr>
          <a:xfrm>
            <a:off x="574426" y="196261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14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22" name="Imagen 21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7744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8.33333E-7 2.59259E-6 L -8.33333E-7 -0.07222 " pathEditMode="relative" rAng="0" ptsTypes="AA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"/>
                            </p:stCondLst>
                            <p:childTnLst>
                              <p:par>
                                <p:cTn id="33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8.33333E-7 2.59259E-6 L 0.68607 -0.6152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97" y="-30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85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85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-7.40741E-7 L 2.5E-6 -0.07222 " pathEditMode="relative" rAng="0" ptsTypes="AA">
                                      <p:cBhvr>
                                        <p:cTn id="5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"/>
                            </p:stCondLst>
                            <p:childTnLst>
                              <p:par>
                                <p:cTn id="57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5E-6 -7.40741E-7 L 0.38216 -0.2604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2" y="-1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750"/>
                            </p:stCondLst>
                            <p:childTnLst>
                              <p:par>
                                <p:cTn id="6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25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25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66667E-6 -1.85185E-6 L -1.66667E-6 -0.07222 " pathEditMode="relative" rAng="0" ptsTypes="AA">
                                      <p:cBhvr>
                                        <p:cTn id="8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8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00"/>
                            </p:stCondLst>
                            <p:childTnLst>
                              <p:par>
                                <p:cTn id="91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66667E-6 -1.85185E-6 L 0.38242 0.09537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15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700"/>
                            </p:stCondLst>
                            <p:childTnLst>
                              <p:par>
                                <p:cTn id="94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2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567193" y="801214"/>
            <a:ext cx="6260196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200069" y="5456445"/>
            <a:ext cx="2622667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FEMENINO</a:t>
            </a:r>
            <a:endParaRPr lang="es-ES" sz="3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220706" y="3385158"/>
            <a:ext cx="2756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solidFill>
                  <a:srgbClr val="FF0000"/>
                </a:solidFill>
              </a:rPr>
              <a:t>FRANCIA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89828" y="5468891"/>
            <a:ext cx="2611080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MASCULINO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390021" y="801214"/>
            <a:ext cx="3447660" cy="5362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4628718" y="4866163"/>
            <a:ext cx="176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PLURAL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740050" y="4910450"/>
            <a:ext cx="2310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SINGULAR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028146" y="4352009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COMÚN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659647" y="4319912"/>
            <a:ext cx="173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PROPIO</a:t>
            </a:r>
            <a:endParaRPr lang="es-ES" sz="3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965" y="1025579"/>
            <a:ext cx="2518125" cy="2518125"/>
          </a:xfrm>
          <a:prstGeom prst="rect">
            <a:avLst/>
          </a:prstGeom>
        </p:spPr>
      </p:pic>
      <p:sp>
        <p:nvSpPr>
          <p:cNvPr id="13" name="Flecha derecha 12"/>
          <p:cNvSpPr/>
          <p:nvPr/>
        </p:nvSpPr>
        <p:spPr>
          <a:xfrm>
            <a:off x="10508776" y="62987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2" y="6422784"/>
            <a:ext cx="1142998" cy="263769"/>
          </a:xfrm>
          <a:prstGeom prst="rect">
            <a:avLst/>
          </a:prstGeom>
        </p:spPr>
      </p:pic>
      <p:sp>
        <p:nvSpPr>
          <p:cNvPr id="17" name="CuadroTexto 16"/>
          <p:cNvSpPr txBox="1"/>
          <p:nvPr/>
        </p:nvSpPr>
        <p:spPr>
          <a:xfrm>
            <a:off x="587873" y="196261"/>
            <a:ext cx="557937" cy="46166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13</a:t>
            </a:r>
            <a:endParaRPr lang="es-ES" sz="2400" b="1" dirty="0">
              <a:solidFill>
                <a:srgbClr val="00B050"/>
              </a:solidFill>
            </a:endParaRPr>
          </a:p>
        </p:txBody>
      </p:sp>
      <p:pic>
        <p:nvPicPr>
          <p:cNvPr id="18" name="Imagen 1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852"/>
          <a:stretch/>
        </p:blipFill>
        <p:spPr bwMode="auto">
          <a:xfrm>
            <a:off x="10890351" y="98130"/>
            <a:ext cx="1085850" cy="560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02263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33333E-6 -2.59259E-6 L 2.91667E-6 4.81481E-6 " pathEditMode="relative" rAng="0" ptsTypes="AA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-1620"/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"/>
                            </p:stCondLst>
                            <p:childTnLst>
                              <p:par>
                                <p:cTn id="29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-2.59259E-6 L 0.3819 -0.5879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89" y="-2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85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5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2083 -0.00231 L 1.25E-6 -2.96296E-6 " pathEditMode="relative" rAng="0" ptsTypes="AA">
                                      <p:cBhvr>
                                        <p:cTn id="4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2" y="116"/>
                                    </p:animMotion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50"/>
                            </p:stCondLst>
                            <p:childTnLst>
                              <p:par>
                                <p:cTn id="53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25E-6 -2.96296E-6 L 0.67396 -0.2694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698" y="-1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850"/>
                            </p:stCondLst>
                            <p:childTnLst>
                              <p:par>
                                <p:cTn id="5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35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3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50"/>
                            </p:stCondLst>
                            <p:childTnLst>
                              <p:par>
                                <p:cTn id="87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79167E-6 -1.85185E-6 L 0.38242 0.09537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15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750"/>
                            </p:stCondLst>
                            <p:childTnLst>
                              <p:par>
                                <p:cTn id="90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25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8" grpId="0"/>
      <p:bldP spid="5" grpId="0" animBg="1"/>
      <p:bldP spid="5" grpId="1" animBg="1"/>
      <p:bldP spid="5" grpId="2" animBg="1"/>
      <p:bldP spid="2" grpId="0"/>
      <p:bldP spid="2" grpId="1"/>
      <p:bldP spid="2" grpId="2"/>
      <p:bldP spid="11" grpId="0"/>
      <p:bldP spid="11" grpId="1"/>
      <p:bldP spid="11" grpId="2"/>
      <p:bldP spid="3" grpId="0"/>
      <p:bldP spid="3" grpId="1"/>
      <p:bldP spid="3" grpId="2"/>
      <p:bldP spid="16" grpId="0"/>
      <p:bldP spid="16" grpId="1"/>
      <p:bldP spid="16" grpId="2"/>
      <p:bldP spid="13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168</Words>
  <Application>Microsoft Office PowerPoint</Application>
  <PresentationFormat>Panorámica</PresentationFormat>
  <Paragraphs>166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Tahoma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ADIMIR</cp:lastModifiedBy>
  <cp:revision>26</cp:revision>
  <dcterms:created xsi:type="dcterms:W3CDTF">2019-01-06T20:17:39Z</dcterms:created>
  <dcterms:modified xsi:type="dcterms:W3CDTF">2025-01-08T12:20:29Z</dcterms:modified>
</cp:coreProperties>
</file>