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7" r:id="rId3"/>
    <p:sldId id="261" r:id="rId4"/>
    <p:sldId id="293" r:id="rId5"/>
    <p:sldId id="266" r:id="rId6"/>
    <p:sldId id="294" r:id="rId7"/>
    <p:sldId id="263" r:id="rId8"/>
    <p:sldId id="281" r:id="rId9"/>
    <p:sldId id="264" r:id="rId10"/>
    <p:sldId id="279" r:id="rId11"/>
    <p:sldId id="260" r:id="rId12"/>
    <p:sldId id="258" r:id="rId13"/>
    <p:sldId id="265" r:id="rId14"/>
    <p:sldId id="267" r:id="rId15"/>
    <p:sldId id="282" r:id="rId16"/>
    <p:sldId id="262" r:id="rId17"/>
    <p:sldId id="270" r:id="rId18"/>
    <p:sldId id="268" r:id="rId19"/>
    <p:sldId id="269" r:id="rId20"/>
    <p:sldId id="271" r:id="rId21"/>
    <p:sldId id="278" r:id="rId22"/>
    <p:sldId id="272" r:id="rId23"/>
    <p:sldId id="273" r:id="rId24"/>
    <p:sldId id="275" r:id="rId25"/>
    <p:sldId id="274" r:id="rId26"/>
    <p:sldId id="276" r:id="rId27"/>
    <p:sldId id="277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315" r:id="rId38"/>
    <p:sldId id="295" r:id="rId39"/>
    <p:sldId id="296" r:id="rId40"/>
    <p:sldId id="297" r:id="rId41"/>
    <p:sldId id="298" r:id="rId42"/>
    <p:sldId id="299" r:id="rId43"/>
    <p:sldId id="300" r:id="rId44"/>
    <p:sldId id="303" r:id="rId45"/>
    <p:sldId id="301" r:id="rId46"/>
    <p:sldId id="317" r:id="rId47"/>
    <p:sldId id="304" r:id="rId48"/>
    <p:sldId id="305" r:id="rId49"/>
    <p:sldId id="306" r:id="rId50"/>
    <p:sldId id="309" r:id="rId51"/>
    <p:sldId id="307" r:id="rId52"/>
    <p:sldId id="308" r:id="rId53"/>
    <p:sldId id="311" r:id="rId54"/>
    <p:sldId id="310" r:id="rId55"/>
    <p:sldId id="313" r:id="rId56"/>
    <p:sldId id="314" r:id="rId57"/>
    <p:sldId id="316" r:id="rId5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09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20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69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29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3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27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1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8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15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05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2989-5BB4-47C9-A6A9-80006246392C}" type="datetimeFigureOut">
              <a:rPr lang="es-ES" smtClean="0"/>
              <a:t>15/01/2025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015D-9DF6-4FA5-AEA0-5ED9AE6514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1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imir.org/material-didactico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0" Type="http://schemas.openxmlformats.org/officeDocument/2006/relationships/image" Target="../media/image33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35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.jpeg"/><Relationship Id="rId5" Type="http://schemas.microsoft.com/office/2007/relationships/hdphoto" Target="../media/hdphoto3.wdp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37.png"/><Relationship Id="rId4" Type="http://schemas.microsoft.com/office/2007/relationships/hdphoto" Target="../media/hdphoto3.wdp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45.png"/><Relationship Id="rId4" Type="http://schemas.microsoft.com/office/2007/relationships/hdphoto" Target="../media/hdphoto3.wdp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47.png"/><Relationship Id="rId4" Type="http://schemas.microsoft.com/office/2007/relationships/hdphoto" Target="../media/hdphoto3.wdp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54.png"/><Relationship Id="rId4" Type="http://schemas.microsoft.com/office/2007/relationships/hdphoto" Target="../media/hdphoto3.wdp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58.png"/><Relationship Id="rId4" Type="http://schemas.microsoft.com/office/2007/relationships/hdphoto" Target="../media/hdphoto3.wdp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0.png"/><Relationship Id="rId4" Type="http://schemas.microsoft.com/office/2007/relationships/hdphoto" Target="../media/hdphoto3.wdp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2.png"/><Relationship Id="rId4" Type="http://schemas.microsoft.com/office/2007/relationships/hdphoto" Target="../media/hdphoto3.wdp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6.png"/><Relationship Id="rId4" Type="http://schemas.microsoft.com/office/2007/relationships/hdphoto" Target="../media/hdphoto3.wdp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8.png"/><Relationship Id="rId4" Type="http://schemas.microsoft.com/office/2007/relationships/hdphoto" Target="../media/hdphoto3.wdp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73.png"/><Relationship Id="rId4" Type="http://schemas.microsoft.com/office/2007/relationships/hdphoto" Target="../media/hdphoto3.wdp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75.png"/><Relationship Id="rId4" Type="http://schemas.microsoft.com/office/2007/relationships/hdphoto" Target="../media/hdphoto3.wdp"/><Relationship Id="rId9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79.png"/><Relationship Id="rId4" Type="http://schemas.microsoft.com/office/2007/relationships/hdphoto" Target="../media/hdphoto3.wdp"/><Relationship Id="rId9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83.png"/><Relationship Id="rId4" Type="http://schemas.microsoft.com/office/2007/relationships/hdphoto" Target="../media/hdphoto3.wdp"/><Relationship Id="rId9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85.png"/><Relationship Id="rId4" Type="http://schemas.microsoft.com/office/2007/relationships/hdphoto" Target="../media/hdphoto3.wdp"/><Relationship Id="rId9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44.png"/><Relationship Id="rId4" Type="http://schemas.microsoft.com/office/2007/relationships/hdphoto" Target="../media/hdphoto3.wdp"/><Relationship Id="rId9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91.png"/><Relationship Id="rId4" Type="http://schemas.microsoft.com/office/2007/relationships/hdphoto" Target="../media/hdphoto3.wdp"/><Relationship Id="rId9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7.png"/><Relationship Id="rId5" Type="http://schemas.openxmlformats.org/officeDocument/2006/relationships/image" Target="../media/image2.png"/><Relationship Id="rId10" Type="http://schemas.openxmlformats.org/officeDocument/2006/relationships/image" Target="../media/image96.png"/><Relationship Id="rId4" Type="http://schemas.microsoft.com/office/2007/relationships/hdphoto" Target="../media/hdphoto3.wdp"/><Relationship Id="rId9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101.png"/><Relationship Id="rId4" Type="http://schemas.openxmlformats.org/officeDocument/2006/relationships/image" Target="../media/image4.png"/><Relationship Id="rId9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105.png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8.png"/><Relationship Id="rId5" Type="http://schemas.openxmlformats.org/officeDocument/2006/relationships/image" Target="../media/image2.png"/><Relationship Id="rId10" Type="http://schemas.openxmlformats.org/officeDocument/2006/relationships/image" Target="../media/image107.png"/><Relationship Id="rId4" Type="http://schemas.microsoft.com/office/2007/relationships/hdphoto" Target="../media/hdphoto3.wdp"/><Relationship Id="rId9" Type="http://schemas.openxmlformats.org/officeDocument/2006/relationships/image" Target="../media/image10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11.png"/><Relationship Id="rId4" Type="http://schemas.microsoft.com/office/2007/relationships/hdphoto" Target="../media/hdphoto3.wdp"/><Relationship Id="rId9" Type="http://schemas.openxmlformats.org/officeDocument/2006/relationships/image" Target="../media/image1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1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115.png"/><Relationship Id="rId4" Type="http://schemas.openxmlformats.org/officeDocument/2006/relationships/image" Target="../media/image4.png"/><Relationship Id="rId9" Type="http://schemas.openxmlformats.org/officeDocument/2006/relationships/image" Target="../media/image11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5.png"/><Relationship Id="rId5" Type="http://schemas.openxmlformats.org/officeDocument/2006/relationships/image" Target="../media/image2.png"/><Relationship Id="rId10" Type="http://schemas.openxmlformats.org/officeDocument/2006/relationships/image" Target="../media/image118.png"/><Relationship Id="rId4" Type="http://schemas.microsoft.com/office/2007/relationships/hdphoto" Target="../media/hdphoto3.wdp"/><Relationship Id="rId9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.jpe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10" name="Imagen 9" descr="E:\Users\FRANCISCOJAVIER\Pictures\Logo FUNDACIÓ AdimirVector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5" y="6256257"/>
            <a:ext cx="1142998" cy="263769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Rectángulo redondeado 6"/>
          <p:cNvSpPr/>
          <p:nvPr/>
        </p:nvSpPr>
        <p:spPr>
          <a:xfrm>
            <a:off x="1850967" y="1280845"/>
            <a:ext cx="8804365" cy="354233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MATEMÁTICAS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CON EUROS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66"/>
          <p:cNvSpPr txBox="1"/>
          <p:nvPr/>
        </p:nvSpPr>
        <p:spPr>
          <a:xfrm>
            <a:off x="3105136" y="6256257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https://adimir.org/material-didactico/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2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93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15007" y="859657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88087" y="1333439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2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584572" y="179171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429257" y="737322"/>
            <a:ext cx="98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MARCO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92682" y="737322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69787" y="733331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17659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86906" y="733331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21487" y="1711591"/>
            <a:ext cx="17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UNAS PATATAS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14" r="4556" b="18558"/>
          <a:stretch/>
        </p:blipFill>
        <p:spPr>
          <a:xfrm>
            <a:off x="2013422" y="1086777"/>
            <a:ext cx="1224000" cy="8095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96" y="914521"/>
            <a:ext cx="758135" cy="7581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6" y="1042536"/>
            <a:ext cx="884956" cy="884956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801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6" name="Grupo 35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7" name="Imagen 36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ángulo 3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5845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66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31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19119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65019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695065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396647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8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986908" y="177342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719081" y="62541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TÚ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71018" y="627594"/>
            <a:ext cx="87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74866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COMPRAS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TE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77287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9546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6" y="992936"/>
            <a:ext cx="1072234" cy="10722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51" y="819094"/>
            <a:ext cx="1524003" cy="15240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2714">
            <a:off x="7635639" y="738484"/>
            <a:ext cx="987582" cy="987582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371758" y="1695837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LIBRO</a:t>
            </a:r>
            <a:endParaRPr lang="es-ES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255496" y="502638"/>
            <a:ext cx="10753880" cy="16170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643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6 -1.11111E-6 L 0.28138 -0.0694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379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56475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98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74992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14935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7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6041772" y="184657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24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84298" y="591018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TÚ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88858" y="627594"/>
            <a:ext cx="92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38781" y="591018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COMPRAS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TE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42752" y="4110981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08854" y="583550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9" y="986728"/>
            <a:ext cx="1042727" cy="10427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73" b="18427"/>
          <a:stretch/>
        </p:blipFill>
        <p:spPr>
          <a:xfrm>
            <a:off x="2044167" y="1024128"/>
            <a:ext cx="1524003" cy="9509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66" y="973177"/>
            <a:ext cx="842483" cy="842483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379666" y="1762952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GEL</a:t>
            </a:r>
            <a:endParaRPr lang="es-ES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255496" y="502638"/>
            <a:ext cx="10753880" cy="1819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484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313 0 L -0.25274 -0.0509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-254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48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37407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10155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84136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3322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9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6023484" y="175513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712314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67002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91213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59258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3204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20827"/>
          <a:stretch/>
        </p:blipFill>
        <p:spPr>
          <a:xfrm>
            <a:off x="2173404" y="1025882"/>
            <a:ext cx="1524003" cy="9326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3" y="1038765"/>
            <a:ext cx="1122777" cy="8502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58" y="727736"/>
            <a:ext cx="1110406" cy="1110406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479539" y="1638976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PELOTA</a:t>
            </a:r>
            <a:endParaRPr lang="es-ES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255496" y="502638"/>
            <a:ext cx="10753880" cy="1801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987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3.7037E-7 L 0.29857 -0.066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5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01611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31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199055" y="768217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79527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smtClean="0">
                <a:solidFill>
                  <a:srgbClr val="0070C0"/>
                </a:solidFill>
              </a:rPr>
              <a:t>6 </a:t>
            </a:r>
            <a:r>
              <a:rPr lang="es-ES" sz="2800" b="1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932044" y="162711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55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16701" y="627594"/>
            <a:ext cx="132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 ABUELO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20698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36473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42752" y="4110981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7834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74" b="23227"/>
          <a:stretch/>
        </p:blipFill>
        <p:spPr>
          <a:xfrm>
            <a:off x="2099031" y="1024128"/>
            <a:ext cx="1524003" cy="841248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543607" y="1541674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COLORES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9" y="1017302"/>
            <a:ext cx="903079" cy="9030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61" y="842151"/>
            <a:ext cx="707017" cy="707017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6919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59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938 0 L -0.25143 -0.0666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-33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54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71039" y="80479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5151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7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730876" y="177342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736067" y="62541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84122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54585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24354" y="4113866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50330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77" b="21723"/>
          <a:stretch/>
        </p:blipFill>
        <p:spPr>
          <a:xfrm>
            <a:off x="1984324" y="1060704"/>
            <a:ext cx="1524003" cy="896112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215257" y="1696552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CARAMELOS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29" y="794485"/>
            <a:ext cx="884438" cy="8844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3" y="985884"/>
            <a:ext cx="1080000" cy="1080000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7267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475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30104 -0.05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63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84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10155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73164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37835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5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66369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94026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98729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02078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77178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19626"/>
          <a:stretch/>
        </p:blipFill>
        <p:spPr>
          <a:xfrm>
            <a:off x="2099031" y="1024128"/>
            <a:ext cx="1524003" cy="950976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144400" y="1588066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MANZANAS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9" y="1102150"/>
            <a:ext cx="961576" cy="877311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331592" y="701166"/>
            <a:ext cx="1105559" cy="921610"/>
            <a:chOff x="7035729" y="443006"/>
            <a:chExt cx="1722924" cy="164346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729" y="1209717"/>
              <a:ext cx="864000" cy="864000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653" y="1222470"/>
              <a:ext cx="864000" cy="864000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435" y="443006"/>
              <a:ext cx="864000" cy="864000"/>
            </a:xfrm>
            <a:prstGeom prst="rect">
              <a:avLst/>
            </a:prstGeom>
          </p:spPr>
        </p:pic>
      </p:grpSp>
      <p:sp>
        <p:nvSpPr>
          <p:cNvPr id="30" name="Rectángulo redondeado 29"/>
          <p:cNvSpPr/>
          <p:nvPr/>
        </p:nvSpPr>
        <p:spPr>
          <a:xfrm>
            <a:off x="255496" y="502638"/>
            <a:ext cx="10753880" cy="16535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8912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45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24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74763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74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144191" y="64020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2466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17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3684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59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74570" y="627594"/>
            <a:ext cx="135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MARÍA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56266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42752" y="4158555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2348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445046" y="1649932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 CAMIÓN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b="22294"/>
          <a:stretch/>
        </p:blipFill>
        <p:spPr>
          <a:xfrm>
            <a:off x="2092374" y="1062798"/>
            <a:ext cx="1524003" cy="859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8" b="19011"/>
          <a:stretch/>
        </p:blipFill>
        <p:spPr>
          <a:xfrm>
            <a:off x="7621267" y="914400"/>
            <a:ext cx="1124244" cy="71323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6" b="13953"/>
          <a:stretch/>
        </p:blipFill>
        <p:spPr>
          <a:xfrm>
            <a:off x="651037" y="1062798"/>
            <a:ext cx="984573" cy="685261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02638"/>
            <a:ext cx="10753880" cy="15166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39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54167E-6 1.48148E-6 L -0.29193 -0.0574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31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b="26629"/>
          <a:stretch/>
        </p:blipFill>
        <p:spPr>
          <a:xfrm rot="1075976">
            <a:off x="7152748" y="881320"/>
            <a:ext cx="1524003" cy="7315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98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65019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71335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3322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17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0027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39162" y="627594"/>
            <a:ext cx="96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ANGELA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38986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3888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32029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78043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3204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76406" y="160801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 PATÍN</a:t>
            </a:r>
            <a:endParaRPr lang="es-ES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b="22294"/>
          <a:stretch/>
        </p:blipFill>
        <p:spPr>
          <a:xfrm>
            <a:off x="2113936" y="1064200"/>
            <a:ext cx="1524003" cy="8595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5" y="933345"/>
            <a:ext cx="1044000" cy="1044000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9"/>
            <a:ext cx="10753880" cy="16187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96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30104 -0.074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70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84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19119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65019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65848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4295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14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62711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98938" y="627594"/>
            <a:ext cx="87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PABLO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1097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79070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68605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309775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41770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434423" y="1552925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PELOTA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56" y="674323"/>
            <a:ext cx="955547" cy="955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3" y="935988"/>
            <a:ext cx="926792" cy="9267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b="22294"/>
          <a:stretch/>
        </p:blipFill>
        <p:spPr>
          <a:xfrm>
            <a:off x="1968681" y="990339"/>
            <a:ext cx="1524003" cy="859536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9"/>
            <a:ext cx="10753880" cy="1452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901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04167E-6 3.7037E-7 L 0.29857 -0.07222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61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656000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658489"/>
            <a:ext cx="1333191" cy="12965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1" y="953231"/>
            <a:ext cx="1350969" cy="13509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76" r="293" b="20306"/>
          <a:stretch/>
        </p:blipFill>
        <p:spPr>
          <a:xfrm>
            <a:off x="1988649" y="1052279"/>
            <a:ext cx="1388978" cy="7942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/>
          <a:stretch/>
        </p:blipFill>
        <p:spPr>
          <a:xfrm>
            <a:off x="7949945" y="568739"/>
            <a:ext cx="546450" cy="1125667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5151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968620" y="170027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6" y="3370466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767178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YO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197146" y="627594"/>
            <a:ext cx="9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TENGO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963285" y="682947"/>
            <a:ext cx="111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COMPRO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614432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ME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94129" y="4032449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ME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50330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379559" y="1630332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AGUA</a:t>
            </a:r>
            <a:endParaRPr lang="es-ES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255496" y="502638"/>
            <a:ext cx="10753880" cy="1801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5" name="Grupo 34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6" name="Imagen 35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ángulo 36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26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1094 0 L -0.29492 -0.0481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-240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95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64255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46731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64020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88087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18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3684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822042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SOFÍA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95386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8690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17642" y="1655980"/>
            <a:ext cx="191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MOCHILA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b="22294"/>
          <a:stretch/>
        </p:blipFill>
        <p:spPr>
          <a:xfrm>
            <a:off x="2100252" y="1086404"/>
            <a:ext cx="1524003" cy="8595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4" t="200" r="37751" b="73400"/>
          <a:stretch/>
        </p:blipFill>
        <p:spPr>
          <a:xfrm>
            <a:off x="729259" y="992935"/>
            <a:ext cx="862005" cy="8798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67" y="737761"/>
            <a:ext cx="971900" cy="971900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9"/>
            <a:ext cx="10753880" cy="1522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960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75E-6 3.7037E-7 L 0.29805 -0.074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370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32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76740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14746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676777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79527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11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74889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TÚ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11962" y="627594"/>
            <a:ext cx="91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31073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COMPRAS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TE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91780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7834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71098" y="1606385"/>
            <a:ext cx="191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CEPILLO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b="22294"/>
          <a:stretch/>
        </p:blipFill>
        <p:spPr>
          <a:xfrm>
            <a:off x="2125419" y="986737"/>
            <a:ext cx="1524003" cy="8595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1" y="951097"/>
            <a:ext cx="1152000" cy="115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97" y="512063"/>
            <a:ext cx="1177947" cy="1177947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600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009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4.375E-6 3.7037E-7 L 0.29805 -0.0550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275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82848" y="524717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01611" y="524717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18" y="361461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3414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82308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69799" y="1278575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19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0027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67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02586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MARÍA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06243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68618" y="678467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72800" y="1615278"/>
            <a:ext cx="171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 RADIO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b="22294"/>
          <a:stretch/>
        </p:blipFill>
        <p:spPr>
          <a:xfrm>
            <a:off x="2183814" y="1062798"/>
            <a:ext cx="1524003" cy="8595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32" r="37200" b="74600"/>
          <a:stretch/>
        </p:blipFill>
        <p:spPr>
          <a:xfrm>
            <a:off x="619597" y="1030700"/>
            <a:ext cx="935999" cy="10249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16" y="589122"/>
            <a:ext cx="952658" cy="952658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6170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188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4.79167E-6 -3.7037E-7 L -0.27031 -0.0574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-349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90240" y="5192306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38187" y="5192306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98" y="3559753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28657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786505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79527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25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68198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31" y="3443618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47722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ÉL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12138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42752" y="415366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7834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301137" y="1581096"/>
            <a:ext cx="17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 BATIDORA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993738"/>
            <a:ext cx="1524003" cy="8778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401">
            <a:off x="7806485" y="695855"/>
            <a:ext cx="830157" cy="8301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4" y="1068729"/>
            <a:ext cx="936000" cy="936000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475342"/>
            <a:ext cx="10753880" cy="17650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853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781 0.00278 L -0.28125 -0.0722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-375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5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19119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38171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786505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4295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34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3684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47722" y="737322"/>
            <a:ext cx="98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MARTA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737322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17229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41770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989846" y="1644392"/>
            <a:ext cx="191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JERSEY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16" y="688021"/>
            <a:ext cx="1061552" cy="106155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1121754"/>
            <a:ext cx="1524003" cy="8778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6" b="13953"/>
          <a:stretch/>
        </p:blipFill>
        <p:spPr>
          <a:xfrm>
            <a:off x="475474" y="1171291"/>
            <a:ext cx="1224000" cy="851902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57502"/>
            <a:ext cx="10753880" cy="1728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735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6 1.11111E-6 L 0.29779 -0.07222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377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65728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301242" y="74992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3322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27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96" y="3431737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39162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80696" y="4158555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3204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36778" y="1629726"/>
            <a:ext cx="17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 ABRIGO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234309" y="1066890"/>
            <a:ext cx="1524003" cy="8778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9" y="986528"/>
            <a:ext cx="972000" cy="972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77" y="636002"/>
            <a:ext cx="950889" cy="950889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6170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602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6 0 L -0.30547 -0.053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84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37407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19883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74992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2466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28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474570" y="627594"/>
            <a:ext cx="98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PABLO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02078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2348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26286" y="1638439"/>
            <a:ext cx="191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RAQUETA</a:t>
            </a:r>
            <a:endParaRPr lang="es-ES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975450"/>
            <a:ext cx="1524003" cy="8778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03" y="597176"/>
            <a:ext cx="1116797" cy="11167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0" t="200" r="34800" b="72200"/>
          <a:stretch/>
        </p:blipFill>
        <p:spPr>
          <a:xfrm>
            <a:off x="531839" y="1025577"/>
            <a:ext cx="900000" cy="900001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7102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741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3.7037E-7 L 0.29948 -0.074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-370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31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37407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28443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786505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63439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31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5513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47722" y="627594"/>
            <a:ext cx="98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YO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71018" y="627594"/>
            <a:ext cx="102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TENGO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ME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85788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ME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92266" y="664547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20835" y="1680810"/>
            <a:ext cx="191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PLACHA</a:t>
            </a:r>
            <a:endParaRPr lang="es-ES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1048602"/>
            <a:ext cx="1524003" cy="8778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4" y="974442"/>
            <a:ext cx="108000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58" y="584831"/>
            <a:ext cx="1024630" cy="1024630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728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583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3.7037E-7 L 0.29857 -0.0666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65728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73164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3322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42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59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730602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8529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49351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 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42752" y="4158555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3204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83878" y="1648166"/>
            <a:ext cx="17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UNAS BOTAS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234309" y="1085178"/>
            <a:ext cx="1524003" cy="8778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9" y="1059680"/>
            <a:ext cx="972000" cy="97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00" y="757025"/>
            <a:ext cx="815743" cy="815743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728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471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6 0 L -0.30547 -0.053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70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65019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70144" y="684920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4295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26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0027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07770" y="627594"/>
            <a:ext cx="11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CRISTINA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32029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95297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0082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57779" y="1625946"/>
            <a:ext cx="18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UNOS PATINETES</a:t>
            </a:r>
            <a:endParaRPr lang="es-ES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5" y="915057"/>
            <a:ext cx="1044000" cy="1044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1085178"/>
            <a:ext cx="1524003" cy="8778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72" y="621779"/>
            <a:ext cx="1035908" cy="1035908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602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234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30104 -0.074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70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291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71039" y="676777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6979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3</a:t>
            </a:r>
            <a:r>
              <a:rPr lang="es-ES" sz="2800" b="1" dirty="0" smtClean="0">
                <a:solidFill>
                  <a:schemeClr val="tx1"/>
                </a:solidFill>
              </a:rPr>
              <a:t> 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58892" y="175513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42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02586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ÉL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90031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62442" y="4113866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68618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4" y="989492"/>
            <a:ext cx="1155574" cy="115557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24" r="8628" b="23637"/>
          <a:stretch/>
        </p:blipFill>
        <p:spPr>
          <a:xfrm>
            <a:off x="2132065" y="1021599"/>
            <a:ext cx="1460013" cy="8810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040">
            <a:off x="7735208" y="789455"/>
            <a:ext cx="881399" cy="881399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7301137" y="1650862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REVISTA</a:t>
            </a:r>
            <a:endParaRPr lang="es-ES" b="1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255496" y="502638"/>
            <a:ext cx="10753880" cy="1801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759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95833E-6 2.25514E-17 L -0.29532 -0.0509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2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74763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74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144191" y="804793"/>
            <a:ext cx="1190917" cy="1158209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2466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36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3684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64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29540" y="627594"/>
            <a:ext cx="138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 ABUELA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61741" y="4193738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9618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447674" y="1648014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 SILLA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971145"/>
            <a:ext cx="1044000" cy="1044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1085178"/>
            <a:ext cx="1524003" cy="8778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3" y="672535"/>
            <a:ext cx="967666" cy="96766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55496" y="502638"/>
            <a:ext cx="10753880" cy="16222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594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54167E-6 -3.7037E-7 L -0.28607 -0.0574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263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37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76740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14746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95785" y="820554"/>
            <a:ext cx="1191085" cy="1158373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79527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42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84298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TÚ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11962" y="627594"/>
            <a:ext cx="9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COMPRAS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TE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86870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51050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92777" y="1642321"/>
            <a:ext cx="191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PATÍN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9" y="1005961"/>
            <a:ext cx="972966" cy="97296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1085178"/>
            <a:ext cx="1524003" cy="87782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61" y="794848"/>
            <a:ext cx="857725" cy="857725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6144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5324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4.375E-6 3.7037E-7 L 0.29805 -0.0550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275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90240" y="5192306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38187" y="5192306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98" y="3559753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28657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125903" y="74992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6979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43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68198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6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11146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ÉL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84122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18265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68618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70509" y="1610788"/>
            <a:ext cx="17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 RAQUETA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014853" y="1085178"/>
            <a:ext cx="1524003" cy="8778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8" y="1068729"/>
            <a:ext cx="936000" cy="936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75" y="626765"/>
            <a:ext cx="834067" cy="834067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543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355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781 0.00278 L -0.28125 -0.0722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-375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84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37407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34463" y="64020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6979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45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22316" y="173684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77348" y="629912"/>
            <a:ext cx="8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LAURA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40596" y="629912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74388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02078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4132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16945" y="1645308"/>
            <a:ext cx="207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 IMPERMEABLE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1128303"/>
            <a:ext cx="972000" cy="73608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1103466"/>
            <a:ext cx="1524003" cy="8778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85" y="475253"/>
            <a:ext cx="1094381" cy="1094381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580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614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0.00833 L 0.29857 -0.0694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88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56475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98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74992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14935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32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6041772" y="179171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52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57450" y="591018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TÚ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39258" y="627594"/>
            <a:ext cx="89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903396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COMPRAS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TE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42752" y="4193738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86458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7" y="932377"/>
            <a:ext cx="1035299" cy="103529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7335713" y="1717666"/>
            <a:ext cx="17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BUFANDA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993738"/>
            <a:ext cx="1524003" cy="8778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20" y="679543"/>
            <a:ext cx="984437" cy="984437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639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5190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313 0 L -0.25274 -0.0509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-254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01611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31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72207" y="62191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79527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47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932044" y="162711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85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21066" y="627594"/>
            <a:ext cx="12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 ABUELO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20698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82069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56085" y="4193738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3740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349583" y="1545155"/>
            <a:ext cx="184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UNOS ZAPATOS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5" y="1070621"/>
            <a:ext cx="863066" cy="86306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051429" y="1085178"/>
            <a:ext cx="1524003" cy="8778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66" y="682026"/>
            <a:ext cx="934596" cy="934596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562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677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938 0 L -0.25143 -0.0666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-33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70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10155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64020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37835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37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66369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574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57274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57274" y="4113866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36234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86194" y="1603375"/>
            <a:ext cx="198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TOSTADORA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0" y="1008924"/>
            <a:ext cx="918971" cy="83843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06293" y="993738"/>
            <a:ext cx="1524003" cy="8778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54" y="765782"/>
            <a:ext cx="904448" cy="904448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5255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959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45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24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65728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64020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3322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22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57450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57593" y="4193738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91098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22683" y="1638439"/>
            <a:ext cx="21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 LÁMPARA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993738"/>
            <a:ext cx="1524003" cy="8778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7" y="1059680"/>
            <a:ext cx="972000" cy="97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95" y="667916"/>
            <a:ext cx="834524" cy="834524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6919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729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6 0 L -0.30547 -0.053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70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37407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28443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7898" y="67473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63439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37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5513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492858" y="627594"/>
            <a:ext cx="98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YO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15434" y="627594"/>
            <a:ext cx="98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TENGO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COMPRO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ME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03041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ME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78618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311166" y="1675015"/>
            <a:ext cx="191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CAMISA</a:t>
            </a:r>
            <a:endParaRPr lang="es-ES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1959989" y="1048602"/>
            <a:ext cx="1524003" cy="8778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0" y="937866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67" y="740507"/>
            <a:ext cx="896839" cy="896839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541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255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3.7037E-7 L 0.29857 -0.0666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65728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71335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4295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41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22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94026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42752" y="4193738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0082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37574" y="1642383"/>
            <a:ext cx="21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UNOS PANTALONES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69" y="1085178"/>
            <a:ext cx="1524003" cy="8778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3" y="1059680"/>
            <a:ext cx="972000" cy="972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77" y="758529"/>
            <a:ext cx="771360" cy="771360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6919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610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6 0 L -0.30547 -0.053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31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88159" y="74992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61239" y="1333439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4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57724" y="179171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43354" y="737322"/>
            <a:ext cx="93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MARCO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11242" y="737322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28084" y="733331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87294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60058" y="733331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45714" y="1703606"/>
            <a:ext cx="158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CHOCOLATE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14" r="4556" b="18558"/>
          <a:stretch/>
        </p:blipFill>
        <p:spPr>
          <a:xfrm>
            <a:off x="2086574" y="1086777"/>
            <a:ext cx="1224000" cy="80957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8" y="1042536"/>
            <a:ext cx="884956" cy="8849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75" y="803989"/>
            <a:ext cx="860219" cy="860219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7102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223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66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65728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65848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4295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44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55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29434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ÉL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8529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79719" y="4158555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87178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20437" y="1624277"/>
            <a:ext cx="214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 CUADRO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234309" y="1085178"/>
            <a:ext cx="1524003" cy="8778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81" y="730034"/>
            <a:ext cx="968858" cy="96885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8" y="977289"/>
            <a:ext cx="936000" cy="936000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315736" y="529007"/>
            <a:ext cx="10753880" cy="1572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787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6 0 L -0.30547 -0.053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94" y="3077101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37407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19883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91452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2466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62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1855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47722" y="627594"/>
            <a:ext cx="98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PABLO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19039" y="4157101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9618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94436" y="1638439"/>
            <a:ext cx="191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MICROONDAS</a:t>
            </a:r>
            <a:endParaRPr lang="es-ES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307461" y="975450"/>
            <a:ext cx="1114113" cy="6417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0" t="200" r="34800" b="72200"/>
          <a:stretch/>
        </p:blipFill>
        <p:spPr>
          <a:xfrm>
            <a:off x="641567" y="1025577"/>
            <a:ext cx="900000" cy="90000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307461" y="1706122"/>
            <a:ext cx="1114113" cy="6417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4" b="14406"/>
          <a:stretch/>
        </p:blipFill>
        <p:spPr>
          <a:xfrm>
            <a:off x="7439320" y="841247"/>
            <a:ext cx="1060016" cy="775931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02638"/>
            <a:ext cx="10753880" cy="1953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807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3.7037E-7 L 0.29948 -0.0740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-370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65728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235631" y="80479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3322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84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80044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45" y="3344938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84298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8529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29252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42752" y="4158555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91098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350057" y="1688395"/>
            <a:ext cx="17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 MÓVIL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362326" y="975450"/>
            <a:ext cx="1155574" cy="6656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5" y="1059680"/>
            <a:ext cx="972000" cy="972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344876" y="1721318"/>
            <a:ext cx="1155574" cy="6656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49" y="739158"/>
            <a:ext cx="899376" cy="899376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953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599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6 0 L -0.30547 -0.0534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26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98" y="3370125"/>
            <a:ext cx="1116000" cy="1116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65019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16175" y="73164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3322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93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94300" y="170027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57450" y="627594"/>
            <a:ext cx="96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MARÍA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65834" y="609306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4637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32029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76998" y="4123787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77450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73861" y="1642024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 TABLET</a:t>
            </a:r>
            <a:endParaRPr lang="es-ES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3" y="1061361"/>
            <a:ext cx="1044000" cy="1044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97733" y="1085178"/>
            <a:ext cx="1020117" cy="58758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80283" y="1744259"/>
            <a:ext cx="1020117" cy="5875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6" y="705516"/>
            <a:ext cx="775896" cy="775896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02638"/>
            <a:ext cx="10753880" cy="1953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763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30104 -0.0740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70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54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06447" y="695065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5151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120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566284" y="178707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08051" y="62541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56106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36644" y="733331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17848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83861" y="712629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38976" y="1726705"/>
            <a:ext cx="156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CÁMARA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3" y="876428"/>
            <a:ext cx="108000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125419" y="957711"/>
            <a:ext cx="984119" cy="57866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106553" y="1573585"/>
            <a:ext cx="984119" cy="5786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20" y="841971"/>
            <a:ext cx="947662" cy="947662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29934"/>
            <a:ext cx="10753880" cy="1772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12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30104 -0.05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6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01611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31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71039" y="71335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79527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77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730876" y="162711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85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347914" y="627594"/>
            <a:ext cx="12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 ABUELO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92682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19524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74685" y="4110981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23754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48415" y="1545155"/>
            <a:ext cx="184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 RELOJ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5" y="1053738"/>
            <a:ext cx="1125574" cy="112557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42870" y="975450"/>
            <a:ext cx="1053224" cy="6066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23" y="717826"/>
            <a:ext cx="926722" cy="92672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21800"/>
          <a:stretch/>
        </p:blipFill>
        <p:spPr>
          <a:xfrm>
            <a:off x="2154618" y="1601805"/>
            <a:ext cx="1053224" cy="606656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02638"/>
            <a:ext cx="10753880" cy="1742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814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938 0 L -0.25143 -0.0666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-3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54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88159" y="695065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5151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130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547996" y="177342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08051" y="62541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SOFÍA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56106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02047" y="624686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24354" y="4113866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13547" y="624686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120688" y="1671841"/>
            <a:ext cx="156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ANILLO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125419" y="1012303"/>
            <a:ext cx="984119" cy="57866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106553" y="1604977"/>
            <a:ext cx="984119" cy="578661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75790"/>
            <a:ext cx="10753880" cy="1607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7" r="13297" b="23144"/>
          <a:stretch/>
        </p:blipFill>
        <p:spPr>
          <a:xfrm>
            <a:off x="7404328" y="858640"/>
            <a:ext cx="833957" cy="53035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4" t="200" r="37751" b="73400"/>
          <a:stretch/>
        </p:blipFill>
        <p:spPr>
          <a:xfrm>
            <a:off x="483530" y="989506"/>
            <a:ext cx="987552" cy="1008000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7" name="Imagen 36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ángulo 3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839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30104 -0.05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6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70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10155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51583" y="695065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37835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150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529708" y="166369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767178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381780" y="655811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05872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84774" y="4201097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34236" y="654121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869346" y="1586496"/>
            <a:ext cx="198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COLLAR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9" y="974647"/>
            <a:ext cx="1104818" cy="1008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326587" y="957439"/>
            <a:ext cx="1020695" cy="60016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326009" y="1531825"/>
            <a:ext cx="1020695" cy="6001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72" y="808269"/>
            <a:ext cx="731905" cy="731905"/>
          </a:xfrm>
          <a:prstGeom prst="rect">
            <a:avLst/>
          </a:prstGeom>
        </p:spPr>
      </p:pic>
      <p:sp>
        <p:nvSpPr>
          <p:cNvPr id="31" name="Rectángulo redondeado 30"/>
          <p:cNvSpPr/>
          <p:nvPr/>
        </p:nvSpPr>
        <p:spPr>
          <a:xfrm>
            <a:off x="255496" y="502638"/>
            <a:ext cx="10753880" cy="16659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780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458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24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90240" y="5192306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38187" y="5192306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98" y="3559753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28657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88159" y="676777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6979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160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21148" y="168198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31" y="3443618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29434" y="627594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ÉL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92682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73220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34419" y="4231230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1402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61685" y="1605860"/>
            <a:ext cx="17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UNAS GAFAS</a:t>
            </a:r>
            <a:endParaRPr lang="es-ES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6" y="1068729"/>
            <a:ext cx="936000" cy="936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125419" y="939151"/>
            <a:ext cx="1090153" cy="64100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106553" y="1531825"/>
            <a:ext cx="1090153" cy="6410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21856"/>
          <a:stretch/>
        </p:blipFill>
        <p:spPr>
          <a:xfrm>
            <a:off x="7418353" y="740724"/>
            <a:ext cx="1229189" cy="694944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02638"/>
            <a:ext cx="10753880" cy="17433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524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781 0.00278 L -0.28125 -0.0722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-375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82848" y="524717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01611" y="524717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18" y="361461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3414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51583" y="80479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42951" y="1351727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190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02860" y="179171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67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02586" y="700746"/>
            <a:ext cx="8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LUISA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47546" y="700746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54932" y="696755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98395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00826" y="751619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28974" y="1701295"/>
            <a:ext cx="171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 CONSOLA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32" r="37200" b="74600"/>
          <a:stretch/>
        </p:blipFill>
        <p:spPr>
          <a:xfrm>
            <a:off x="601309" y="1103852"/>
            <a:ext cx="935999" cy="102496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207116" y="1020564"/>
            <a:ext cx="1020695" cy="60016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0866"/>
          <a:stretch/>
        </p:blipFill>
        <p:spPr>
          <a:xfrm>
            <a:off x="2213196" y="1583865"/>
            <a:ext cx="1020695" cy="6001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76" y="734742"/>
            <a:ext cx="965529" cy="965529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52590"/>
            <a:ext cx="10753880" cy="17362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732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4.79167E-6 -3.7037E-7 L -0.27031 -0.0574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-349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98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19119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01595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107650" y="57542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24663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4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950332" y="175513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71190" y="630058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TÚ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97594" y="627594"/>
            <a:ext cx="85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89507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COMPRAS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9545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TE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63396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2348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13378" y="1672383"/>
            <a:ext cx="162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COLA-CAO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r="17007"/>
          <a:stretch/>
        </p:blipFill>
        <p:spPr>
          <a:xfrm>
            <a:off x="674571" y="1011421"/>
            <a:ext cx="525979" cy="8116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1" y="907330"/>
            <a:ext cx="821880" cy="82188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8313" r="8629" b="20595"/>
          <a:stretch/>
        </p:blipFill>
        <p:spPr>
          <a:xfrm>
            <a:off x="2064110" y="1011421"/>
            <a:ext cx="1267198" cy="864000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589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07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04167E-6 3.7037E-7 L 0.30104 -0.0550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75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31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741855" y="676777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6123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250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511420" y="176387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38986" y="627594"/>
            <a:ext cx="101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MARCO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182954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381780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00406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19114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75363" y="1712852"/>
            <a:ext cx="191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ORDENADOR</a:t>
            </a:r>
            <a:endParaRPr lang="es-ES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" y="1024248"/>
            <a:ext cx="884956" cy="8849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3" b="21907"/>
          <a:stretch/>
        </p:blipFill>
        <p:spPr>
          <a:xfrm>
            <a:off x="1991437" y="1594795"/>
            <a:ext cx="1135906" cy="6542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017072" y="938071"/>
            <a:ext cx="1135906" cy="6679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48" y="673559"/>
            <a:ext cx="1087221" cy="1087221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02638"/>
            <a:ext cx="10753880" cy="1746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559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66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656000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760143" y="749929"/>
            <a:ext cx="1333191" cy="12965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2" y="1008096"/>
            <a:ext cx="1218276" cy="12182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51511" y="149803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290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529708" y="190143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6" y="3370466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574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YO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101066" y="627594"/>
            <a:ext cx="89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TENGO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18357" y="897923"/>
            <a:ext cx="111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COMPRO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614432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ME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62573" y="4032387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ME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36682" y="89792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805980" y="1797817"/>
            <a:ext cx="205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UNA LAVADORA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3" b="21907"/>
          <a:stretch/>
        </p:blipFill>
        <p:spPr>
          <a:xfrm>
            <a:off x="2017072" y="1572768"/>
            <a:ext cx="1062754" cy="61214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017072" y="925034"/>
            <a:ext cx="1062754" cy="6248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46" y="933158"/>
            <a:ext cx="806247" cy="80624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57502"/>
            <a:ext cx="10753880" cy="1745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2" name="Grupo 31"/>
          <p:cNvGrpSpPr/>
          <p:nvPr/>
        </p:nvGrpSpPr>
        <p:grpSpPr>
          <a:xfrm>
            <a:off x="11093370" y="91888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800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1094 0 L -0.29492 -0.0481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-240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291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97887" y="82308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69799" y="1333439"/>
            <a:ext cx="1251594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340</a:t>
            </a:r>
            <a:r>
              <a:rPr lang="es-ES" sz="2800" b="1" dirty="0" smtClean="0">
                <a:solidFill>
                  <a:schemeClr val="tx1"/>
                </a:solidFill>
              </a:rPr>
              <a:t> 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749164" y="186486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42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94298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ÉL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82948" y="733331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78227" y="4193738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28122" y="733331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8" y="898052"/>
            <a:ext cx="1155574" cy="1155574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6852349" y="1795208"/>
            <a:ext cx="256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LAVAVAJILLAS</a:t>
            </a:r>
            <a:endParaRPr lang="es-ES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364543" y="1034762"/>
            <a:ext cx="1005879" cy="59145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338382" y="1647728"/>
            <a:ext cx="1005879" cy="5914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57" y="815116"/>
            <a:ext cx="890341" cy="890341"/>
          </a:xfrm>
          <a:prstGeom prst="rect">
            <a:avLst/>
          </a:prstGeom>
        </p:spPr>
      </p:pic>
      <p:sp>
        <p:nvSpPr>
          <p:cNvPr id="27" name="Rectángulo redondeado 26"/>
          <p:cNvSpPr/>
          <p:nvPr/>
        </p:nvSpPr>
        <p:spPr>
          <a:xfrm>
            <a:off x="255496" y="570877"/>
            <a:ext cx="10753880" cy="1788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11147693" y="651631"/>
            <a:ext cx="904875" cy="171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grpSp>
        <p:nvGrpSpPr>
          <p:cNvPr id="37" name="Grupo 36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8" name="Imagen 37" descr="E:\Users\FRANCISCOJAVIER\Pictures\Logo FUNDACIÓ AdimirVector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ángulo 3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166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95833E-6 2.25514E-17 L -0.29532 -0.0509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24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31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88159" y="89623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61239" y="1461455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330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57724" y="191972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840330" y="627594"/>
            <a:ext cx="8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ÉL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65834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28084" y="861347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22769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60058" y="861347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04990" y="1863514"/>
            <a:ext cx="178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TELE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181664" y="961610"/>
            <a:ext cx="1123048" cy="66035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194522" y="1619664"/>
            <a:ext cx="1123048" cy="66035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8" y="1007780"/>
            <a:ext cx="1155574" cy="11555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66" y="873649"/>
            <a:ext cx="1075200" cy="1075200"/>
          </a:xfrm>
          <a:prstGeom prst="rect">
            <a:avLst/>
          </a:prstGeom>
        </p:spPr>
      </p:pic>
      <p:sp>
        <p:nvSpPr>
          <p:cNvPr id="31" name="Rectángulo redondeado 30"/>
          <p:cNvSpPr/>
          <p:nvPr/>
        </p:nvSpPr>
        <p:spPr>
          <a:xfrm>
            <a:off x="255496" y="575790"/>
            <a:ext cx="10753880" cy="1832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2" name="Grupo 31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6" name="Imagen 35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ángulo 36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821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66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31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778431" y="80479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61239" y="1479743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6</a:t>
            </a:r>
            <a:r>
              <a:rPr lang="es-ES" sz="2800" b="1" dirty="0">
                <a:solidFill>
                  <a:srgbClr val="0070C0"/>
                </a:solidFill>
              </a:rPr>
              <a:t>3</a:t>
            </a:r>
            <a:r>
              <a:rPr lang="es-ES" sz="2800" b="1" dirty="0" smtClean="0">
                <a:solidFill>
                  <a:srgbClr val="0070C0"/>
                </a:solidFill>
              </a:rPr>
              <a:t>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566284" y="188315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424889" y="627594"/>
            <a:ext cx="105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rgbClr val="00B050"/>
                </a:solidFill>
              </a:rPr>
              <a:t>MARCO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182954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28084" y="89792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83153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05466" y="879635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21668" y="1814327"/>
            <a:ext cx="178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NEVERA</a:t>
            </a:r>
            <a:endParaRPr lang="es-ES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2" y="932808"/>
            <a:ext cx="884956" cy="88495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089716" y="1607841"/>
            <a:ext cx="979284" cy="5758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13" y="802413"/>
            <a:ext cx="1015351" cy="101535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b="19400"/>
          <a:stretch/>
        </p:blipFill>
        <p:spPr>
          <a:xfrm>
            <a:off x="2062165" y="1025576"/>
            <a:ext cx="1024167" cy="626789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255496" y="594078"/>
            <a:ext cx="10753880" cy="17310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355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66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31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88159" y="969385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6123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610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57724" y="1846575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47722" y="627594"/>
            <a:ext cx="8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ÉL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1953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28084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68605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21350" y="418602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32762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374898" y="1795046"/>
            <a:ext cx="178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ARMARIO</a:t>
            </a:r>
            <a:endParaRPr lang="es-ES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048218" y="1583088"/>
            <a:ext cx="1177912" cy="6926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b="19400"/>
          <a:stretch/>
        </p:blipFill>
        <p:spPr>
          <a:xfrm>
            <a:off x="2062166" y="915848"/>
            <a:ext cx="1177912" cy="7208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53" y="902262"/>
            <a:ext cx="852480" cy="85248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6" y="989492"/>
            <a:ext cx="1155574" cy="1155574"/>
          </a:xfrm>
          <a:prstGeom prst="rect">
            <a:avLst/>
          </a:prstGeom>
        </p:spPr>
      </p:pic>
      <p:sp>
        <p:nvSpPr>
          <p:cNvPr id="31" name="Rectángulo redondeado 30"/>
          <p:cNvSpPr/>
          <p:nvPr/>
        </p:nvSpPr>
        <p:spPr>
          <a:xfrm>
            <a:off x="255496" y="539214"/>
            <a:ext cx="10753880" cy="17730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019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66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291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71039" y="749929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69799" y="1223711"/>
            <a:ext cx="1251594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340</a:t>
            </a:r>
            <a:r>
              <a:rPr lang="es-ES" sz="2800" b="1" dirty="0" smtClean="0">
                <a:solidFill>
                  <a:schemeClr val="tx1"/>
                </a:solidFill>
              </a:rPr>
              <a:t> 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913756" y="180972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42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15610" y="627594"/>
            <a:ext cx="129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 ABUELO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1097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47540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50317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42819" y="4193738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00826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779166" y="1697790"/>
            <a:ext cx="256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CAMA</a:t>
            </a:r>
            <a:endParaRPr lang="es-ES" b="1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084793" y="1637952"/>
            <a:ext cx="1138519" cy="63446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b="19400"/>
          <a:stretch/>
        </p:blipFill>
        <p:spPr>
          <a:xfrm>
            <a:off x="2062166" y="934136"/>
            <a:ext cx="1218828" cy="7459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46" y="810749"/>
            <a:ext cx="912805" cy="91280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1" y="1059088"/>
            <a:ext cx="905447" cy="905447"/>
          </a:xfrm>
          <a:prstGeom prst="rect">
            <a:avLst/>
          </a:prstGeom>
        </p:spPr>
      </p:pic>
      <p:sp>
        <p:nvSpPr>
          <p:cNvPr id="33" name="Rectángulo redondeado 32"/>
          <p:cNvSpPr/>
          <p:nvPr/>
        </p:nvSpPr>
        <p:spPr>
          <a:xfrm>
            <a:off x="255496" y="520926"/>
            <a:ext cx="10753880" cy="17730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6" name="Imagen 35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Rectángulo 36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915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95833E-6 2.25514E-17 L -0.29532 -0.0509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24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23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0831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307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888159" y="804793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561239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650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57724" y="1809999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02586" y="627594"/>
            <a:ext cx="8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ELLA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1953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28084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68605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21350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319114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10306" y="1703606"/>
            <a:ext cx="178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 SOFÁ</a:t>
            </a:r>
            <a:endParaRPr lang="es-ES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20928"/>
          <a:stretch/>
        </p:blipFill>
        <p:spPr>
          <a:xfrm>
            <a:off x="2048217" y="1656240"/>
            <a:ext cx="1150355" cy="6764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b="19400"/>
          <a:stretch/>
        </p:blipFill>
        <p:spPr>
          <a:xfrm>
            <a:off x="2062165" y="970712"/>
            <a:ext cx="1150355" cy="7040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18125"/>
          <a:stretch/>
        </p:blipFill>
        <p:spPr>
          <a:xfrm>
            <a:off x="7372173" y="895065"/>
            <a:ext cx="1211016" cy="75567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" y="1059680"/>
            <a:ext cx="972000" cy="972000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55496" y="502638"/>
            <a:ext cx="10753880" cy="1953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5" name="Imagen 34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ángulo 35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080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45833E-6 3.7037E-7 L 0.29857 -0.0666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3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7833">
            <a:off x="7747877" y="719017"/>
            <a:ext cx="999564" cy="9812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47440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6747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9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80369" y="644527"/>
            <a:ext cx="1333191" cy="12965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2916"/>
          <a:stretch/>
        </p:blipFill>
        <p:spPr>
          <a:xfrm>
            <a:off x="592373" y="952310"/>
            <a:ext cx="693534" cy="97957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76" r="293" b="20306"/>
          <a:stretch/>
        </p:blipFill>
        <p:spPr>
          <a:xfrm>
            <a:off x="1988649" y="1052279"/>
            <a:ext cx="1388978" cy="79429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5151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4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6078348" y="1700271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6" y="3361350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60696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YO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38090" y="627594"/>
            <a:ext cx="91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TENGO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977706" y="623603"/>
            <a:ext cx="111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COMPRO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614432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ME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18265" y="4027891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ME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50330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414110" y="1623792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REGLA</a:t>
            </a:r>
            <a:endParaRPr lang="es-ES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255496" y="502638"/>
            <a:ext cx="10753880" cy="15987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3" name="Imagen 32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979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1094 0 L -0.29492 -0.0481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-240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10171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14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69037" y="637640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360071" y="1223711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3</a:t>
            </a:r>
            <a:r>
              <a:rPr lang="es-ES" sz="2800" b="1" dirty="0" smtClean="0">
                <a:solidFill>
                  <a:schemeClr val="tx1"/>
                </a:solidFill>
              </a:rPr>
              <a:t> 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877180" y="1736847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93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36492" y="627594"/>
            <a:ext cx="11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CLAUDIA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93850" y="627594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89507" y="623603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203183" y="4110981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58890" y="62360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14" r="2519" b="16522"/>
          <a:stretch/>
        </p:blipFill>
        <p:spPr>
          <a:xfrm>
            <a:off x="2293421" y="1091654"/>
            <a:ext cx="1188000" cy="7941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64" y="852930"/>
            <a:ext cx="748488" cy="7484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7" y="982588"/>
            <a:ext cx="920073" cy="92007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6971953" y="1652484"/>
            <a:ext cx="189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UNAS GALLLETAS</a:t>
            </a:r>
            <a:endParaRPr lang="es-ES" b="1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255496" y="502638"/>
            <a:ext cx="10753880" cy="15987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upo 30"/>
          <p:cNvGrpSpPr/>
          <p:nvPr/>
        </p:nvGrpSpPr>
        <p:grpSpPr>
          <a:xfrm>
            <a:off x="11093754" y="83081"/>
            <a:ext cx="1006475" cy="762000"/>
            <a:chOff x="0" y="0"/>
            <a:chExt cx="1006475" cy="762000"/>
          </a:xfrm>
        </p:grpSpPr>
        <p:pic>
          <p:nvPicPr>
            <p:cNvPr id="32" name="Imagen 31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Rectángulo 32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761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70833E-6 0.00278 L -0.25951 -0.0509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77" y="3494835"/>
            <a:ext cx="1080000" cy="10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19119" y="5096404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65019" y="5062802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7" y="354375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87567" y="40348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34001" y="713017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378359" y="1351727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2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smtClean="0">
                <a:solidFill>
                  <a:schemeClr val="tx1"/>
                </a:solidFill>
              </a:rPr>
              <a:t>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712588" y="186486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730602" y="645882"/>
            <a:ext cx="85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LAURA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02410" y="645882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84687" y="641891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64571" y="4158642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162442" y="645882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10882" y="1779340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UN BATIDO</a:t>
            </a:r>
            <a:endParaRPr lang="es-ES" b="1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39" r="4843" b="23872"/>
          <a:stretch/>
        </p:blipFill>
        <p:spPr>
          <a:xfrm>
            <a:off x="2126528" y="989663"/>
            <a:ext cx="1297471" cy="801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1146591"/>
            <a:ext cx="972000" cy="7360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04" y="936285"/>
            <a:ext cx="850040" cy="850040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6718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530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04167E-6 3.7037E-7 L 0.30104 -0.0629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14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71952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19899" y="5064290"/>
            <a:ext cx="216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s-E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6000" b="1" dirty="0" smtClean="0">
                <a:solidFill>
                  <a:schemeClr val="tx1"/>
                </a:solidFill>
              </a:rPr>
              <a:t>€</a:t>
            </a:r>
            <a:endParaRPr lang="es-E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70" y="3431737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85906" y="415855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34463" y="914521"/>
            <a:ext cx="1333191" cy="12965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469799" y="1333439"/>
            <a:ext cx="1064525" cy="490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2</a:t>
            </a:r>
            <a:r>
              <a:rPr lang="es-ES" sz="2800" b="1" dirty="0" smtClean="0">
                <a:solidFill>
                  <a:schemeClr val="tx1"/>
                </a:solidFill>
              </a:rPr>
              <a:t> €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785740" y="1864863"/>
            <a:ext cx="978408" cy="20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00" y="3494835"/>
            <a:ext cx="1080000" cy="108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57450" y="645882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JUAN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20698" y="645882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TIENE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44773" y="641891"/>
            <a:ext cx="11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</a:t>
            </a:r>
            <a:endParaRPr lang="es-ES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04013" y="3742448"/>
            <a:ext cx="35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 QUÉ LE QUEDA ?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28965" y="4110981"/>
            <a:ext cx="232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LE QUEDA </a:t>
            </a:r>
            <a:endParaRPr lang="es-ES" sz="3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268618" y="641891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QUE VALE</a:t>
            </a:r>
            <a:endParaRPr lang="es-ES" b="1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50" r="2520" b="18558"/>
          <a:stretch/>
        </p:blipFill>
        <p:spPr>
          <a:xfrm>
            <a:off x="2219535" y="1032848"/>
            <a:ext cx="1116000" cy="69941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7450172" y="1784743"/>
            <a:ext cx="147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PLÁTANOS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t="14857" r="14566" b="15543"/>
          <a:stretch/>
        </p:blipFill>
        <p:spPr>
          <a:xfrm>
            <a:off x="657450" y="985535"/>
            <a:ext cx="774304" cy="7878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78" y="834060"/>
            <a:ext cx="916662" cy="916662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>
          <a:xfrm>
            <a:off x="255496" y="502638"/>
            <a:ext cx="10753880" cy="1708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Grupo 29"/>
          <p:cNvGrpSpPr/>
          <p:nvPr/>
        </p:nvGrpSpPr>
        <p:grpSpPr>
          <a:xfrm>
            <a:off x="11096415" y="89139"/>
            <a:ext cx="1006475" cy="762000"/>
            <a:chOff x="0" y="0"/>
            <a:chExt cx="1006475" cy="762000"/>
          </a:xfrm>
        </p:grpSpPr>
        <p:pic>
          <p:nvPicPr>
            <p:cNvPr id="34" name="Imagen 33" descr="E:\Users\FRANCISCOJAVIER\Pictures\Logo FUNDACIÓ AdimirVector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ángulo 34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92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95833E-6 -3.33333E-6 L -0.24987 -0.0509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03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  <p:bldP spid="19" grpId="0" animBg="1"/>
      <p:bldP spid="21" grpId="0"/>
      <p:bldP spid="22" grpId="0"/>
      <p:bldP spid="23" grpId="0"/>
      <p:bldP spid="24" grpId="0"/>
      <p:bldP spid="24" grpId="1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1148</Words>
  <Application>Microsoft Office PowerPoint</Application>
  <PresentationFormat>Panorámica</PresentationFormat>
  <Paragraphs>565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ADIMIR</cp:lastModifiedBy>
  <cp:revision>101</cp:revision>
  <dcterms:created xsi:type="dcterms:W3CDTF">2020-04-18T09:16:07Z</dcterms:created>
  <dcterms:modified xsi:type="dcterms:W3CDTF">2025-01-15T10:55:29Z</dcterms:modified>
</cp:coreProperties>
</file>