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71" r:id="rId11"/>
    <p:sldId id="257" r:id="rId12"/>
    <p:sldId id="259" r:id="rId13"/>
    <p:sldId id="260" r:id="rId14"/>
    <p:sldId id="263" r:id="rId15"/>
    <p:sldId id="262" r:id="rId16"/>
    <p:sldId id="264" r:id="rId17"/>
    <p:sldId id="300" r:id="rId18"/>
    <p:sldId id="265" r:id="rId19"/>
    <p:sldId id="285" r:id="rId20"/>
    <p:sldId id="267" r:id="rId21"/>
    <p:sldId id="284" r:id="rId22"/>
    <p:sldId id="268" r:id="rId23"/>
    <p:sldId id="290" r:id="rId24"/>
    <p:sldId id="269" r:id="rId25"/>
    <p:sldId id="291" r:id="rId26"/>
    <p:sldId id="295" r:id="rId27"/>
    <p:sldId id="282" r:id="rId28"/>
    <p:sldId id="283" r:id="rId29"/>
    <p:sldId id="296" r:id="rId30"/>
    <p:sldId id="280" r:id="rId31"/>
    <p:sldId id="281" r:id="rId32"/>
    <p:sldId id="293" r:id="rId33"/>
    <p:sldId id="298" r:id="rId34"/>
    <p:sldId id="294" r:id="rId35"/>
    <p:sldId id="297" r:id="rId3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sMdrtpzazYB9Fszn7wN9Q==" hashData="FbjQNblTIoXY4M7CrD+u0T5KWYvqWxdM/gb3hxU1QnRwUviJuS35Esw7ERjFZ3B86RTKCFzM517IKEsUo2JKQ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9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17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8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10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51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426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04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87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18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04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91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C3CA3-86C4-4110-BE24-F5D737D3D444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38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dimir.org/material-didactic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openxmlformats.org/officeDocument/2006/relationships/image" Target="../media/image2.jpe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openxmlformats.org/officeDocument/2006/relationships/image" Target="../media/image2.jpe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6.jpeg"/><Relationship Id="rId10" Type="http://schemas.openxmlformats.org/officeDocument/2006/relationships/image" Target="../media/image30.jpe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6.jpeg"/><Relationship Id="rId10" Type="http://schemas.openxmlformats.org/officeDocument/2006/relationships/image" Target="../media/image30.jpeg"/><Relationship Id="rId4" Type="http://schemas.openxmlformats.org/officeDocument/2006/relationships/image" Target="../media/image32.jpeg"/><Relationship Id="rId9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microsoft.com/office/2007/relationships/hdphoto" Target="../media/hdphoto7.wdp"/><Relationship Id="rId4" Type="http://schemas.openxmlformats.org/officeDocument/2006/relationships/image" Target="../media/image5.png"/><Relationship Id="rId9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microsoft.com/office/2007/relationships/hdphoto" Target="../media/hdphoto8.wdp"/><Relationship Id="rId4" Type="http://schemas.openxmlformats.org/officeDocument/2006/relationships/image" Target="../media/image5.png"/><Relationship Id="rId9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jpe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jpe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5.png"/><Relationship Id="rId9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273"/>
          <p:cNvSpPr txBox="1"/>
          <p:nvPr/>
        </p:nvSpPr>
        <p:spPr>
          <a:xfrm>
            <a:off x="3052885" y="6110451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1100" b="1" i="1" dirty="0"/>
              <a:t>Autor pictogramas:</a:t>
            </a:r>
            <a:r>
              <a:rPr lang="es-ES" sz="1100" i="1" dirty="0"/>
              <a:t> Sergio Palao </a:t>
            </a:r>
            <a:r>
              <a:rPr lang="es-ES" sz="1100" b="1" i="1" dirty="0"/>
              <a:t>Procedencia:</a:t>
            </a:r>
            <a:r>
              <a:rPr lang="es-ES" sz="1100" i="1" dirty="0"/>
              <a:t> ARASAAC (http://arasaac.org) </a:t>
            </a:r>
            <a:r>
              <a:rPr lang="es-ES" sz="1100" b="1" i="1" dirty="0"/>
              <a:t>Licencia:</a:t>
            </a:r>
            <a:r>
              <a:rPr lang="es-ES" sz="1100" i="1" dirty="0"/>
              <a:t> CC (BY-NC-SA)</a:t>
            </a:r>
            <a:endParaRPr lang="es-ES" sz="1100" dirty="0"/>
          </a:p>
          <a:p>
            <a:r>
              <a:rPr lang="es-ES" sz="1100" b="1" i="1" dirty="0"/>
              <a:t>Propiedad:</a:t>
            </a:r>
            <a:r>
              <a:rPr lang="es-ES" sz="1100" i="1" dirty="0"/>
              <a:t> Gobierno de Aragón</a:t>
            </a:r>
            <a:r>
              <a:rPr lang="es-ES" sz="1100" b="1" i="1" dirty="0"/>
              <a:t> Editado</a:t>
            </a:r>
            <a:r>
              <a:rPr lang="es-ES" sz="1100" i="1" dirty="0"/>
              <a:t>: FUNDACIÓN ADIMIR </a:t>
            </a:r>
            <a:r>
              <a:rPr lang="es-ES" sz="1100" u="sng" dirty="0">
                <a:hlinkClick r:id="rId2"/>
              </a:rPr>
              <a:t>https://adimir.org/material-didactico/</a:t>
            </a:r>
            <a:endParaRPr lang="es-ES" sz="1100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ca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2" y="6256257"/>
            <a:ext cx="1142998" cy="263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7" y="169818"/>
            <a:ext cx="895432" cy="500916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798716" y="1320034"/>
            <a:ext cx="8804365" cy="3542335"/>
          </a:xfrm>
          <a:prstGeom prst="roundRect">
            <a:avLst/>
          </a:prstGeom>
          <a:solidFill>
            <a:srgbClr val="EE12C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600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CONCEPTES </a:t>
            </a:r>
            <a:r>
              <a:rPr lang="ca-ES" sz="60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BÀSICS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4400" i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DIMENSIONALS</a:t>
            </a:r>
            <a:endParaRPr lang="es-ES" sz="1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05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91909" y="4330257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9074559" y="3680442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52034" y="345599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3" y="2767741"/>
            <a:ext cx="1524003" cy="152400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962733" y="2716426"/>
            <a:ext cx="2142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B050"/>
                </a:solidFill>
              </a:rPr>
              <a:t>CARAMEL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091864" y="5502026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PETIT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767052" y="5523428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GRAN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522" y="481007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6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11" grpId="0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8381391" y="3799594"/>
            <a:ext cx="2340000" cy="18288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391" y="2891959"/>
            <a:ext cx="1524003" cy="1524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90899" y="4309151"/>
            <a:ext cx="2340000" cy="1255594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06465" y="3471459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2097398" y="5523427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PETIT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096673" y="5523428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GRAN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8" y="605959"/>
            <a:ext cx="2286000" cy="22860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979293" y="2829534"/>
            <a:ext cx="218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B050"/>
                </a:solidFill>
              </a:rPr>
              <a:t>AVIÓ</a:t>
            </a:r>
          </a:p>
        </p:txBody>
      </p:sp>
    </p:spTree>
    <p:extLst>
      <p:ext uri="{BB962C8B-B14F-4D97-AF65-F5344CB8AC3E}">
        <p14:creationId xmlns:p14="http://schemas.microsoft.com/office/powerpoint/2010/main" val="241090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2" grpId="1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1126145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8381391" y="3739446"/>
            <a:ext cx="2340000" cy="18288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410" y="2764882"/>
            <a:ext cx="1524003" cy="152400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895293" y="3289890"/>
            <a:ext cx="218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B050"/>
                </a:solidFill>
              </a:rPr>
              <a:t>NORIA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389725" y="5568247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PETIT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053495" y="5568247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GRAN</a:t>
            </a:r>
          </a:p>
        </p:txBody>
      </p:sp>
      <p:sp>
        <p:nvSpPr>
          <p:cNvPr id="15" name="Multiplicar 14"/>
          <p:cNvSpPr/>
          <p:nvPr/>
        </p:nvSpPr>
        <p:spPr>
          <a:xfrm>
            <a:off x="328263" y="34887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http://www.arasaac.org/classes/img/thumbnail.php?i=c2l6ZT0zMDAmcnV0YT0uLi8uLi9yZXBvc2l0b3Jpby9vcmlnaW5hbGVzLzQ3MDQ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23" y="1017165"/>
            <a:ext cx="2178150" cy="21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26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4" grpId="0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91909" y="4330257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9074559" y="3680442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52034" y="345599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3" y="2767741"/>
            <a:ext cx="1524003" cy="1524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50" y="429704"/>
            <a:ext cx="2286722" cy="228672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886533" y="2716426"/>
            <a:ext cx="1787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B050"/>
                </a:solidFill>
              </a:rPr>
              <a:t>AGULLA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091864" y="5502026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PETIT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767052" y="5523428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GRAN</a:t>
            </a:r>
          </a:p>
        </p:txBody>
      </p:sp>
    </p:spTree>
    <p:extLst>
      <p:ext uri="{BB962C8B-B14F-4D97-AF65-F5344CB8AC3E}">
        <p14:creationId xmlns:p14="http://schemas.microsoft.com/office/powerpoint/2010/main" val="251198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11" grpId="0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1126145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8381391" y="3739446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317407" y="35268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710" y="2764882"/>
            <a:ext cx="1524003" cy="152400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019944" y="3007773"/>
            <a:ext cx="218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B050"/>
                </a:solidFill>
              </a:rPr>
              <a:t>VACA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507179" y="5447989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PETIT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059089" y="5568247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GRAN</a:t>
            </a:r>
          </a:p>
        </p:txBody>
      </p:sp>
      <p:pic>
        <p:nvPicPr>
          <p:cNvPr id="12290" name="Picture 2" descr="http://www.arasaac.org/classes/img/thumbnail.php?i=c2l6ZT0zMDAmcnV0YT0uLi8uLi9yZXBvc2l0b3Jpby9vcmlnaW5hbGVzLzI2MDk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94" y="591671"/>
            <a:ext cx="2508330" cy="25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84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/>
      <p:bldP spid="12" grpId="0"/>
      <p:bldP spid="12" grpId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381392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1177502" y="3807724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585026" y="355798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4724905" y="3011021"/>
            <a:ext cx="218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B050"/>
                </a:solidFill>
              </a:rPr>
              <a:t>CASA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9673727" y="5568247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PETIT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24100" y="550967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GRAN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80" y="2833794"/>
            <a:ext cx="1524003" cy="1524003"/>
          </a:xfrm>
          <a:prstGeom prst="rect">
            <a:avLst/>
          </a:prstGeom>
        </p:spPr>
      </p:pic>
      <p:pic>
        <p:nvPicPr>
          <p:cNvPr id="13314" name="Picture 2" descr="http://www.arasaac.org/classes/img/thumbnail.php?i=c2l6ZT0zMDAmcnV0YT0uLi8uLi9yZXBvc2l0b3Jpby9vcmlnaW5hbGVzLzIzMTc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90" y="591671"/>
            <a:ext cx="2344810" cy="234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45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  <p:bldP spid="6" grpId="3" animBg="1"/>
      <p:bldP spid="11" grpId="0"/>
      <p:bldP spid="12" grpId="0"/>
      <p:bldP spid="12" grpId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91909" y="4330257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9074559" y="3680442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52034" y="345599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3" y="2767741"/>
            <a:ext cx="1524003" cy="152400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229433" y="2930742"/>
            <a:ext cx="203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B050"/>
                </a:solidFill>
              </a:rPr>
              <a:t>FORMIGA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091864" y="5502026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PETIT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767052" y="5523428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GRAN</a:t>
            </a:r>
          </a:p>
        </p:txBody>
      </p:sp>
      <p:pic>
        <p:nvPicPr>
          <p:cNvPr id="1026" name="Picture 2" descr="http://www.arasaac.org/repositorio/thumbs/10/200/2/242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36" y="111669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9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/>
      <p:bldP spid="11" grpId="0"/>
      <p:bldP spid="12" grpId="0"/>
      <p:bldP spid="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273"/>
          <p:cNvSpPr txBox="1"/>
          <p:nvPr/>
        </p:nvSpPr>
        <p:spPr>
          <a:xfrm>
            <a:off x="3209643" y="6110451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a-ES" sz="11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pictogrames:</a:t>
            </a:r>
            <a:r>
              <a:rPr lang="ca-ES" sz="11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</a:t>
            </a:r>
            <a:r>
              <a:rPr lang="ca-ES" sz="11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Palao</a:t>
            </a:r>
            <a:r>
              <a:rPr lang="ca-ES" sz="11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a-ES" sz="11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Procedència:</a:t>
            </a:r>
            <a:r>
              <a:rPr lang="ca-ES" sz="11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ca-ES" sz="11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Llicència:</a:t>
            </a:r>
            <a:r>
              <a:rPr lang="ca-ES" sz="11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r>
              <a:rPr lang="ca-ES" sz="11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Propietat</a:t>
            </a:r>
            <a:r>
              <a:rPr lang="ca-ES" sz="11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Govern d’Aragó </a:t>
            </a:r>
            <a:r>
              <a:rPr lang="ca-ES" sz="11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Editat:</a:t>
            </a:r>
            <a:r>
              <a:rPr lang="ca-ES" sz="11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sz="11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FUNDACIÓN ADIMIR.</a:t>
            </a:r>
            <a:endParaRPr lang="ca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2" y="6256257"/>
            <a:ext cx="1142998" cy="263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7" y="169818"/>
            <a:ext cx="895432" cy="500916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798716" y="1320034"/>
            <a:ext cx="8804365" cy="3542335"/>
          </a:xfrm>
          <a:prstGeom prst="roundRect">
            <a:avLst/>
          </a:prstGeom>
          <a:solidFill>
            <a:srgbClr val="EE12C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60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CONCEPTES BÀSICS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4400" i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ESPACIALS</a:t>
            </a:r>
            <a:endParaRPr lang="es-ES" sz="1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50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2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5" y="3739575"/>
            <a:ext cx="1875330" cy="187533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54" y="3483755"/>
            <a:ext cx="2352578" cy="234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56783" y="3158929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826995" y="5545227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DINS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657054" y="554522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FORA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/>
          <a:srcRect l="16197" t="11154" r="19360" b="16045"/>
          <a:stretch/>
        </p:blipFill>
        <p:spPr>
          <a:xfrm>
            <a:off x="4492531" y="1010652"/>
            <a:ext cx="2932800" cy="234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638" l="0" r="96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187" b="7307"/>
          <a:stretch/>
        </p:blipFill>
        <p:spPr>
          <a:xfrm>
            <a:off x="1080283" y="2533866"/>
            <a:ext cx="1368754" cy="141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2" grpId="1"/>
      <p:bldP spid="12" grpId="2"/>
      <p:bldP spid="12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2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5" y="3739575"/>
            <a:ext cx="1875330" cy="187533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54" y="3483755"/>
            <a:ext cx="2352578" cy="234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56783" y="3158929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826995" y="5545227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DINS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657054" y="554522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FORA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8" l="0" r="96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187" b="7307"/>
          <a:stretch/>
        </p:blipFill>
        <p:spPr>
          <a:xfrm>
            <a:off x="1080283" y="2533866"/>
            <a:ext cx="1368754" cy="1412647"/>
          </a:xfrm>
          <a:prstGeom prst="rect">
            <a:avLst/>
          </a:prstGeom>
        </p:spPr>
      </p:pic>
      <p:pic>
        <p:nvPicPr>
          <p:cNvPr id="2050" name="Picture 2" descr="Resultado de imagen de dentr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8" t="35037" r="53686" b="16911"/>
          <a:stretch/>
        </p:blipFill>
        <p:spPr bwMode="auto">
          <a:xfrm>
            <a:off x="4930400" y="1299074"/>
            <a:ext cx="1825697" cy="19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2" grpId="1"/>
      <p:bldP spid="12" grpId="2"/>
      <p:bldP spid="1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91909" y="4330257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9074559" y="3680442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52034" y="345599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3" y="2767741"/>
            <a:ext cx="1524003" cy="152400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091864" y="5502026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PETIT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767052" y="5523428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GRAN</a:t>
            </a:r>
          </a:p>
        </p:txBody>
      </p:sp>
      <p:sp>
        <p:nvSpPr>
          <p:cNvPr id="5" name="Elipse 4"/>
          <p:cNvSpPr/>
          <p:nvPr/>
        </p:nvSpPr>
        <p:spPr>
          <a:xfrm>
            <a:off x="4009796" y="341213"/>
            <a:ext cx="2189125" cy="2173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6668552" y="869663"/>
            <a:ext cx="1155970" cy="1116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6922667" y="2156161"/>
            <a:ext cx="1044827" cy="1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1" grpId="0"/>
      <p:bldP spid="12" grpId="0"/>
      <p:bldP spid="12" grpId="1"/>
      <p:bldP spid="5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13" y="3779162"/>
            <a:ext cx="1816190" cy="18161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418387" y="3257788"/>
            <a:ext cx="2911499" cy="3005781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83" y="2188852"/>
            <a:ext cx="1524003" cy="152400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43" y="3590679"/>
            <a:ext cx="2340000" cy="23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16325" t="16850" r="16403" b="8252"/>
          <a:stretch/>
        </p:blipFill>
        <p:spPr>
          <a:xfrm>
            <a:off x="4705349" y="1186883"/>
            <a:ext cx="2975869" cy="2340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915171" y="5595352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DINS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749904" y="5595352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FORA</a:t>
            </a:r>
          </a:p>
        </p:txBody>
      </p:sp>
    </p:spTree>
    <p:extLst>
      <p:ext uri="{BB962C8B-B14F-4D97-AF65-F5344CB8AC3E}">
        <p14:creationId xmlns:p14="http://schemas.microsoft.com/office/powerpoint/2010/main" val="24473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4" grpId="1"/>
      <p:bldP spid="14" grpId="2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13" y="3779162"/>
            <a:ext cx="1816190" cy="18161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418387" y="3257788"/>
            <a:ext cx="2911499" cy="3005781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83" y="2188852"/>
            <a:ext cx="1524003" cy="152400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43" y="3590679"/>
            <a:ext cx="2340000" cy="2340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915171" y="5595352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DINS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749904" y="5595352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FORA</a:t>
            </a:r>
          </a:p>
        </p:txBody>
      </p:sp>
      <p:pic>
        <p:nvPicPr>
          <p:cNvPr id="1026" name="Picture 2" descr="Resultado de imagen de dentr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3" t="29627" r="11426" b="12191"/>
          <a:stretch/>
        </p:blipFill>
        <p:spPr bwMode="auto">
          <a:xfrm>
            <a:off x="5219148" y="1087507"/>
            <a:ext cx="1695532" cy="217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26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4" grpId="1"/>
      <p:bldP spid="14" grpId="2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388" y="3847683"/>
            <a:ext cx="1948026" cy="194802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55" y="3705438"/>
            <a:ext cx="2022484" cy="20224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928881" y="3408130"/>
            <a:ext cx="2765431" cy="2827133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47" y="2323680"/>
            <a:ext cx="1524003" cy="152400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9013685" y="5727922"/>
            <a:ext cx="1884729" cy="58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SOBRE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496944" y="5650488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SOTA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/>
          <a:srcRect l="18539" t="16509" r="19364" b="11849"/>
          <a:stretch/>
        </p:blipFill>
        <p:spPr>
          <a:xfrm>
            <a:off x="4743450" y="1219200"/>
            <a:ext cx="2871818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1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4" grpId="0"/>
      <p:bldP spid="14" grpId="1"/>
      <p:bldP spid="14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388" y="3847683"/>
            <a:ext cx="1948026" cy="194802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55" y="3705438"/>
            <a:ext cx="2022484" cy="20224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928881" y="3408130"/>
            <a:ext cx="2765431" cy="2827133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47" y="2323680"/>
            <a:ext cx="1524003" cy="152400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9013685" y="5727922"/>
            <a:ext cx="1884729" cy="58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SOBRE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496944" y="5650488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SOTA</a:t>
            </a:r>
          </a:p>
        </p:txBody>
      </p:sp>
      <p:pic>
        <p:nvPicPr>
          <p:cNvPr id="5122" name="Picture 2" descr="http://www.arasaac.org/classes/img/thumbnail.php?i=c2l6ZT0zMDAmcnV0YT0uLi8uLi9yZXBvc2l0b3Jpby9vcmlnaW5hbGVzLzQ5NDM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74" y="1430976"/>
            <a:ext cx="2609314" cy="260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arasaac.org/classes/img/thumbnail.php?i=c2l6ZT0zMDAmcnV0YT0uLi8uLi9yZXBvc2l0b3Jpby9vcmlnaW5hbGVzLzQ3Njk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4333" y1="90000" x2="58000" y2="14667"/>
                        <a14:foregroundMark x1="66000" y1="93333" x2="25667" y2="23000"/>
                        <a14:foregroundMark x1="49333" y1="95333" x2="64000" y2="35000"/>
                        <a14:foregroundMark x1="65667" y1="73333" x2="67000" y2="29333"/>
                        <a14:foregroundMark x1="49667" y1="39667" x2="43333" y2="16667"/>
                        <a14:foregroundMark x1="22000" y1="55000" x2="57667" y2="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31" y="1324098"/>
            <a:ext cx="521822" cy="52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667" b="89667" l="32667" r="92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 rot="16439274">
            <a:off x="6482420" y="1113002"/>
            <a:ext cx="563967" cy="6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5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4" grpId="0"/>
      <p:bldP spid="14" grpId="1"/>
      <p:bldP spid="14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51" y="3455995"/>
            <a:ext cx="2340000" cy="234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05" y="3491620"/>
            <a:ext cx="2340000" cy="234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77833" y="33728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48" y="2100055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7" y="5762237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SOTA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978103" y="576223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SOBRE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/>
          <a:srcRect l="16818" t="27960" r="19935" b="13425"/>
          <a:stretch/>
        </p:blipFill>
        <p:spPr>
          <a:xfrm>
            <a:off x="4362596" y="1155490"/>
            <a:ext cx="3575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8" grpId="0"/>
      <p:bldP spid="18" grpId="1"/>
      <p:bldP spid="18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51" y="3455995"/>
            <a:ext cx="2340000" cy="234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05" y="3491620"/>
            <a:ext cx="2340000" cy="234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77833" y="33728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48" y="2100055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7" y="5762237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SOTA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978103" y="576223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SOBRE</a:t>
            </a:r>
          </a:p>
        </p:txBody>
      </p:sp>
      <p:pic>
        <p:nvPicPr>
          <p:cNvPr id="11" name="Picture 2" descr="http://www.arasaac.org/classes/img/thumbnail.php?i=c2l6ZT0zMDAmcnV0YT0uLi8uLi9yZXBvc2l0b3Jpby9vcmlnaW5hbGVzLzQ5NDM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20" y="1422012"/>
            <a:ext cx="2609314" cy="260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arasaac.org/classes/img/thumbnail.php?i=c2l6ZT0zMDAmcnV0YT0uLi8uLi9yZXBvc2l0b3Jpby9vcmlnaW5hbGVzLzQ3Njk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4333" y1="90000" x2="58000" y2="14667"/>
                        <a14:foregroundMark x1="66000" y1="93333" x2="25667" y2="23000"/>
                        <a14:foregroundMark x1="49333" y1="95333" x2="64000" y2="35000"/>
                        <a14:foregroundMark x1="65667" y1="73333" x2="67000" y2="29333"/>
                        <a14:foregroundMark x1="49667" y1="39667" x2="43333" y2="16667"/>
                        <a14:foregroundMark x1="22000" y1="55000" x2="57667" y2="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31" y="3230709"/>
            <a:ext cx="521822" cy="52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667" b="89667" l="32667" r="92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 rot="16439274">
            <a:off x="6480216" y="3054895"/>
            <a:ext cx="563967" cy="6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7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8" grpId="0"/>
      <p:bldP spid="18" grpId="1"/>
      <p:bldP spid="18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54" y="2353964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DARRERE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985508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DAVANT</a:t>
            </a:r>
          </a:p>
        </p:txBody>
      </p:sp>
      <p:pic>
        <p:nvPicPr>
          <p:cNvPr id="1032" name="Picture 8" descr="http://www.arasaac.org/classes/img/thumbnail.php?i=c2l6ZT0zMDAmcnV0YT0uLi8uLi9yZXBvc2l0b3Jpby9vcmlnaW5hbGVzLzU0NDMucG5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5"/>
          <a:stretch/>
        </p:blipFill>
        <p:spPr bwMode="auto">
          <a:xfrm>
            <a:off x="1257568" y="4208650"/>
            <a:ext cx="1900847" cy="15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787294" y="351987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http://www.arasaac.org/classes/img/thumbnail.php?i=c2l6ZT0zMDAmcnV0YT0uLi8uLi9yZXBvc2l0b3Jpby9vcmlnaW5hbGVzLzU0Mzg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675" y="4001391"/>
            <a:ext cx="1918749" cy="191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8399" y="1061809"/>
            <a:ext cx="3996881" cy="24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3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8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54" y="2353964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DARRERE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985508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DAVANT</a:t>
            </a:r>
          </a:p>
        </p:txBody>
      </p:sp>
      <p:pic>
        <p:nvPicPr>
          <p:cNvPr id="12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5105879" y="4167513"/>
            <a:ext cx="563967" cy="6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asaac.org/classes/img/thumbnail.php?i=c2l6ZT0zMDAmcnV0YT0uLi8uLi9yZXBvc2l0b3Jpby9vcmlnaW5hbGVzLzQ5NjA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26" y="683409"/>
            <a:ext cx="2777188" cy="27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rasaac.org/classes/img/thumbnail.php?i=c2l6ZT0zMDAmcnV0YT0uLi8uLi9yZXBvc2l0b3Jpby9vcmlnaW5hbGVzLzU0NDM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5"/>
          <a:stretch/>
        </p:blipFill>
        <p:spPr bwMode="auto">
          <a:xfrm>
            <a:off x="1257568" y="4208650"/>
            <a:ext cx="1900847" cy="15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787294" y="351987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2333" y1="79000" x2="59333" y2="30333"/>
                        <a14:foregroundMark x1="56667" y1="79333" x2="69667" y2="32000"/>
                        <a14:foregroundMark x1="54667" y1="57667" x2="76000" y2="49000"/>
                        <a14:foregroundMark x1="75333" y1="60333" x2="73000" y2="43000"/>
                        <a14:foregroundMark x1="29667" y1="73667" x2="35667" y2="23667"/>
                        <a14:foregroundMark x1="35333" y1="63333" x2="41333" y2="6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741" y="3021369"/>
            <a:ext cx="1270153" cy="127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rasaac.org/classes/img/thumbnail.php?i=c2l6ZT0zMDAmcnV0YT0uLi8uLi9yZXBvc2l0b3Jpby9vcmlnaW5hbGVzLzU0MzgucG5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675" y="4001391"/>
            <a:ext cx="1918749" cy="191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5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8" grpId="0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028" name="Picture 4" descr="http://www.arasaac.org/classes/img/thumbnail.php?i=c2l6ZT0zMDAmcnV0YT0uLi8uLi9yZXBvc2l0b3Jpby9vcmlnaW5hbGVzLzQ5NjA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82" y="683409"/>
            <a:ext cx="2777188" cy="27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6480053" y="2480019"/>
            <a:ext cx="563967" cy="6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2333" y1="79000" x2="59333" y2="30333"/>
                        <a14:foregroundMark x1="56667" y1="79333" x2="69667" y2="32000"/>
                        <a14:foregroundMark x1="54667" y1="57667" x2="76000" y2="49000"/>
                        <a14:foregroundMark x1="75333" y1="60333" x2="73000" y2="43000"/>
                        <a14:foregroundMark x1="29667" y1="73667" x2="35667" y2="23667"/>
                        <a14:foregroundMark x1="35333" y1="63333" x2="41333" y2="6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49" y="1593945"/>
            <a:ext cx="942834" cy="94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54" y="2353964"/>
            <a:ext cx="1524003" cy="1524003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DAVANT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985508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DARRERE</a:t>
            </a:r>
          </a:p>
        </p:txBody>
      </p:sp>
      <p:pic>
        <p:nvPicPr>
          <p:cNvPr id="19" name="Picture 8" descr="http://www.arasaac.org/classes/img/thumbnail.php?i=c2l6ZT0zMDAmcnV0YT0uLi8uLi9yZXBvc2l0b3Jpby9vcmlnaW5hbGVzLzU0NDMucG5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5"/>
          <a:stretch/>
        </p:blipFill>
        <p:spPr bwMode="auto">
          <a:xfrm>
            <a:off x="8910556" y="3934397"/>
            <a:ext cx="1900847" cy="15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arasaac.org/classes/img/thumbnail.php?i=c2l6ZT0zMDAmcnV0YT0uLi8uLi9yZXBvc2l0b3Jpby9vcmlnaW5hbGVzLzU0MzgucG5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67" y="3934397"/>
            <a:ext cx="1885392" cy="191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ultiplicar 19"/>
          <p:cNvSpPr/>
          <p:nvPr/>
        </p:nvSpPr>
        <p:spPr>
          <a:xfrm>
            <a:off x="794774" y="340885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37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7" grpId="0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54" y="2353964"/>
            <a:ext cx="1524003" cy="1524003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DAVANT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985508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DARRERE</a:t>
            </a:r>
          </a:p>
        </p:txBody>
      </p:sp>
      <p:pic>
        <p:nvPicPr>
          <p:cNvPr id="19" name="Picture 8" descr="http://www.arasaac.org/classes/img/thumbnail.php?i=c2l6ZT0zMDAmcnV0YT0uLi8uLi9yZXBvc2l0b3Jpby9vcmlnaW5hbGVzLzU0NDMucG5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5"/>
          <a:stretch/>
        </p:blipFill>
        <p:spPr bwMode="auto">
          <a:xfrm>
            <a:off x="8910556" y="3934397"/>
            <a:ext cx="1900847" cy="15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arasaac.org/classes/img/thumbnail.php?i=c2l6ZT0zMDAmcnV0YT0uLi8uLi9yZXBvc2l0b3Jpby9vcmlnaW5hbGVzLzU0Mzg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67" y="3934397"/>
            <a:ext cx="1885392" cy="191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ultiplicar 19"/>
          <p:cNvSpPr/>
          <p:nvPr/>
        </p:nvSpPr>
        <p:spPr>
          <a:xfrm>
            <a:off x="794774" y="340885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210" y="1042131"/>
            <a:ext cx="4189578" cy="23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7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1126145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8381391" y="3739446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317407" y="35268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710" y="2764882"/>
            <a:ext cx="1524003" cy="152400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507179" y="5447989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PETIT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059089" y="5568247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GRAN</a:t>
            </a:r>
          </a:p>
        </p:txBody>
      </p:sp>
      <p:sp>
        <p:nvSpPr>
          <p:cNvPr id="14" name="Elipse 13"/>
          <p:cNvSpPr/>
          <p:nvPr/>
        </p:nvSpPr>
        <p:spPr>
          <a:xfrm>
            <a:off x="4009796" y="341213"/>
            <a:ext cx="2189125" cy="2173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6668552" y="869663"/>
            <a:ext cx="1155970" cy="1116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4878941" y="2561898"/>
            <a:ext cx="916217" cy="1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73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2" grpId="1"/>
      <p:bldP spid="13" grpId="0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39" y="2387949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A PROP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978103" y="576223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LLUNY</a:t>
            </a:r>
          </a:p>
        </p:txBody>
      </p:sp>
      <p:pic>
        <p:nvPicPr>
          <p:cNvPr id="14340" name="Picture 4" descr="http://www.arasaac.org/classes/img/thumbnail.php?i=c2l6ZT0zMDAmcnV0YT0uLi8uLi9yZXBvc2l0b3Jpby9vcmlnaW5hbGVzLzMwMzg1LnBuZw=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714" y="3911952"/>
            <a:ext cx="1850284" cy="18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arasaac.org/classes/img/thumbnail.php?i=c2l6ZT0zMDAmcnV0YT0uLi8uLi9yZXBvc2l0b3Jpby9vcmlnaW5hbGVzLzUzNTk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75" y="3885315"/>
            <a:ext cx="2023237" cy="20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8477832" y="342352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6292083" y="3449171"/>
            <a:ext cx="563967" cy="6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rasaac.org/classes/img/thumbnail.php?i=c2l6ZT0zMDAmcnV0YT0uLi8uLi9yZXBvc2l0b3Jpby9vcmlnaW5hbGVzLzMwNTcucG5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53" y="277091"/>
            <a:ext cx="3172080" cy="31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5465" y="2786173"/>
            <a:ext cx="518602" cy="51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3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8" grpId="1"/>
      <p:bldP spid="18" grpId="2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54" y="2353964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A PROP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978103" y="576223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LLUNY</a:t>
            </a:r>
          </a:p>
        </p:txBody>
      </p:sp>
      <p:pic>
        <p:nvPicPr>
          <p:cNvPr id="14340" name="Picture 4" descr="http://www.arasaac.org/classes/img/thumbnail.php?i=c2l6ZT0zMDAmcnV0YT0uLi8uLi9yZXBvc2l0b3Jpby9vcmlnaW5hbGVzLzMwMzg1LnBuZw=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714" y="3911952"/>
            <a:ext cx="1850284" cy="18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arasaac.org/classes/img/thumbnail.php?i=c2l6ZT0zMDAmcnV0YT0uLi8uLi9yZXBvc2l0b3Jpby9vcmlnaW5hbGVzLzUzNTk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75" y="3885315"/>
            <a:ext cx="2023237" cy="20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794774" y="338989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8326086" y="831972"/>
            <a:ext cx="563967" cy="6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arasaac.org/classes/img/thumbnail.php?i=c2l6ZT0zMDAmcnV0YT0uLi8uLi9yZXBvc2l0b3Jpby9vcmlnaW5hbGVzLzMwNTcucG5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382" y="404762"/>
            <a:ext cx="3172080" cy="31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12775" y="341213"/>
            <a:ext cx="373365" cy="36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55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8" grpId="0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39" y="2387949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A PROP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978103" y="576223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LLUNY</a:t>
            </a:r>
          </a:p>
        </p:txBody>
      </p:sp>
      <p:pic>
        <p:nvPicPr>
          <p:cNvPr id="14340" name="Picture 4" descr="http://www.arasaac.org/classes/img/thumbnail.php?i=c2l6ZT0zMDAmcnV0YT0uLi8uLi9yZXBvc2l0b3Jpby9vcmlnaW5hbGVzLzMwMzg1LnBuZw=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714" y="3911952"/>
            <a:ext cx="1850284" cy="18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arasaac.org/classes/img/thumbnail.php?i=c2l6ZT0zMDAmcnV0YT0uLi8uLi9yZXBvc2l0b3Jpby9vcmlnaW5hbGVzLzUzNTk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75" y="3885315"/>
            <a:ext cx="2023237" cy="20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8477832" y="342352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6" name="Picture 2" descr="http://www.arasaac.org/classes/img/thumbnail.php?i=c2l6ZT0zMDAmcnV0YT0uLi8uLi9yZXBvc2l0b3Jpby9vcmlnaW5hbGVzLzMyODQ1LnBuZw==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3" r="20696"/>
          <a:stretch/>
        </p:blipFill>
        <p:spPr bwMode="auto">
          <a:xfrm>
            <a:off x="4554956" y="1112666"/>
            <a:ext cx="1353665" cy="23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rasaac.org/classes/img/thumbnail.php?i=c2l6ZT0zMDAmcnV0YT0uLi8uLi9yZXBvc2l0b3Jpby9vcmlnaW5hbGVzLzcxNzYucG5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3" r="26934"/>
          <a:stretch/>
        </p:blipFill>
        <p:spPr bwMode="auto">
          <a:xfrm>
            <a:off x="6162463" y="973196"/>
            <a:ext cx="1180172" cy="251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de flecha 2"/>
          <p:cNvCxnSpPr/>
          <p:nvPr/>
        </p:nvCxnSpPr>
        <p:spPr>
          <a:xfrm flipV="1">
            <a:off x="5716726" y="2301546"/>
            <a:ext cx="475964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8" grpId="1"/>
      <p:bldP spid="18" grpId="2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54" y="2353964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A PROP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978103" y="576223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LLUNY</a:t>
            </a:r>
          </a:p>
        </p:txBody>
      </p:sp>
      <p:pic>
        <p:nvPicPr>
          <p:cNvPr id="14340" name="Picture 4" descr="http://www.arasaac.org/classes/img/thumbnail.php?i=c2l6ZT0zMDAmcnV0YT0uLi8uLi9yZXBvc2l0b3Jpby9vcmlnaW5hbGVzLzMwMzg1LnBuZw=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714" y="3911952"/>
            <a:ext cx="1850284" cy="18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arasaac.org/classes/img/thumbnail.php?i=c2l6ZT0zMDAmcnV0YT0uLi8uLi9yZXBvc2l0b3Jpby9vcmlnaW5hbGVzLzUzNTk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75" y="3885315"/>
            <a:ext cx="2023237" cy="20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794774" y="338989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2" descr="http://www.arasaac.org/classes/img/thumbnail.php?i=c2l6ZT0zMDAmcnV0YT0uLi8uLi9yZXBvc2l0b3Jpby9vcmlnaW5hbGVzLzMyODQ1LnBuZw==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3" r="20696"/>
          <a:stretch/>
        </p:blipFill>
        <p:spPr bwMode="auto">
          <a:xfrm>
            <a:off x="4338534" y="2353964"/>
            <a:ext cx="1353665" cy="23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arasaac.org/classes/img/thumbnail.php?i=c2l6ZT0zMDAmcnV0YT0uLi8uLi9yZXBvc2l0b3Jpby9vcmlnaW5hbGVzLzcxNzY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3" r="26934"/>
          <a:stretch/>
        </p:blipFill>
        <p:spPr bwMode="auto">
          <a:xfrm>
            <a:off x="7463763" y="892796"/>
            <a:ext cx="479229" cy="102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 rot="16773356">
            <a:off x="8311357" y="1085905"/>
            <a:ext cx="563967" cy="6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85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8" grpId="0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54" y="2353964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A PROP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978103" y="576223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LLUNY</a:t>
            </a:r>
          </a:p>
        </p:txBody>
      </p:sp>
      <p:pic>
        <p:nvPicPr>
          <p:cNvPr id="14340" name="Picture 4" descr="http://www.arasaac.org/classes/img/thumbnail.php?i=c2l6ZT0zMDAmcnV0YT0uLi8uLi9yZXBvc2l0b3Jpby9vcmlnaW5hbGVzLzMwMzg1LnBuZw=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714" y="3911952"/>
            <a:ext cx="1850284" cy="18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arasaac.org/classes/img/thumbnail.php?i=c2l6ZT0zMDAmcnV0YT0uLi8uLi9yZXBvc2l0b3Jpby9vcmlnaW5hbGVzLzUzNTk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75" y="3885315"/>
            <a:ext cx="2023237" cy="20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794774" y="338989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70" y="591671"/>
            <a:ext cx="3844443" cy="29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8" grpId="0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39" y="2387949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A PROP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978103" y="576223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LLUNY</a:t>
            </a:r>
          </a:p>
        </p:txBody>
      </p:sp>
      <p:pic>
        <p:nvPicPr>
          <p:cNvPr id="14340" name="Picture 4" descr="http://www.arasaac.org/classes/img/thumbnail.php?i=c2l6ZT0zMDAmcnV0YT0uLi8uLi9yZXBvc2l0b3Jpby9vcmlnaW5hbGVzLzMwMzg1LnBuZw=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714" y="3911952"/>
            <a:ext cx="1850284" cy="18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arasaac.org/classes/img/thumbnail.php?i=c2l6ZT0zMDAmcnV0YT0uLi8uLi9yZXBvc2l0b3Jpby9vcmlnaW5hbGVzLzUzNTk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75" y="3885315"/>
            <a:ext cx="2023237" cy="20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8477832" y="342352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1506" y="253732"/>
            <a:ext cx="5127221" cy="350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8" grpId="1"/>
      <p:bldP spid="18" grpId="2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90" y="2732348"/>
            <a:ext cx="1524003" cy="1524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381392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1177502" y="3807724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404463" y="35268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9551391" y="5565972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PETIT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04733" y="5699381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GRAN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990109" y="777834"/>
            <a:ext cx="1805049" cy="1793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6315694" y="1151906"/>
            <a:ext cx="1118260" cy="1045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6636489" y="2300641"/>
            <a:ext cx="916217" cy="1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84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3" grpId="0"/>
      <p:bldP spid="13" grpId="1"/>
      <p:bldP spid="5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381392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1177502" y="3807724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585026" y="355798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9673727" y="5568247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PETIT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24100" y="550967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GRAN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80" y="2833794"/>
            <a:ext cx="1524003" cy="1524003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990109" y="777834"/>
            <a:ext cx="1805049" cy="1793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6315694" y="1151906"/>
            <a:ext cx="1118260" cy="1045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4693246" y="2668776"/>
            <a:ext cx="916217" cy="1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40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2" grpId="0"/>
      <p:bldP spid="12" grpId="1"/>
      <p:bldP spid="13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1126145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8381391" y="3739446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317407" y="35268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710" y="2764882"/>
            <a:ext cx="1524003" cy="152400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507179" y="5447989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PETIT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059089" y="5568247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GRAN</a:t>
            </a:r>
          </a:p>
        </p:txBody>
      </p:sp>
      <p:pic>
        <p:nvPicPr>
          <p:cNvPr id="16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4878941" y="2561898"/>
            <a:ext cx="916217" cy="1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iángulo isósceles 4"/>
          <p:cNvSpPr/>
          <p:nvPr/>
        </p:nvSpPr>
        <p:spPr>
          <a:xfrm>
            <a:off x="3661720" y="341213"/>
            <a:ext cx="2434441" cy="21138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riángulo isósceles 16"/>
          <p:cNvSpPr/>
          <p:nvPr/>
        </p:nvSpPr>
        <p:spPr>
          <a:xfrm>
            <a:off x="6358777" y="1193065"/>
            <a:ext cx="1344052" cy="12619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67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2" grpId="1"/>
      <p:bldP spid="13" grpId="0"/>
      <p:bldP spid="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90" y="2732348"/>
            <a:ext cx="1524003" cy="1524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381392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1177502" y="3807724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404463" y="35268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9551391" y="5565972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PETIT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04733" y="5699381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GRAN</a:t>
            </a:r>
          </a:p>
        </p:txBody>
      </p:sp>
      <p:pic>
        <p:nvPicPr>
          <p:cNvPr id="15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4445319" y="2462219"/>
            <a:ext cx="916217" cy="1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riángulo isósceles 15"/>
          <p:cNvSpPr/>
          <p:nvPr/>
        </p:nvSpPr>
        <p:spPr>
          <a:xfrm>
            <a:off x="5656774" y="186833"/>
            <a:ext cx="2434441" cy="21138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riángulo isósceles 16"/>
          <p:cNvSpPr/>
          <p:nvPr/>
        </p:nvSpPr>
        <p:spPr>
          <a:xfrm>
            <a:off x="4017484" y="1038685"/>
            <a:ext cx="1344052" cy="12619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37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3" grpId="0"/>
      <p:bldP spid="13" grpId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90" y="2732348"/>
            <a:ext cx="1524003" cy="1524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381392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1177502" y="3807724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404463" y="35268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9551391" y="5565972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PETIT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04733" y="5699381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GRAN</a:t>
            </a:r>
          </a:p>
        </p:txBody>
      </p:sp>
      <p:pic>
        <p:nvPicPr>
          <p:cNvPr id="15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4588621" y="2493731"/>
            <a:ext cx="916217" cy="1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razón 6"/>
          <p:cNvSpPr/>
          <p:nvPr/>
        </p:nvSpPr>
        <p:spPr>
          <a:xfrm>
            <a:off x="4096988" y="1033153"/>
            <a:ext cx="1341912" cy="13656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orazón 15"/>
          <p:cNvSpPr/>
          <p:nvPr/>
        </p:nvSpPr>
        <p:spPr>
          <a:xfrm>
            <a:off x="5913911" y="461043"/>
            <a:ext cx="2000413" cy="193777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8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3" grpId="0"/>
      <p:bldP spid="13" grpId="1"/>
      <p:bldP spid="7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381392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1177502" y="3807724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585026" y="355798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9673727" y="5568247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PETIT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24100" y="550967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GRAN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80" y="2833794"/>
            <a:ext cx="1524003" cy="1524003"/>
          </a:xfrm>
          <a:prstGeom prst="rect">
            <a:avLst/>
          </a:prstGeom>
        </p:spPr>
      </p:pic>
      <p:pic>
        <p:nvPicPr>
          <p:cNvPr id="16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6668809" y="2461821"/>
            <a:ext cx="916217" cy="1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razón 16"/>
          <p:cNvSpPr/>
          <p:nvPr/>
        </p:nvSpPr>
        <p:spPr>
          <a:xfrm>
            <a:off x="4096988" y="1033153"/>
            <a:ext cx="1341912" cy="13656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orazón 17"/>
          <p:cNvSpPr/>
          <p:nvPr/>
        </p:nvSpPr>
        <p:spPr>
          <a:xfrm>
            <a:off x="5913911" y="461043"/>
            <a:ext cx="2000413" cy="193777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11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2" grpId="0"/>
      <p:bldP spid="12" grpId="1"/>
      <p:bldP spid="13" grpId="0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6829</TotalTime>
  <Words>91</Words>
  <Application>Microsoft Office PowerPoint</Application>
  <PresentationFormat>Panorámica</PresentationFormat>
  <Paragraphs>80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ADIMIR</cp:lastModifiedBy>
  <cp:revision>73</cp:revision>
  <dcterms:created xsi:type="dcterms:W3CDTF">2020-02-21T05:59:12Z</dcterms:created>
  <dcterms:modified xsi:type="dcterms:W3CDTF">2025-01-08T10:40:59Z</dcterms:modified>
</cp:coreProperties>
</file>