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93" r:id="rId14"/>
    <p:sldId id="267" r:id="rId15"/>
    <p:sldId id="268" r:id="rId16"/>
    <p:sldId id="269" r:id="rId17"/>
    <p:sldId id="294" r:id="rId18"/>
    <p:sldId id="295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6" r:id="rId28"/>
    <p:sldId id="278" r:id="rId29"/>
    <p:sldId id="279" r:id="rId30"/>
    <p:sldId id="297" r:id="rId31"/>
    <p:sldId id="298" r:id="rId32"/>
    <p:sldId id="280" r:id="rId33"/>
    <p:sldId id="281" r:id="rId34"/>
    <p:sldId id="299" r:id="rId35"/>
    <p:sldId id="282" r:id="rId36"/>
    <p:sldId id="283" r:id="rId37"/>
    <p:sldId id="284" r:id="rId38"/>
    <p:sldId id="300" r:id="rId39"/>
    <p:sldId id="301" r:id="rId40"/>
    <p:sldId id="285" r:id="rId41"/>
    <p:sldId id="286" r:id="rId42"/>
    <p:sldId id="302" r:id="rId43"/>
    <p:sldId id="287" r:id="rId44"/>
    <p:sldId id="303" r:id="rId45"/>
    <p:sldId id="288" r:id="rId46"/>
    <p:sldId id="289" r:id="rId47"/>
    <p:sldId id="304" r:id="rId48"/>
    <p:sldId id="290" r:id="rId49"/>
    <p:sldId id="305" r:id="rId50"/>
    <p:sldId id="291" r:id="rId51"/>
    <p:sldId id="292" r:id="rId5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1Z0Y5VPqeCHRoh9AfF5uw==" hashData="No2/cScJcXn8A+NBFZ8tVd7XEWRUXYvS27QLsaiJEEg6ZdwU27WP7tJg6HToMFFM+NlBtwu3xEDcwX4RTIMy1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90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58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1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6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2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5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94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95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0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B126-26FB-4917-9BF1-B6C3FF29C515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51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dimir.org/material-didactic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20886"/>
            <a:ext cx="1142998" cy="263769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72590" y="1384663"/>
            <a:ext cx="8804365" cy="354233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LENGUA CASTELLANA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NOMBRE-VERBO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724228" y="92926"/>
            <a:ext cx="1351723" cy="783411"/>
          </a:xfrm>
          <a:prstGeom prst="rect">
            <a:avLst/>
          </a:prstGeom>
        </p:spPr>
      </p:pic>
      <p:sp>
        <p:nvSpPr>
          <p:cNvPr id="9" name="Cuadro de texto 66"/>
          <p:cNvSpPr txBox="1"/>
          <p:nvPr/>
        </p:nvSpPr>
        <p:spPr>
          <a:xfrm>
            <a:off x="3026759" y="6247982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https://adimir.org/material-didactico/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8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9867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9867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DEDO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05" y="1507103"/>
            <a:ext cx="3488871" cy="348887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115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115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CAMINAR</a:t>
            </a:r>
            <a:endParaRPr lang="es-ES" sz="6000" b="1" dirty="0"/>
          </a:p>
        </p:txBody>
      </p:sp>
      <p:pic>
        <p:nvPicPr>
          <p:cNvPr id="9" name="Imagen 8" descr="C:\Users\FRANCISCOJAVIER\Downloads\camin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37" y="1494790"/>
            <a:ext cx="3924209" cy="338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90" y="1724849"/>
            <a:ext cx="3185902" cy="3313876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505583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5583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CUBO</a:t>
            </a:r>
            <a:endParaRPr lang="es-ES" sz="6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25" y="1345617"/>
            <a:ext cx="3403072" cy="3530093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501297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1297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DADO</a:t>
            </a:r>
            <a:endParaRPr lang="es-ES" sz="6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2724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2724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PIE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86" y="1627688"/>
            <a:ext cx="3463109" cy="3407410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3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3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APAGAR</a:t>
            </a:r>
            <a:endParaRPr lang="es-ES" sz="6000" b="1" dirty="0"/>
          </a:p>
        </p:txBody>
      </p:sp>
      <p:pic>
        <p:nvPicPr>
          <p:cNvPr id="11" name="Imagen 10" descr="C:\Users\FRANCISCOJAVIER\Downloads\apagar_la_luz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28" y="1494790"/>
            <a:ext cx="3171283" cy="32697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8297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8297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COMER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15" y="1370889"/>
            <a:ext cx="3733788" cy="37337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7011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7011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HILO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619924"/>
            <a:ext cx="2914831" cy="3525528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9868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9868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HIELO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7" y="1345617"/>
            <a:ext cx="3701324" cy="3798901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3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3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LEER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0" y="1681024"/>
            <a:ext cx="3432398" cy="343239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3.7037E-6 L -0.3321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2584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2584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4"/>
          <a:stretch/>
        </p:blipFill>
        <p:spPr bwMode="auto">
          <a:xfrm>
            <a:off x="3856706" y="1524910"/>
            <a:ext cx="3469773" cy="3694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486725" y="458290"/>
            <a:ext cx="314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COCINAR</a:t>
            </a:r>
            <a:endParaRPr lang="es-ES" sz="6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smtClean="0">
                <a:solidFill>
                  <a:srgbClr val="00B050"/>
                </a:solidFill>
              </a:rPr>
              <a:t>50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36" y="1345617"/>
            <a:ext cx="3396345" cy="33963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4948" y="5041550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41550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PERA</a:t>
            </a:r>
            <a:endParaRPr lang="es-ES" sz="6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9868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9868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PERRO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46" y="1194119"/>
            <a:ext cx="3996925" cy="39969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8387E-17 L 0.31901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8298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8298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ESCRIBIR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16" y="1668376"/>
            <a:ext cx="3200398" cy="320039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9725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9725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DORMIR</a:t>
            </a:r>
            <a:endParaRPr lang="es-ES" sz="6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66" y="1494790"/>
            <a:ext cx="3461085" cy="346108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8438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8438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PALA</a:t>
            </a:r>
            <a:endParaRPr lang="es-ES" sz="6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443" y="1345617"/>
            <a:ext cx="3456732" cy="346282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1154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1154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CORTAR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50" y="1923049"/>
            <a:ext cx="3081595" cy="308159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9725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9725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BEBER</a:t>
            </a:r>
            <a:endParaRPr lang="es-ES" sz="6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56" y="1494790"/>
            <a:ext cx="3789905" cy="378990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2723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2723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VASO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93" y="1732548"/>
            <a:ext cx="3016634" cy="3108877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829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8829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NADAR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6"/>
          <a:stretch/>
        </p:blipFill>
        <p:spPr>
          <a:xfrm>
            <a:off x="3930039" y="1611090"/>
            <a:ext cx="4215056" cy="368961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829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8829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VOLAR</a:t>
            </a:r>
            <a:endParaRPr lang="es-ES" sz="60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3785936" y="1676395"/>
            <a:ext cx="4415661" cy="3409591"/>
            <a:chOff x="3775982" y="1105285"/>
            <a:chExt cx="4762500" cy="3874607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2"/>
            <a:srcRect t="18644"/>
            <a:stretch/>
          </p:blipFill>
          <p:spPr>
            <a:xfrm>
              <a:off x="3775982" y="1105285"/>
              <a:ext cx="4762500" cy="3874607"/>
            </a:xfrm>
            <a:prstGeom prst="rect">
              <a:avLst/>
            </a:prstGeom>
          </p:spPr>
        </p:pic>
        <p:cxnSp>
          <p:nvCxnSpPr>
            <p:cNvPr id="13" name="Conector recto 12"/>
            <p:cNvCxnSpPr/>
            <p:nvPr/>
          </p:nvCxnSpPr>
          <p:spPr>
            <a:xfrm>
              <a:off x="4148425" y="2406316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8030615" y="2438401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 flipH="1">
              <a:off x="4774067" y="3433011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7116214" y="3504020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2726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2726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CASA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28" y="1297381"/>
            <a:ext cx="3712786" cy="371278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415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415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CAMA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98" y="1876928"/>
            <a:ext cx="3523498" cy="3054267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75580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75580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NAVE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229">
            <a:off x="4875888" y="1776901"/>
            <a:ext cx="2620006" cy="261937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2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2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BAILAR</a:t>
            </a:r>
            <a:endParaRPr lang="es-ES" sz="60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62" y="1494790"/>
            <a:ext cx="3839210" cy="383921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6867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6867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PLANCHAR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47" y="1785257"/>
            <a:ext cx="3434124" cy="343412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5582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5582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NIDO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7" y="1668380"/>
            <a:ext cx="2990970" cy="296792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5439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5439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DIBUJAR</a:t>
            </a:r>
            <a:endParaRPr lang="es-ES" sz="6000" b="1" dirty="0"/>
          </a:p>
        </p:txBody>
      </p:sp>
      <p:pic>
        <p:nvPicPr>
          <p:cNvPr id="11" name="Imagen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3"/>
          <a:stretch/>
        </p:blipFill>
        <p:spPr bwMode="auto">
          <a:xfrm>
            <a:off x="4224489" y="1763486"/>
            <a:ext cx="3541211" cy="3322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5439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5439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LIMPIAR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64" y="1676384"/>
            <a:ext cx="3592544" cy="3592313"/>
          </a:xfrm>
          <a:prstGeom prst="rect">
            <a:avLst/>
          </a:prstGeom>
          <a:noFill/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90" y="1768393"/>
            <a:ext cx="3588836" cy="35567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39270" y="5068692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68692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CONDUCIR</a:t>
            </a:r>
            <a:endParaRPr lang="es-ES" sz="6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9868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9868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BATA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34" y="1540043"/>
            <a:ext cx="2989095" cy="3304656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5582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5582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07630" y="302617"/>
            <a:ext cx="4255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BOLIGRAFO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61" y="1620253"/>
            <a:ext cx="2832468" cy="3356577"/>
          </a:xfrm>
          <a:prstGeom prst="rect">
            <a:avLst/>
          </a:prstGeom>
          <a:noFill/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272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272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72389" y="329954"/>
            <a:ext cx="3671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MANZANA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48" y="1503948"/>
            <a:ext cx="3657600" cy="36576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2.96296E-6 L 0.32422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8296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8296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CORRER</a:t>
            </a:r>
            <a:endParaRPr lang="es-ES" sz="6000" b="1" dirty="0"/>
          </a:p>
        </p:txBody>
      </p:sp>
      <p:pic>
        <p:nvPicPr>
          <p:cNvPr id="9" name="Imagen 8" descr="C:\Users\FRANCISCOJAVIER\Downloads\corr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34" y="1719942"/>
            <a:ext cx="3299748" cy="355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5439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5439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MIRAR</a:t>
            </a:r>
            <a:endParaRPr lang="es-ES" sz="6000" b="1" dirty="0"/>
          </a:p>
        </p:txBody>
      </p:sp>
      <p:pic>
        <p:nvPicPr>
          <p:cNvPr id="11" name="Imagen 10" descr="C:\Users\FRANCISCOJAVIER\Downloads\v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05" y="1905680"/>
            <a:ext cx="3134406" cy="30684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7011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7011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BOTA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98" y="1767459"/>
            <a:ext cx="3220322" cy="3014643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1154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1154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COJER</a:t>
            </a:r>
            <a:endParaRPr lang="es-ES" sz="6000" b="1" dirty="0"/>
          </a:p>
        </p:txBody>
      </p:sp>
      <p:pic>
        <p:nvPicPr>
          <p:cNvPr id="9" name="Imagen 8" descr="C:\Users\FRANCISCOJAVIER\Downloads\cog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14" y="1772335"/>
            <a:ext cx="3594327" cy="3365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9867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9867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LUPA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41" y="1494742"/>
            <a:ext cx="3561650" cy="3542480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5440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5440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TOCAR</a:t>
            </a:r>
            <a:endParaRPr lang="es-ES" sz="6000" b="1" dirty="0"/>
          </a:p>
        </p:txBody>
      </p:sp>
      <p:pic>
        <p:nvPicPr>
          <p:cNvPr id="11" name="Imagen 10" descr="C:\Users\FRANCISCOJAVIER\Downloads\tocar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07" y="1861457"/>
            <a:ext cx="3156857" cy="33636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1154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1154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SUBIR</a:t>
            </a:r>
            <a:endParaRPr lang="es-ES" sz="6000" b="1" dirty="0"/>
          </a:p>
        </p:txBody>
      </p:sp>
      <p:pic>
        <p:nvPicPr>
          <p:cNvPr id="9" name="Imagen 8" descr="C:\Users\FRANCISCOJAVIER\Downloads\subir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16" y="1966232"/>
            <a:ext cx="3405295" cy="307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415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415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MOTO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 b="20820"/>
          <a:stretch/>
        </p:blipFill>
        <p:spPr bwMode="auto">
          <a:xfrm>
            <a:off x="4552640" y="2133600"/>
            <a:ext cx="3365346" cy="247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829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8829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CERRAR</a:t>
            </a:r>
            <a:endParaRPr lang="es-ES" sz="6000" b="1" dirty="0"/>
          </a:p>
        </p:txBody>
      </p:sp>
      <p:pic>
        <p:nvPicPr>
          <p:cNvPr id="11" name="Imagen 10" descr="C:\Users\FRANCISCOJAVIER\Downloads\empuj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98" y="1677643"/>
            <a:ext cx="3484061" cy="35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2725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2725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SOPA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41" y="1467735"/>
            <a:ext cx="3336343" cy="3528201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0.00463 L 0.33724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9867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9867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VACA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17072" b="16261"/>
          <a:stretch/>
        </p:blipFill>
        <p:spPr>
          <a:xfrm>
            <a:off x="3621706" y="1529725"/>
            <a:ext cx="4212701" cy="28085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3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3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ESCUCHAR</a:t>
            </a:r>
            <a:endParaRPr lang="es-ES" sz="6000" b="1" dirty="0"/>
          </a:p>
        </p:txBody>
      </p:sp>
      <p:pic>
        <p:nvPicPr>
          <p:cNvPr id="9" name="Imagen 8" descr="C:\Users\FRANCISCOJAVIER\Downloads\oi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3" y="2114551"/>
            <a:ext cx="3019425" cy="3224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3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3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LAVAR</a:t>
            </a:r>
            <a:endParaRPr lang="es-ES" sz="6000" b="1" dirty="0"/>
          </a:p>
        </p:txBody>
      </p:sp>
      <p:pic>
        <p:nvPicPr>
          <p:cNvPr id="11" name="Imagen 10" descr="C:\Users\FRANCISCOJAVIER\Downloads\lav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07" y="1677643"/>
            <a:ext cx="3699458" cy="36576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1154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1154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CANTAR</a:t>
            </a:r>
            <a:endParaRPr lang="es-ES" sz="6000" b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9" y="1441868"/>
            <a:ext cx="3705726" cy="3499100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272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272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MESA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43" y="1382326"/>
            <a:ext cx="3804135" cy="380413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6868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6868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SALTAR</a:t>
            </a:r>
            <a:endParaRPr lang="es-ES" sz="6000" b="1" dirty="0"/>
          </a:p>
        </p:txBody>
      </p:sp>
      <p:pic>
        <p:nvPicPr>
          <p:cNvPr id="9" name="Imagen 8" descr="C:\Users\FRANCISCOJAVIER\Downloads\salt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38" y="1592424"/>
            <a:ext cx="3269665" cy="3348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5439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5439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15061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BOTAR</a:t>
            </a:r>
            <a:endParaRPr lang="es-ES" sz="6000" b="1" dirty="0"/>
          </a:p>
        </p:txBody>
      </p:sp>
      <p:pic>
        <p:nvPicPr>
          <p:cNvPr id="11" name="Imagen 10" descr="C:\Users\FRANCISCOJAVIER\Downloads\bot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14" y="1758114"/>
            <a:ext cx="3226970" cy="30922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206</Words>
  <Application>Microsoft Office PowerPoint</Application>
  <PresentationFormat>Panorámica</PresentationFormat>
  <Paragraphs>205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ADIMIR</cp:lastModifiedBy>
  <cp:revision>23</cp:revision>
  <dcterms:created xsi:type="dcterms:W3CDTF">2019-02-05T15:58:33Z</dcterms:created>
  <dcterms:modified xsi:type="dcterms:W3CDTF">2025-01-08T12:07:31Z</dcterms:modified>
</cp:coreProperties>
</file>