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69" autoAdjust="0"/>
    <p:restoredTop sz="94660"/>
  </p:normalViewPr>
  <p:slideViewPr>
    <p:cSldViewPr snapToGrid="0">
      <p:cViewPr varScale="1">
        <p:scale>
          <a:sx n="51" d="100"/>
          <a:sy n="51" d="100"/>
        </p:scale>
        <p:origin x="8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695DCF1A-789E-44FC-891B-1989A8741921}"/>
    <pc:docChg chg="undo custSel modSld">
      <pc:chgData name="David Fernández Garcia" userId="08851ef6d5fae255" providerId="LiveId" clId="{695DCF1A-789E-44FC-891B-1989A8741921}" dt="2022-02-01T15:17:56.008" v="10" actId="20577"/>
      <pc:docMkLst>
        <pc:docMk/>
      </pc:docMkLst>
      <pc:sldChg chg="modSp mod">
        <pc:chgData name="David Fernández Garcia" userId="08851ef6d5fae255" providerId="LiveId" clId="{695DCF1A-789E-44FC-891B-1989A8741921}" dt="2022-02-01T15:17:56.008" v="10" actId="20577"/>
        <pc:sldMkLst>
          <pc:docMk/>
          <pc:sldMk cId="4180826618" sldId="278"/>
        </pc:sldMkLst>
        <pc:spChg chg="mod">
          <ac:chgData name="David Fernández Garcia" userId="08851ef6d5fae255" providerId="LiveId" clId="{695DCF1A-789E-44FC-891B-1989A8741921}" dt="2022-02-01T15:17:56.008" v="10" actId="20577"/>
          <ac:spMkLst>
            <pc:docMk/>
            <pc:sldMk cId="4180826618" sldId="278"/>
            <ac:spMk id="7" creationId="{39ECF2E3-6C73-45EB-8E83-ACF14F19B669}"/>
          </ac:spMkLst>
        </pc:spChg>
      </pc:sldChg>
      <pc:sldChg chg="addSp delSp modSp mod">
        <pc:chgData name="David Fernández Garcia" userId="08851ef6d5fae255" providerId="LiveId" clId="{695DCF1A-789E-44FC-891B-1989A8741921}" dt="2022-02-01T15:17:42.780" v="2"/>
        <pc:sldMkLst>
          <pc:docMk/>
          <pc:sldMk cId="2809239194" sldId="285"/>
        </pc:sldMkLst>
        <pc:spChg chg="mod">
          <ac:chgData name="David Fernández Garcia" userId="08851ef6d5fae255" providerId="LiveId" clId="{695DCF1A-789E-44FC-891B-1989A8741921}" dt="2022-02-01T15:17:42.780" v="2"/>
          <ac:spMkLst>
            <pc:docMk/>
            <pc:sldMk cId="2809239194" sldId="285"/>
            <ac:spMk id="4" creationId="{075D411A-FE9D-488B-B375-542F08911BF2}"/>
          </ac:spMkLst>
        </pc:spChg>
        <pc:spChg chg="add del">
          <ac:chgData name="David Fernández Garcia" userId="08851ef6d5fae255" providerId="LiveId" clId="{695DCF1A-789E-44FC-891B-1989A8741921}" dt="2022-02-01T15:17:39.150" v="1" actId="22"/>
          <ac:spMkLst>
            <pc:docMk/>
            <pc:sldMk cId="2809239194" sldId="285"/>
            <ac:spMk id="8" creationId="{F3F4BB14-443A-4907-A308-869590BD63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ESCOLA 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NOTEBOOK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FF8BA17-EECD-46E5-B914-6E7028DF42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0" name="notebook">
            <a:hlinkClick r:id="" action="ppaction://media"/>
            <a:extLst>
              <a:ext uri="{FF2B5EF4-FFF2-40B4-BE49-F238E27FC236}">
                <a16:creationId xmlns:a16="http://schemas.microsoft.com/office/drawing/2014/main" id="{1B537EE4-45AE-43C4-80B1-3AC0E995C8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119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RUBBER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44824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BLACKBOARD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788430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D50E40D-DE13-47A6-B985-D620556277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663972"/>
            <a:ext cx="3240000" cy="3240000"/>
          </a:xfrm>
          <a:prstGeom prst="rect">
            <a:avLst/>
          </a:prstGeom>
        </p:spPr>
      </p:pic>
      <p:pic>
        <p:nvPicPr>
          <p:cNvPr id="10" name="rubber">
            <a:hlinkClick r:id="" action="ppaction://media"/>
            <a:extLst>
              <a:ext uri="{FF2B5EF4-FFF2-40B4-BE49-F238E27FC236}">
                <a16:creationId xmlns:a16="http://schemas.microsoft.com/office/drawing/2014/main" id="{8F42A916-1CD4-4822-8A93-670B1807EB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3065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F570E88-2DED-4048-842A-5ED4FB4241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0" name="book">
            <a:hlinkClick r:id="" action="ppaction://media"/>
            <a:extLst>
              <a:ext uri="{FF2B5EF4-FFF2-40B4-BE49-F238E27FC236}">
                <a16:creationId xmlns:a16="http://schemas.microsoft.com/office/drawing/2014/main" id="{B84E9833-5F40-4D45-A726-D0F39002AF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05536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5" y="4559319"/>
            <a:ext cx="457031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BLACKBOARD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RUBBER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87A7C40-92A0-4544-A58D-1AAD5CA078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072" y="341213"/>
            <a:ext cx="3240000" cy="3240000"/>
          </a:xfrm>
          <a:prstGeom prst="rect">
            <a:avLst/>
          </a:prstGeom>
        </p:spPr>
      </p:pic>
      <p:pic>
        <p:nvPicPr>
          <p:cNvPr id="11" name="blackboard">
            <a:hlinkClick r:id="" action="ppaction://media"/>
            <a:extLst>
              <a:ext uri="{FF2B5EF4-FFF2-40B4-BE49-F238E27FC236}">
                <a16:creationId xmlns:a16="http://schemas.microsoft.com/office/drawing/2014/main" id="{E4C825FB-C82E-4844-AE8F-9575D8508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01F5736-BCFE-479F-9D7C-B54B1B4BC4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3138"/>
            <a:ext cx="3240000" cy="3240000"/>
          </a:xfrm>
          <a:prstGeom prst="rect">
            <a:avLst/>
          </a:prstGeom>
        </p:spPr>
      </p:pic>
      <p:pic>
        <p:nvPicPr>
          <p:cNvPr id="2" name="Cómo se dice bolígrafo en inglés_128k-[AudioTrimmer.com].mp3" descr="Cómo se dice bolígrafo en inglés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DD3B7C0B-A01A-AB4F-8E8C-2ED6E39FDB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3922" y="6124823"/>
            <a:ext cx="485958" cy="48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06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643099B-B995-4FF7-9F87-7F2F2D85F2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pencil">
            <a:hlinkClick r:id="" action="ppaction://media"/>
            <a:extLst>
              <a:ext uri="{FF2B5EF4-FFF2-40B4-BE49-F238E27FC236}">
                <a16:creationId xmlns:a16="http://schemas.microsoft.com/office/drawing/2014/main" id="{1E374BC5-2AA0-48FF-944A-6A11C08069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NOTEBOOK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03A2559-FD94-4FE1-8B36-A8F42F966B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0" name="notebook">
            <a:hlinkClick r:id="" action="ppaction://media"/>
            <a:extLst>
              <a:ext uri="{FF2B5EF4-FFF2-40B4-BE49-F238E27FC236}">
                <a16:creationId xmlns:a16="http://schemas.microsoft.com/office/drawing/2014/main" id="{34267037-51DA-4A33-8A6D-F6F93D9633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119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RUBBER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04550" y="4594501"/>
            <a:ext cx="45300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BLACKBOARD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AB3BFD-7F15-4C92-B6BF-B589C99D10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663972"/>
            <a:ext cx="3240000" cy="3240000"/>
          </a:xfrm>
          <a:prstGeom prst="rect">
            <a:avLst/>
          </a:prstGeom>
        </p:spPr>
      </p:pic>
      <p:pic>
        <p:nvPicPr>
          <p:cNvPr id="10" name="rubber">
            <a:hlinkClick r:id="" action="ppaction://media"/>
            <a:extLst>
              <a:ext uri="{FF2B5EF4-FFF2-40B4-BE49-F238E27FC236}">
                <a16:creationId xmlns:a16="http://schemas.microsoft.com/office/drawing/2014/main" id="{FDF9A8F5-2CD1-4831-B814-16AFC350D7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CBEEE51-953B-4CCE-98D9-FB805A096F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0" name="book">
            <a:hlinkClick r:id="" action="ppaction://media"/>
            <a:extLst>
              <a:ext uri="{FF2B5EF4-FFF2-40B4-BE49-F238E27FC236}">
                <a16:creationId xmlns:a16="http://schemas.microsoft.com/office/drawing/2014/main" id="{58A04AF4-F59B-4B37-86DB-474CEB3DE7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05536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461793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BLACKBOARD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RUBBER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A7155DF-0975-4472-858E-61E48D931E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072" y="341213"/>
            <a:ext cx="3240000" cy="3240000"/>
          </a:xfrm>
          <a:prstGeom prst="rect">
            <a:avLst/>
          </a:prstGeom>
        </p:spPr>
      </p:pic>
      <p:pic>
        <p:nvPicPr>
          <p:cNvPr id="10" name="blackboard">
            <a:hlinkClick r:id="" action="ppaction://media"/>
            <a:extLst>
              <a:ext uri="{FF2B5EF4-FFF2-40B4-BE49-F238E27FC236}">
                <a16:creationId xmlns:a16="http://schemas.microsoft.com/office/drawing/2014/main" id="{933881A8-8013-4CBA-B59B-FCAD2E51B2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E1E48A5-BBA5-4374-AC2B-E540C826FE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pencil">
            <a:hlinkClick r:id="" action="ppaction://media"/>
            <a:extLst>
              <a:ext uri="{FF2B5EF4-FFF2-40B4-BE49-F238E27FC236}">
                <a16:creationId xmlns:a16="http://schemas.microsoft.com/office/drawing/2014/main" id="{2ACAFFD5-E40A-437A-8BC6-30C9952FFD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807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83DC9AC-5C89-47E4-89A0-90C3CF2169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3138"/>
            <a:ext cx="3240000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7463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NOTEBOOK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3F137B4-7BE8-4BA9-932B-098E04FA05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notebook">
            <a:hlinkClick r:id="" action="ppaction://media"/>
            <a:extLst>
              <a:ext uri="{FF2B5EF4-FFF2-40B4-BE49-F238E27FC236}">
                <a16:creationId xmlns:a16="http://schemas.microsoft.com/office/drawing/2014/main" id="{CDA3054B-7252-43B8-881D-97BF96B14A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119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RUBBER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900D668-0064-482C-8089-12C94EF3A1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172" y="663972"/>
            <a:ext cx="3240000" cy="3240000"/>
          </a:xfrm>
          <a:prstGeom prst="rect">
            <a:avLst/>
          </a:prstGeom>
        </p:spPr>
      </p:pic>
      <p:pic>
        <p:nvPicPr>
          <p:cNvPr id="2" name="rubber">
            <a:hlinkClick r:id="" action="ppaction://media"/>
            <a:extLst>
              <a:ext uri="{FF2B5EF4-FFF2-40B4-BE49-F238E27FC236}">
                <a16:creationId xmlns:a16="http://schemas.microsoft.com/office/drawing/2014/main" id="{AF9889FE-9B61-44E8-A213-C8B88BC26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3065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BB43F62-427B-495A-8552-11CB1D412C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book">
            <a:hlinkClick r:id="" action="ppaction://media"/>
            <a:extLst>
              <a:ext uri="{FF2B5EF4-FFF2-40B4-BE49-F238E27FC236}">
                <a16:creationId xmlns:a16="http://schemas.microsoft.com/office/drawing/2014/main" id="{7D886C37-2A88-469F-8D1B-F358BC3703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17250" y="5826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44413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BLACKBOARD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B76E313-1191-4494-B648-C721F722C9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072" y="341213"/>
            <a:ext cx="3240000" cy="3240000"/>
          </a:xfrm>
          <a:prstGeom prst="rect">
            <a:avLst/>
          </a:prstGeom>
        </p:spPr>
      </p:pic>
      <p:pic>
        <p:nvPicPr>
          <p:cNvPr id="2" name="blackboard">
            <a:hlinkClick r:id="" action="ppaction://media"/>
            <a:extLst>
              <a:ext uri="{FF2B5EF4-FFF2-40B4-BE49-F238E27FC236}">
                <a16:creationId xmlns:a16="http://schemas.microsoft.com/office/drawing/2014/main" id="{EF020DD7-A8B3-41BD-AED1-994447B621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692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66FFA08-06AE-4C8A-A186-673586E25E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3138"/>
            <a:ext cx="3240000" cy="3240000"/>
          </a:xfrm>
          <a:prstGeom prst="rect">
            <a:avLst/>
          </a:prstGeom>
        </p:spPr>
      </p:pic>
      <p:pic>
        <p:nvPicPr>
          <p:cNvPr id="2" name="Cómo se dice bolígrafo en inglés_128k-[AudioTrimmer.com].mp3" descr="Cómo se dice bolígrafo en inglés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408CE032-EAA2-884D-ABDC-133F24FC86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16045" y="5758437"/>
            <a:ext cx="720459" cy="72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08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716000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1B1F55C-8AD1-48FE-9012-05623C46A8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pencil">
            <a:hlinkClick r:id="" action="ppaction://media"/>
            <a:extLst>
              <a:ext uri="{FF2B5EF4-FFF2-40B4-BE49-F238E27FC236}">
                <a16:creationId xmlns:a16="http://schemas.microsoft.com/office/drawing/2014/main" id="{6D568453-074F-43AF-8CD5-79713C7FDE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807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66</Words>
  <Application>Microsoft Office PowerPoint</Application>
  <PresentationFormat>Panorámica</PresentationFormat>
  <Paragraphs>34</Paragraphs>
  <Slides>20</Slides>
  <Notes>0</Notes>
  <HiddenSlides>0</HiddenSlides>
  <MMClips>17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45</cp:revision>
  <dcterms:created xsi:type="dcterms:W3CDTF">2020-04-09T18:31:45Z</dcterms:created>
  <dcterms:modified xsi:type="dcterms:W3CDTF">2026-02-01T21:31:09Z</dcterms:modified>
</cp:coreProperties>
</file>