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emuG27/0spQGewJAT6lww==" hashData="22l5orE+QGEf9qjCy82BKA9gHaFqgLvSPTW4/kKB/e6n6n1u1Vr3gv5NVIYe6v8tJVD6846AaQoz6/h1+o3Fz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71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81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3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2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0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23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05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05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504682" y="4751000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600" dirty="0"/>
              <a:t>RED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070581" y="4751000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dirty="0"/>
              <a:t>ORANGE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22" y="626532"/>
            <a:ext cx="2658535" cy="26585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0B050"/>
                </a:solidFill>
              </a:rPr>
              <a:t>1</a:t>
            </a:r>
            <a:r>
              <a:rPr lang="es-ES" sz="6000" b="1" dirty="0" smtClean="0">
                <a:solidFill>
                  <a:srgbClr val="00B050"/>
                </a:solidFill>
              </a:rPr>
              <a:t>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97214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BROWN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045385" y="4972145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RED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2" y="795865"/>
            <a:ext cx="3200401" cy="32004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6407005"/>
            <a:ext cx="1196793" cy="27618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97214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BLACK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045385" y="4972145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GREY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254" y="624418"/>
            <a:ext cx="3040080" cy="30400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" y="6407005"/>
            <a:ext cx="1196793" cy="2761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028903" y="481252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ORANGE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011519" y="481252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RED</a:t>
            </a:r>
            <a:endParaRPr lang="es-ES" sz="1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98" y="1083732"/>
            <a:ext cx="2506135" cy="25061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80111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PURPLE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1252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ORANGE</a:t>
            </a:r>
            <a:endParaRPr lang="es-ES" sz="1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69" y="736598"/>
            <a:ext cx="2599269" cy="25992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6393558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93346" y="4716653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GREEN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364008" y="4716653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PURPLE</a:t>
            </a:r>
            <a:endParaRPr lang="es-ES" sz="1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1" y="753532"/>
            <a:ext cx="2861736" cy="2861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" y="6393558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97214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YELLOW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842185" y="497214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GREEN</a:t>
            </a:r>
            <a:endParaRPr lang="es-ES" sz="1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93" y="880531"/>
            <a:ext cx="2681941" cy="26819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" y="6433899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GREY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1252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BROWN</a:t>
            </a:r>
            <a:endParaRPr lang="es-ES" sz="1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960" y="524159"/>
            <a:ext cx="2963878" cy="29638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" y="6447346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848161" y="482422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BLUE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580656" y="4824227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PURPLE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767" y="1045633"/>
            <a:ext cx="2222500" cy="2222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6433899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WHITE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1252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BLACK</a:t>
            </a:r>
            <a:endParaRPr lang="es-ES" sz="1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70" y="829731"/>
            <a:ext cx="2751668" cy="27516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" y="6420452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897467" y="491835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PINK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795809" y="4918357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PURPLE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49" y="522817"/>
            <a:ext cx="3278717" cy="32787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" y="6407005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Application>Microsoft Office PowerPoint</Application>
  <PresentationFormat>Panorámica</PresentationFormat>
  <Paragraphs>33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29</cp:revision>
  <dcterms:created xsi:type="dcterms:W3CDTF">2017-05-03T09:26:08Z</dcterms:created>
  <dcterms:modified xsi:type="dcterms:W3CDTF">2019-08-01T15:29:16Z</dcterms:modified>
</cp:coreProperties>
</file>