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9" r:id="rId4"/>
    <p:sldId id="258" r:id="rId5"/>
    <p:sldId id="344" r:id="rId6"/>
    <p:sldId id="260" r:id="rId7"/>
    <p:sldId id="266" r:id="rId8"/>
    <p:sldId id="267" r:id="rId9"/>
    <p:sldId id="345" r:id="rId10"/>
    <p:sldId id="268" r:id="rId11"/>
    <p:sldId id="269" r:id="rId12"/>
    <p:sldId id="270" r:id="rId13"/>
    <p:sldId id="346" r:id="rId14"/>
    <p:sldId id="271" r:id="rId15"/>
    <p:sldId id="272" r:id="rId16"/>
    <p:sldId id="273" r:id="rId17"/>
    <p:sldId id="361" r:id="rId18"/>
    <p:sldId id="274" r:id="rId19"/>
    <p:sldId id="275" r:id="rId20"/>
    <p:sldId id="276" r:id="rId21"/>
    <p:sldId id="362" r:id="rId22"/>
    <p:sldId id="277" r:id="rId23"/>
    <p:sldId id="278" r:id="rId24"/>
    <p:sldId id="279" r:id="rId25"/>
    <p:sldId id="363" r:id="rId26"/>
    <p:sldId id="280" r:id="rId27"/>
    <p:sldId id="281" r:id="rId28"/>
    <p:sldId id="282" r:id="rId29"/>
    <p:sldId id="348" r:id="rId30"/>
    <p:sldId id="285" r:id="rId31"/>
    <p:sldId id="286" r:id="rId32"/>
    <p:sldId id="287" r:id="rId33"/>
    <p:sldId id="34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49" r:id="rId42"/>
    <p:sldId id="297" r:id="rId43"/>
    <p:sldId id="298" r:id="rId44"/>
    <p:sldId id="299" r:id="rId45"/>
    <p:sldId id="350" r:id="rId46"/>
    <p:sldId id="301" r:id="rId47"/>
    <p:sldId id="302" r:id="rId48"/>
    <p:sldId id="303" r:id="rId49"/>
    <p:sldId id="351" r:id="rId50"/>
    <p:sldId id="305" r:id="rId51"/>
    <p:sldId id="306" r:id="rId52"/>
    <p:sldId id="307" r:id="rId53"/>
    <p:sldId id="352" r:id="rId54"/>
    <p:sldId id="309" r:id="rId55"/>
    <p:sldId id="310" r:id="rId56"/>
    <p:sldId id="311" r:id="rId57"/>
    <p:sldId id="353" r:id="rId58"/>
    <p:sldId id="313" r:id="rId59"/>
    <p:sldId id="314" r:id="rId60"/>
    <p:sldId id="315" r:id="rId61"/>
    <p:sldId id="354" r:id="rId62"/>
    <p:sldId id="317" r:id="rId63"/>
    <p:sldId id="318" r:id="rId64"/>
    <p:sldId id="319" r:id="rId65"/>
    <p:sldId id="360" r:id="rId66"/>
    <p:sldId id="321" r:id="rId67"/>
    <p:sldId id="322" r:id="rId68"/>
    <p:sldId id="323" r:id="rId69"/>
    <p:sldId id="359" r:id="rId70"/>
    <p:sldId id="325" r:id="rId71"/>
    <p:sldId id="326" r:id="rId72"/>
    <p:sldId id="327" r:id="rId73"/>
    <p:sldId id="358" r:id="rId74"/>
    <p:sldId id="329" r:id="rId75"/>
    <p:sldId id="330" r:id="rId76"/>
    <p:sldId id="331" r:id="rId77"/>
    <p:sldId id="357" r:id="rId78"/>
    <p:sldId id="333" r:id="rId79"/>
    <p:sldId id="334" r:id="rId80"/>
    <p:sldId id="335" r:id="rId81"/>
    <p:sldId id="356" r:id="rId82"/>
    <p:sldId id="337" r:id="rId83"/>
    <p:sldId id="338" r:id="rId84"/>
    <p:sldId id="339" r:id="rId85"/>
    <p:sldId id="355" r:id="rId86"/>
    <p:sldId id="341" r:id="rId87"/>
    <p:sldId id="342" r:id="rId88"/>
    <p:sldId id="343" r:id="rId8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ZGbWFziKdcKOlccYWAjKg==" hashData="Hmey7pHxPR5Ro2sjkyfooouUx3NxLBNyWWfq+YXZkV3gtR1/vr//OW1aYG9/nD8bVUJInzsAWb4ahgiFUWgyq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9/7/2019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4175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9/7/2019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216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9/7/2019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7249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9/7/2019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58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9/7/2019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521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9/7/2019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559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9/7/2019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251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9/7/2019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0767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9/7/2019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469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9/7/2019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833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7609-4ABD-4678-8602-A3FA80D41E86}" type="datetimeFigureOut">
              <a:rPr lang="ca-ES" smtClean="0"/>
              <a:t>9/7/2019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4227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7609-4ABD-4678-8602-A3FA80D41E86}" type="datetimeFigureOut">
              <a:rPr lang="ca-ES" smtClean="0"/>
              <a:t>9/7/2019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D82E5-73FF-4923-A65A-3005C25EC3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0630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23.png"/><Relationship Id="rId7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82947" y="2675973"/>
            <a:ext cx="329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47816" y="269585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01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09513" y="5284695"/>
            <a:ext cx="1906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ANA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26573" y="5284695"/>
            <a:ext cx="2759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LEE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388751" y="5284695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18" y="654328"/>
            <a:ext cx="4507219" cy="45072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QUIÉN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1790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ANA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1811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LAIA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756992" y="542660"/>
            <a:ext cx="2991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dirty="0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0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LEE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1992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COME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52731" y="548629"/>
            <a:ext cx="2171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2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82947" y="2675973"/>
            <a:ext cx="329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47816" y="269585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04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3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335831" y="5284694"/>
            <a:ext cx="2278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00B050"/>
                </a:solidFill>
              </a:rPr>
              <a:t>PABLO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26573" y="5284695"/>
            <a:ext cx="2798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FF0000"/>
                </a:solidFill>
              </a:rPr>
              <a:t>ESCRIBE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23409" y="5284695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09" y="1672388"/>
            <a:ext cx="2791096" cy="27910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96" y="1925050"/>
            <a:ext cx="2751220" cy="27512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3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17925" y="2460495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QUIÉN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2213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PABLO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1982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JUAN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916018" y="542660"/>
            <a:ext cx="2832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ESCRIBE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1468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LEE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244009" y="548629"/>
            <a:ext cx="2380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5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82947" y="2675973"/>
            <a:ext cx="329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47816" y="269585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05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515952" y="5284694"/>
            <a:ext cx="2499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MARÍA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31371" y="5284695"/>
            <a:ext cx="3030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FF0000"/>
                </a:solidFill>
              </a:rPr>
              <a:t>DUERME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19" y="124940"/>
            <a:ext cx="5389535" cy="53018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3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QUIÉN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2326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MARÍA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2129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b="1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SOFÍA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896140" y="542660"/>
            <a:ext cx="285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2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88" y="239830"/>
            <a:ext cx="4771442" cy="477144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60035" y="5284695"/>
            <a:ext cx="2461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00B050"/>
                </a:solidFill>
              </a:rPr>
              <a:t>PABLO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214333" y="5284695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COME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5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DUERME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1778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BEBE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03035" y="548629"/>
            <a:ext cx="2220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82947" y="2675973"/>
            <a:ext cx="329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47816" y="269585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06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0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03570" y="5259453"/>
            <a:ext cx="2211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SOFÍA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79500" y="5259453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CORTA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23" y="1560096"/>
            <a:ext cx="3124668" cy="31246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7" y="1351549"/>
            <a:ext cx="3081595" cy="30815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5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QUIÉN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1790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ANA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2109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SOFÍA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776870" y="542660"/>
            <a:ext cx="2971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2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CORTA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1992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COME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22913" y="548629"/>
            <a:ext cx="2201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9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82947" y="2675973"/>
            <a:ext cx="329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47816" y="269585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07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90822" y="5284694"/>
            <a:ext cx="1906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PEPE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63455" y="5284695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BEBE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63" y="391853"/>
            <a:ext cx="4892842" cy="48928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7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QUIÉN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189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PEPE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2503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CARLOS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756992" y="542660"/>
            <a:ext cx="2991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BEBE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1992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COME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52731" y="548629"/>
            <a:ext cx="2171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82947" y="2675973"/>
            <a:ext cx="329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47816" y="269585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08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QUIÉN </a:t>
            </a:r>
            <a:r>
              <a:rPr lang="ca-ES" sz="3600" b="1" dirty="0"/>
              <a:t>E</a:t>
            </a:r>
            <a:r>
              <a:rPr lang="ca-ES" sz="3600" b="1" dirty="0" smtClean="0"/>
              <a:t>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2213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PABLO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1811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LAIA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896140" y="542660"/>
            <a:ext cx="285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11846" y="5284695"/>
            <a:ext cx="2614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PABLO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19131" y="5284695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NADA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077155" y="5284695"/>
            <a:ext cx="965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46" y="248087"/>
            <a:ext cx="5036608" cy="50366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9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QUIÉN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2213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PABLO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1811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LAIA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737114" y="542660"/>
            <a:ext cx="3011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NADA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2499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DUERME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52731" y="548629"/>
            <a:ext cx="2171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7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82947" y="2675973"/>
            <a:ext cx="329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47816" y="269585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09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9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09512" y="5284695"/>
            <a:ext cx="2172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ANA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281529" y="5284694"/>
            <a:ext cx="2863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FF0000"/>
                </a:solidFill>
              </a:rPr>
              <a:t>COCINA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367558" y="1521873"/>
            <a:ext cx="5777058" cy="3018043"/>
            <a:chOff x="3367558" y="1521873"/>
            <a:chExt cx="5777058" cy="3018043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558" y="1904995"/>
              <a:ext cx="2634921" cy="2634921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573" y="1521873"/>
              <a:ext cx="3018043" cy="3018043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QUIÉN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1790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ANA</a:t>
            </a:r>
            <a:endParaRPr lang="ca-ES" sz="3600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1811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LAIA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737114" y="542660"/>
            <a:ext cx="3011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2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dirty="0" smtClean="0"/>
              <a:t>.</a:t>
            </a:r>
            <a:r>
              <a:rPr lang="ca-ES" sz="3600" dirty="0" smtClean="0">
                <a:solidFill>
                  <a:srgbClr val="FF0000"/>
                </a:solidFill>
              </a:rPr>
              <a:t> COCINA</a:t>
            </a:r>
            <a:endParaRPr lang="ca-ES" sz="1400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1992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COME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22913" y="548629"/>
            <a:ext cx="2201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86483" y="2669830"/>
            <a:ext cx="3160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28469" y="2669830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54157" y="2669830"/>
            <a:ext cx="3550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ARTÍCULO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10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9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32800" y="5284695"/>
            <a:ext cx="1983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00B050"/>
                </a:solidFill>
              </a:rPr>
              <a:t>GATO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214332" y="5284695"/>
            <a:ext cx="3048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FF0000"/>
                </a:solidFill>
              </a:rPr>
              <a:t>DUERME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468669" y="5284695"/>
            <a:ext cx="965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EL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434592" y="1321286"/>
            <a:ext cx="4385768" cy="3417786"/>
            <a:chOff x="3255318" y="1016079"/>
            <a:chExt cx="4385768" cy="341778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5782" t="37035" r="11600" b="4783"/>
            <a:stretch/>
          </p:blipFill>
          <p:spPr>
            <a:xfrm>
              <a:off x="3255318" y="1662955"/>
              <a:ext cx="3934691" cy="2770910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l="20444"/>
            <a:stretch/>
          </p:blipFill>
          <p:spPr>
            <a:xfrm>
              <a:off x="4922052" y="1016079"/>
              <a:ext cx="2719034" cy="3417786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QUÉ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2021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GATO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2279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PERRO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935896" y="542660"/>
            <a:ext cx="2812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5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QUÉ</a:t>
            </a:r>
            <a:r>
              <a:rPr lang="ca-ES" sz="3600" b="1" dirty="0" smtClean="0"/>
              <a:t> HACE ?</a:t>
            </a:r>
            <a:endParaRPr lang="ca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COME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1778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BEBE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2219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7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DUERME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1778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BEBE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52731" y="548629"/>
            <a:ext cx="2171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6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86483" y="2669830"/>
            <a:ext cx="3160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28469" y="2669830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54157" y="2669830"/>
            <a:ext cx="3550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ARTÍCULO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11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299791" y="5284695"/>
            <a:ext cx="3516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00B050"/>
                </a:solidFill>
              </a:rPr>
              <a:t>CUCHILLO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33314" y="5284695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CORTA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99371" y="5284695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EL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083746" y="2028426"/>
            <a:ext cx="5894000" cy="3009288"/>
            <a:chOff x="3083746" y="2028426"/>
            <a:chExt cx="5894000" cy="300928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618951">
              <a:off x="3083746" y="2028426"/>
              <a:ext cx="2679744" cy="2679744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290" y="2128258"/>
              <a:ext cx="2909456" cy="2909456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2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QUÉ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2953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CUCHILLO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2888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TENEDOR</a:t>
            </a:r>
            <a:endParaRPr lang="ca-ES" sz="4000" dirty="0">
              <a:solidFill>
                <a:srgbClr val="00B05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36504" y="542660"/>
            <a:ext cx="2911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CORTA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2382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 smtClean="0"/>
              <a:t>2.</a:t>
            </a:r>
            <a:r>
              <a:rPr lang="ca-ES" sz="3600" dirty="0">
                <a:solidFill>
                  <a:srgbClr val="FF0000"/>
                </a:solidFill>
              </a:rPr>
              <a:t> </a:t>
            </a:r>
            <a:r>
              <a:rPr lang="ca-ES" sz="3600" dirty="0" smtClean="0">
                <a:solidFill>
                  <a:srgbClr val="FF0000"/>
                </a:solidFill>
              </a:rPr>
              <a:t>PINCHA</a:t>
            </a:r>
            <a:r>
              <a:rPr lang="ca-ES" sz="3600" b="1" i="1" dirty="0" smtClean="0"/>
              <a:t> 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51087" y="548629"/>
            <a:ext cx="2172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86483" y="2669830"/>
            <a:ext cx="3160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28469" y="2669830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54157" y="2669830"/>
            <a:ext cx="3550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ARTÍCULO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12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7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588718" y="5284694"/>
            <a:ext cx="2635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ABELLA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223558" y="5284695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VUELA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447918" y="5284694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/>
              <a:t>LA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3049732" y="355022"/>
            <a:ext cx="6260523" cy="4762500"/>
            <a:chOff x="3049732" y="355022"/>
            <a:chExt cx="6260523" cy="47625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9732" y="355022"/>
              <a:ext cx="4762500" cy="4762500"/>
            </a:xfrm>
            <a:prstGeom prst="rect">
              <a:avLst/>
            </a:prstGeom>
          </p:spPr>
        </p:pic>
        <p:cxnSp>
          <p:nvCxnSpPr>
            <p:cNvPr id="9" name="Conector recto 8"/>
            <p:cNvCxnSpPr/>
            <p:nvPr/>
          </p:nvCxnSpPr>
          <p:spPr>
            <a:xfrm>
              <a:off x="5933288" y="1371600"/>
              <a:ext cx="3376967" cy="138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6026727" y="4267199"/>
              <a:ext cx="2909455" cy="415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7035512" y="2694707"/>
              <a:ext cx="1673959" cy="415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1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QUÉ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2420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ABELLA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2457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MOSCA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935896" y="542660"/>
            <a:ext cx="2812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4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i="1" dirty="0" smtClean="0"/>
              <a:t>.</a:t>
            </a:r>
            <a:r>
              <a:rPr lang="ca-ES" sz="3600" dirty="0" smtClean="0">
                <a:solidFill>
                  <a:srgbClr val="FF0000"/>
                </a:solidFill>
              </a:rPr>
              <a:t> VUELA</a:t>
            </a:r>
            <a:endParaRPr lang="ca-ES" sz="1400" i="1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1992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COME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22913" y="548629"/>
            <a:ext cx="2201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2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86483" y="2669830"/>
            <a:ext cx="3160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28469" y="2669830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54157" y="2669830"/>
            <a:ext cx="3550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ARTÍCULO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13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5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82947" y="2675973"/>
            <a:ext cx="329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47816" y="269585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02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94281" y="5284692"/>
            <a:ext cx="258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RANA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807477" y="5284692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SALTA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454754" y="5284694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LA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60463">
            <a:off x="6500193" y="951173"/>
            <a:ext cx="1910619" cy="1910619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2086178" y="225332"/>
            <a:ext cx="5350394" cy="4656240"/>
            <a:chOff x="2086178" y="225332"/>
            <a:chExt cx="5350394" cy="465624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60463">
              <a:off x="2086178" y="1737167"/>
              <a:ext cx="3144405" cy="3144405"/>
            </a:xfrm>
            <a:prstGeom prst="rect">
              <a:avLst/>
            </a:prstGeom>
          </p:spPr>
        </p:pic>
        <p:sp>
          <p:nvSpPr>
            <p:cNvPr id="3" name="Flecha curvada hacia abajo 2"/>
            <p:cNvSpPr/>
            <p:nvPr/>
          </p:nvSpPr>
          <p:spPr>
            <a:xfrm rot="20655848">
              <a:off x="3177400" y="225332"/>
              <a:ext cx="4259172" cy="1479665"/>
            </a:xfrm>
            <a:prstGeom prst="curvedDownArrow">
              <a:avLst>
                <a:gd name="adj1" fmla="val 12096"/>
                <a:gd name="adj2" fmla="val 60382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8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QUÉ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2069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RANA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2149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ABEJA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836504" y="542660"/>
            <a:ext cx="2911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i="1" dirty="0" smtClean="0"/>
              <a:t>.</a:t>
            </a:r>
            <a:r>
              <a:rPr lang="ca-ES" sz="3600" i="1" dirty="0" smtClean="0">
                <a:solidFill>
                  <a:srgbClr val="FF0000"/>
                </a:solidFill>
              </a:rPr>
              <a:t> </a:t>
            </a:r>
            <a:r>
              <a:rPr lang="ca-ES" sz="3600" dirty="0" smtClean="0">
                <a:solidFill>
                  <a:srgbClr val="FF0000"/>
                </a:solidFill>
              </a:rPr>
              <a:t>SALTA</a:t>
            </a:r>
            <a:endParaRPr lang="ca-ES" sz="1400" i="1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2068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VUELA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22913" y="548629"/>
            <a:ext cx="2201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86483" y="2669830"/>
            <a:ext cx="3160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28469" y="2669830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54157" y="2669830"/>
            <a:ext cx="3550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ARTÍCULO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14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1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76255" y="5284695"/>
            <a:ext cx="3269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TREN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67060" y="5284695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CORRE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99371" y="5284695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EL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229841" y="522195"/>
            <a:ext cx="5493633" cy="4762500"/>
            <a:chOff x="3229841" y="522195"/>
            <a:chExt cx="5493633" cy="47625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29841" y="522195"/>
              <a:ext cx="4762500" cy="4762500"/>
            </a:xfrm>
            <a:prstGeom prst="rect">
              <a:avLst/>
            </a:prstGeom>
          </p:spPr>
        </p:pic>
        <p:cxnSp>
          <p:nvCxnSpPr>
            <p:cNvPr id="4" name="Conector recto 3"/>
            <p:cNvCxnSpPr/>
            <p:nvPr/>
          </p:nvCxnSpPr>
          <p:spPr>
            <a:xfrm flipV="1">
              <a:off x="4849091" y="3879273"/>
              <a:ext cx="2396836" cy="4017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>
              <a:off x="6214070" y="3466692"/>
              <a:ext cx="2509404" cy="415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5304285" y="2723846"/>
              <a:ext cx="2550967" cy="38792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5430167" y="3171368"/>
              <a:ext cx="2817668" cy="17613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QUÉ</a:t>
            </a:r>
            <a:r>
              <a:rPr lang="ca-ES" sz="3600" b="1" dirty="0" smtClean="0"/>
              <a:t> ES ?</a:t>
            </a:r>
            <a:endParaRPr lang="ca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19768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TREN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2240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AVIÓN</a:t>
            </a:r>
            <a:endParaRPr lang="ca-ES" sz="4000" dirty="0">
              <a:solidFill>
                <a:srgbClr val="00B05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56384" y="542660"/>
            <a:ext cx="2892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CORRE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2068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VUELA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62671" y="548629"/>
            <a:ext cx="2161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7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86483" y="2669830"/>
            <a:ext cx="3160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28469" y="2669830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54157" y="2669830"/>
            <a:ext cx="3550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ARTÍCULO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15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0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43" y="810449"/>
            <a:ext cx="9259569" cy="447424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84155" y="5284694"/>
            <a:ext cx="3269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PEZ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67060" y="5284695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SALTA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126337" y="5284693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EL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27648" b="27416"/>
          <a:stretch/>
        </p:blipFill>
        <p:spPr>
          <a:xfrm rot="19781386" flipH="1">
            <a:off x="1768935" y="2675963"/>
            <a:ext cx="2578679" cy="14270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7648" b="27416"/>
          <a:stretch/>
        </p:blipFill>
        <p:spPr>
          <a:xfrm rot="20213409" flipH="1">
            <a:off x="4253589" y="1543385"/>
            <a:ext cx="2094013" cy="11588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7648" b="27416"/>
          <a:stretch/>
        </p:blipFill>
        <p:spPr>
          <a:xfrm rot="1021231" flipH="1">
            <a:off x="6701032" y="1620653"/>
            <a:ext cx="1814764" cy="10042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7648" b="27416"/>
          <a:stretch/>
        </p:blipFill>
        <p:spPr>
          <a:xfrm rot="2431326" flipH="1">
            <a:off x="8559515" y="2970691"/>
            <a:ext cx="1513507" cy="837561"/>
          </a:xfrm>
          <a:prstGeom prst="rect">
            <a:avLst/>
          </a:prstGeom>
        </p:spPr>
      </p:pic>
      <p:sp>
        <p:nvSpPr>
          <p:cNvPr id="4" name="Arco 3"/>
          <p:cNvSpPr/>
          <p:nvPr/>
        </p:nvSpPr>
        <p:spPr>
          <a:xfrm>
            <a:off x="5832095" y="522195"/>
            <a:ext cx="45719" cy="2667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curvada hacia abajo 10"/>
          <p:cNvSpPr/>
          <p:nvPr/>
        </p:nvSpPr>
        <p:spPr>
          <a:xfrm>
            <a:off x="2582952" y="1036350"/>
            <a:ext cx="7580665" cy="20302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9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QUÉ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1618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PEZ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2076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RANA</a:t>
            </a:r>
            <a:endParaRPr lang="ca-ES" sz="4000" dirty="0">
              <a:solidFill>
                <a:srgbClr val="00B05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56384" y="542660"/>
            <a:ext cx="2892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2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09513" y="5284695"/>
            <a:ext cx="1906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ANA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26573" y="5284695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COME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43" y="814137"/>
            <a:ext cx="4170947" cy="417094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96913" y="5284695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SALTA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2068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VUELA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42791" y="548629"/>
            <a:ext cx="2181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0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86483" y="2669830"/>
            <a:ext cx="3160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28469" y="2669830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54157" y="2669830"/>
            <a:ext cx="3550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/>
              <a:t>ARTÍCULO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16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276762" y="5301649"/>
            <a:ext cx="2925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PÁJARO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202289" y="5299304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VUELA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140765" y="5284694"/>
            <a:ext cx="1135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/>
              <a:t>EL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4" name="Arco 3"/>
          <p:cNvSpPr/>
          <p:nvPr/>
        </p:nvSpPr>
        <p:spPr>
          <a:xfrm>
            <a:off x="5832095" y="522195"/>
            <a:ext cx="45719" cy="2667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9" name="Grupo 18"/>
          <p:cNvGrpSpPr/>
          <p:nvPr/>
        </p:nvGrpSpPr>
        <p:grpSpPr>
          <a:xfrm>
            <a:off x="3785936" y="655583"/>
            <a:ext cx="4415661" cy="4190922"/>
            <a:chOff x="3775982" y="217393"/>
            <a:chExt cx="4762500" cy="476250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5982" y="217393"/>
              <a:ext cx="4762500" cy="4762500"/>
            </a:xfrm>
            <a:prstGeom prst="rect">
              <a:avLst/>
            </a:prstGeom>
          </p:spPr>
        </p:pic>
        <p:cxnSp>
          <p:nvCxnSpPr>
            <p:cNvPr id="14" name="Conector recto 13"/>
            <p:cNvCxnSpPr/>
            <p:nvPr/>
          </p:nvCxnSpPr>
          <p:spPr>
            <a:xfrm>
              <a:off x="4148425" y="2406316"/>
              <a:ext cx="0" cy="19892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8030615" y="2438401"/>
              <a:ext cx="0" cy="19892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H="1">
              <a:off x="4774067" y="3433011"/>
              <a:ext cx="22522" cy="14117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 flipH="1">
              <a:off x="7116214" y="3504020"/>
              <a:ext cx="22522" cy="14117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4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 smtClean="0"/>
              <a:t>QUÉ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2576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PÁJARO 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32212" y="3563608"/>
            <a:ext cx="2076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RANA</a:t>
            </a:r>
            <a:endParaRPr lang="ca-ES" sz="4000" dirty="0">
              <a:solidFill>
                <a:srgbClr val="00B05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36504" y="542660"/>
            <a:ext cx="2911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VUELA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1915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SALTA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32853" y="548629"/>
            <a:ext cx="2191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6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82947" y="2675973"/>
            <a:ext cx="329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47816" y="269585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17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7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50193" y="5284694"/>
            <a:ext cx="3269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PABLO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80042" y="5284694"/>
            <a:ext cx="3007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DIBUJA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99371" y="5284695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4" name="Arco 3"/>
          <p:cNvSpPr/>
          <p:nvPr/>
        </p:nvSpPr>
        <p:spPr>
          <a:xfrm>
            <a:off x="5832095" y="522195"/>
            <a:ext cx="45719" cy="2667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13"/>
          <p:cNvGrpSpPr/>
          <p:nvPr/>
        </p:nvGrpSpPr>
        <p:grpSpPr>
          <a:xfrm>
            <a:off x="2922930" y="1397537"/>
            <a:ext cx="5683860" cy="3036545"/>
            <a:chOff x="2584327" y="1689842"/>
            <a:chExt cx="5683860" cy="3036545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327" y="1689842"/>
              <a:ext cx="3036545" cy="3036545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872" y="1884456"/>
              <a:ext cx="2647315" cy="2647315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4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QUIÉN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2213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PABLO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1982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JUAN</a:t>
            </a:r>
            <a:endParaRPr lang="ca-ES" sz="4000" dirty="0">
              <a:solidFill>
                <a:srgbClr val="00B05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36504" y="542660"/>
            <a:ext cx="2911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3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DIBUJA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1468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LEE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393097" y="548629"/>
            <a:ext cx="223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82947" y="2675973"/>
            <a:ext cx="329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47816" y="269585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18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QUIÉN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1790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ANA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1811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b="1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LAIA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776870" y="542660"/>
            <a:ext cx="2971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16033" y="5301649"/>
            <a:ext cx="3341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MARÍA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60499" y="5284693"/>
            <a:ext cx="376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CONDUCE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454754" y="5284694"/>
            <a:ext cx="120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056567" y="2043679"/>
            <a:ext cx="5442737" cy="2362474"/>
            <a:chOff x="3056567" y="2043679"/>
            <a:chExt cx="5442737" cy="236247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6567" y="2061881"/>
              <a:ext cx="2344272" cy="2344272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830" y="2043679"/>
              <a:ext cx="2362474" cy="2362474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1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QUIÉN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2326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MARÍA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ANA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776870" y="542660"/>
            <a:ext cx="2971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i="1" dirty="0" smtClean="0"/>
              <a:t>.</a:t>
            </a:r>
            <a:r>
              <a:rPr lang="ca-ES" sz="3600" i="1" dirty="0" smtClean="0">
                <a:solidFill>
                  <a:srgbClr val="FF0000"/>
                </a:solidFill>
              </a:rPr>
              <a:t> </a:t>
            </a:r>
            <a:r>
              <a:rPr lang="ca-ES" sz="3600" dirty="0" smtClean="0">
                <a:solidFill>
                  <a:srgbClr val="FF0000"/>
                </a:solidFill>
              </a:rPr>
              <a:t>SALTA</a:t>
            </a:r>
            <a:endParaRPr lang="ca-ES" sz="1400" i="1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2723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CONDUCE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62671" y="548629"/>
            <a:ext cx="2161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82947" y="2675973"/>
            <a:ext cx="329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47816" y="269585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19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3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733964" y="5284692"/>
            <a:ext cx="1792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00B050"/>
                </a:solidFill>
              </a:rPr>
              <a:t>PEPE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811996" y="5284693"/>
            <a:ext cx="376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LIMPIA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05" y="448342"/>
            <a:ext cx="4706471" cy="47064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4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QUIÉN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189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PEPE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2220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PABLO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796748" y="542660"/>
            <a:ext cx="2951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2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i="1" dirty="0" smtClean="0"/>
              <a:t>.</a:t>
            </a:r>
            <a:r>
              <a:rPr lang="ca-ES" sz="3600" i="1" dirty="0" smtClean="0">
                <a:solidFill>
                  <a:srgbClr val="FF0000"/>
                </a:solidFill>
              </a:rPr>
              <a:t> </a:t>
            </a:r>
            <a:r>
              <a:rPr lang="ca-ES" sz="3600" dirty="0" smtClean="0">
                <a:solidFill>
                  <a:srgbClr val="FF0000"/>
                </a:solidFill>
              </a:rPr>
              <a:t>LIMPIA</a:t>
            </a:r>
            <a:endParaRPr lang="ca-ES" sz="1400" i="1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1468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LEE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57217" y="548629"/>
            <a:ext cx="2166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1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82947" y="2675973"/>
            <a:ext cx="329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47816" y="269585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20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76255" y="5284695"/>
            <a:ext cx="3269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MARÍA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67060" y="5284695"/>
            <a:ext cx="3007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BAILA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4" name="Arco 3"/>
          <p:cNvSpPr/>
          <p:nvPr/>
        </p:nvSpPr>
        <p:spPr>
          <a:xfrm>
            <a:off x="5832095" y="522195"/>
            <a:ext cx="45719" cy="2667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06" y="630586"/>
            <a:ext cx="4152085" cy="41520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4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QUIÉN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2326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MARÍA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ANA</a:t>
            </a:r>
            <a:endParaRPr lang="ca-ES" sz="4000" dirty="0">
              <a:solidFill>
                <a:srgbClr val="00B05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36504" y="542660"/>
            <a:ext cx="2911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COME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1778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BEBE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2119" y="548629"/>
            <a:ext cx="2219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BAILA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2091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CANTA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353339" y="548629"/>
            <a:ext cx="2270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2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82947" y="2675973"/>
            <a:ext cx="329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47816" y="269585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21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074948" y="5298138"/>
            <a:ext cx="3341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00B050"/>
                </a:solidFill>
              </a:rPr>
              <a:t>VANESA</a:t>
            </a:r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212963" y="5298137"/>
            <a:ext cx="376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CANTA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535638"/>
            <a:ext cx="4762500" cy="4762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QUIÉN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52382" y="3797484"/>
            <a:ext cx="25365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1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VANESA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5240356"/>
            <a:ext cx="23326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2. </a:t>
            </a:r>
            <a:r>
              <a:rPr lang="ca-ES" sz="4000" dirty="0" smtClean="0">
                <a:solidFill>
                  <a:srgbClr val="00B050"/>
                </a:solidFill>
              </a:rPr>
              <a:t>MARÍA</a:t>
            </a:r>
            <a:endParaRPr lang="ca-ES" sz="4000" dirty="0">
              <a:solidFill>
                <a:srgbClr val="00B05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856384" y="542660"/>
            <a:ext cx="2892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9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5396784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i="1" dirty="0" smtClean="0"/>
              <a:t>.</a:t>
            </a:r>
            <a:r>
              <a:rPr lang="ca-ES" sz="3600" i="1" dirty="0" smtClean="0">
                <a:solidFill>
                  <a:srgbClr val="FF0000"/>
                </a:solidFill>
              </a:rPr>
              <a:t> </a:t>
            </a:r>
            <a:r>
              <a:rPr lang="ca-ES" sz="3600" dirty="0" smtClean="0">
                <a:solidFill>
                  <a:srgbClr val="FF0000"/>
                </a:solidFill>
              </a:rPr>
              <a:t>CANTA</a:t>
            </a:r>
            <a:endParaRPr lang="ca-ES" sz="1400" i="1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52034" y="3836900"/>
            <a:ext cx="1916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1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BAILA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03035" y="548629"/>
            <a:ext cx="2220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82947" y="2675973"/>
            <a:ext cx="329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47816" y="269585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22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4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96564" y="5284695"/>
            <a:ext cx="3269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00B050"/>
                </a:solidFill>
              </a:rPr>
              <a:t>PABLO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91736" y="5284695"/>
            <a:ext cx="3241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smtClean="0">
                <a:solidFill>
                  <a:srgbClr val="FF0000"/>
                </a:solidFill>
              </a:rPr>
              <a:t>PLANCHA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4" name="Arco 3"/>
          <p:cNvSpPr/>
          <p:nvPr/>
        </p:nvSpPr>
        <p:spPr>
          <a:xfrm>
            <a:off x="5832095" y="522195"/>
            <a:ext cx="45719" cy="2667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564" y="522195"/>
            <a:ext cx="4762500" cy="4762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5934" y="2416168"/>
            <a:ext cx="333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QUIÉN </a:t>
            </a:r>
            <a:r>
              <a:rPr lang="ca-ES" sz="3600" b="1" dirty="0"/>
              <a:t>ES 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32212" y="5554864"/>
            <a:ext cx="2213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/>
              <a:t>2</a:t>
            </a:r>
            <a:r>
              <a:rPr lang="ca-ES" sz="4000" i="1" dirty="0" smtClean="0"/>
              <a:t>. </a:t>
            </a:r>
            <a:r>
              <a:rPr lang="ca-ES" sz="4000" dirty="0" smtClean="0">
                <a:solidFill>
                  <a:srgbClr val="00B050"/>
                </a:solidFill>
              </a:rPr>
              <a:t>PABLO</a:t>
            </a:r>
            <a:endParaRPr lang="ca-ES" sz="3600" i="1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52382" y="3523851"/>
            <a:ext cx="1982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4000" b="1" i="1" dirty="0" smtClean="0"/>
              <a:t>1. </a:t>
            </a:r>
            <a:r>
              <a:rPr lang="ca-ES" sz="4000" dirty="0" smtClean="0">
                <a:solidFill>
                  <a:srgbClr val="00B050"/>
                </a:solidFill>
              </a:rPr>
              <a:t>JUAN</a:t>
            </a:r>
            <a:endParaRPr lang="ca-ES" sz="4000" dirty="0">
              <a:solidFill>
                <a:srgbClr val="00B05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42680" y="542660"/>
            <a:ext cx="28057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00B050"/>
                </a:solidFill>
              </a:rPr>
              <a:t>NOMBRE</a:t>
            </a:r>
            <a:endParaRPr lang="ca-ES" sz="5400" b="1" u="sng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83749"/>
            <a:ext cx="1082241" cy="108224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8" grpId="2"/>
      <p:bldP spid="8" grpId="3"/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608" y="2277017"/>
            <a:ext cx="5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9075">
              <a:buFont typeface="Arial" panose="020B0604020202020204" pitchFamily="34" charset="0"/>
              <a:buChar char="•"/>
            </a:pPr>
            <a:r>
              <a:rPr lang="ca-ES" sz="3600" b="1" i="1" u="sng" dirty="0"/>
              <a:t>QUÉ</a:t>
            </a:r>
            <a:r>
              <a:rPr lang="ca-ES" sz="3600" b="1" dirty="0"/>
              <a:t> HACE 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3" y="565429"/>
            <a:ext cx="960783" cy="9607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52034" y="3840700"/>
            <a:ext cx="369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3600" b="1" i="1" dirty="0" smtClean="0"/>
              <a:t>1</a:t>
            </a:r>
            <a:r>
              <a:rPr lang="ca-ES" sz="3600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PLANCHA</a:t>
            </a:r>
            <a:endParaRPr lang="ca-ES" sz="1400" i="1" dirty="0">
              <a:solidFill>
                <a:srgbClr val="00B0F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4119" y="5714365"/>
            <a:ext cx="2151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3600" b="1" i="1" dirty="0"/>
              <a:t>2</a:t>
            </a:r>
            <a:r>
              <a:rPr lang="ca-ES" sz="3600" b="1" i="1" dirty="0" smtClean="0"/>
              <a:t>. </a:t>
            </a:r>
            <a:r>
              <a:rPr lang="ca-ES" sz="3600" dirty="0" smtClean="0">
                <a:solidFill>
                  <a:srgbClr val="FF0000"/>
                </a:solidFill>
              </a:rPr>
              <a:t>LIMPIA</a:t>
            </a:r>
            <a:endParaRPr lang="ca-ES" sz="24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388761" y="548629"/>
            <a:ext cx="2235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u="sng" smtClean="0">
                <a:solidFill>
                  <a:srgbClr val="FF0000"/>
                </a:solidFill>
              </a:rPr>
              <a:t>VERBO</a:t>
            </a:r>
            <a:endParaRPr lang="ca-ES" sz="5400" b="1" u="sng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5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82947" y="2675973"/>
            <a:ext cx="329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b="1" smtClean="0">
                <a:solidFill>
                  <a:srgbClr val="00B050"/>
                </a:solidFill>
              </a:rPr>
              <a:t>NOMBRE</a:t>
            </a:r>
            <a:r>
              <a:rPr lang="ca-ES" sz="600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47816" y="2695851"/>
            <a:ext cx="2485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0000"/>
                </a:solidFill>
              </a:rPr>
              <a:t>VERBO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9174" y="2669830"/>
            <a:ext cx="285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  </a:t>
            </a:r>
            <a:endParaRPr lang="ca-ES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0187" y="378483"/>
            <a:ext cx="101429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03</a:t>
            </a:r>
            <a:endParaRPr lang="es-ES" sz="6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" y="6270374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80"/>
          <a:stretch/>
        </p:blipFill>
        <p:spPr>
          <a:xfrm>
            <a:off x="10192577" y="378483"/>
            <a:ext cx="1351723" cy="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585</Words>
  <Application>Microsoft Office PowerPoint</Application>
  <PresentationFormat>Panorámica</PresentationFormat>
  <Paragraphs>321</Paragraphs>
  <Slides>88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88</vt:i4>
      </vt:variant>
    </vt:vector>
  </HeadingPairs>
  <TitlesOfParts>
    <vt:vector size="9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paco</cp:lastModifiedBy>
  <cp:revision>59</cp:revision>
  <dcterms:created xsi:type="dcterms:W3CDTF">2018-12-18T20:34:04Z</dcterms:created>
  <dcterms:modified xsi:type="dcterms:W3CDTF">2019-07-09T09:37:10Z</dcterms:modified>
</cp:coreProperties>
</file>