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6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/oOrK5y8q3UlngdW2d40A==" hashData="6KnxyEtmznwf753w/TZfCCpFb92rYov473NI4I2ehlEGP78cbvG+Ap2VIlaPM/kHuhkneAcEBL2nfGbMjOGq2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9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06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4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1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3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02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24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32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55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A4B2-3CEA-4104-B938-8D45BD36D5C5}" type="datetimeFigureOut">
              <a:rPr lang="es-ES" smtClean="0"/>
              <a:t>09/01/2020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0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942" y="681744"/>
            <a:ext cx="9062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/>
              <a:t>EL PAISAJE</a:t>
            </a:r>
            <a:endParaRPr lang="es-ES" sz="8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69" y="4654814"/>
            <a:ext cx="1524132" cy="1524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2352663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0" y="4654943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0" y="4654944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0" y="2401410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0" y="2450156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555" y="3009948"/>
            <a:ext cx="261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ELEMENTOS DEL PAISAGE</a:t>
            </a:r>
            <a:endParaRPr lang="es-ES" sz="2800" b="1" dirty="0"/>
          </a:p>
        </p:txBody>
      </p:sp>
      <p:sp>
        <p:nvSpPr>
          <p:cNvPr id="5" name="Abrir llave 4"/>
          <p:cNvSpPr/>
          <p:nvPr/>
        </p:nvSpPr>
        <p:spPr>
          <a:xfrm>
            <a:off x="2559710" y="341193"/>
            <a:ext cx="600501" cy="629161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079400" y="786964"/>
            <a:ext cx="291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ELEMENTOS </a:t>
            </a:r>
            <a:r>
              <a:rPr lang="es-ES" sz="2000" b="1" u="sng" dirty="0" smtClean="0"/>
              <a:t>NATURALES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041413" y="4367682"/>
            <a:ext cx="296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ELEMENTOS </a:t>
            </a:r>
            <a:r>
              <a:rPr lang="es-ES" sz="2000" b="1" u="sng" dirty="0" smtClean="0"/>
              <a:t>HUMANOS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819020" y="786964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1-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833284" y="4435552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-</a:t>
            </a:r>
            <a:endParaRPr lang="es-ES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18140" y="1401113"/>
            <a:ext cx="345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013" indent="-100013">
              <a:buFont typeface="Arial" panose="020B0604020202020204" pitchFamily="34" charset="0"/>
              <a:buChar char="•"/>
            </a:pPr>
            <a:r>
              <a:rPr lang="es-ES" sz="2000" i="1" dirty="0" smtClean="0"/>
              <a:t> Se encuentra en la naturaleza</a:t>
            </a:r>
            <a:r>
              <a:rPr lang="es-ES" sz="1600" b="1" dirty="0" smtClean="0"/>
              <a:t>.</a:t>
            </a:r>
            <a:endParaRPr lang="es-ES" sz="1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116924" y="1416117"/>
            <a:ext cx="166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Por ejemplo</a:t>
            </a:r>
            <a:r>
              <a:rPr lang="es-ES" sz="1600" b="1" dirty="0" smtClean="0"/>
              <a:t>: </a:t>
            </a:r>
            <a:endParaRPr lang="es-ES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102498" y="505562"/>
            <a:ext cx="19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La vegetación</a:t>
            </a:r>
            <a:endParaRPr lang="es-ES" sz="20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100802" y="1458265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El agua</a:t>
            </a:r>
            <a:endParaRPr lang="es-ES" sz="20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10165" y="2425458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El relieve</a:t>
            </a:r>
            <a:endParaRPr lang="es-ES" sz="2000" i="1" dirty="0"/>
          </a:p>
        </p:txBody>
      </p:sp>
      <p:sp>
        <p:nvSpPr>
          <p:cNvPr id="15" name="Abrir llave 14"/>
          <p:cNvSpPr/>
          <p:nvPr/>
        </p:nvSpPr>
        <p:spPr>
          <a:xfrm>
            <a:off x="7646602" y="506320"/>
            <a:ext cx="324980" cy="23064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852590" y="511121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857710" y="145826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894369" y="2416527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3-</a:t>
            </a:r>
            <a:endParaRPr lang="es-ES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868017" y="5162368"/>
            <a:ext cx="336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013" indent="-100013">
              <a:buFont typeface="Arial" panose="020B0604020202020204" pitchFamily="34" charset="0"/>
              <a:buChar char="•"/>
            </a:pPr>
            <a:r>
              <a:rPr lang="es-ES" sz="2000" i="1" dirty="0" smtClean="0"/>
              <a:t>Construidos por los humanos.</a:t>
            </a:r>
            <a:endParaRPr lang="es-ES" sz="2000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038773" y="5173798"/>
            <a:ext cx="163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Por ejemplo: </a:t>
            </a:r>
            <a:endParaRPr lang="es-ES" sz="2000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115898" y="4255557"/>
            <a:ext cx="175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Las carreteras</a:t>
            </a:r>
            <a:endParaRPr lang="es-ES" sz="2000" i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114202" y="5208260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Las casas</a:t>
            </a:r>
            <a:endParaRPr lang="es-ES" sz="2000" i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143193" y="6160963"/>
            <a:ext cx="212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Campo de cultivo</a:t>
            </a:r>
            <a:endParaRPr lang="es-ES" sz="2000" i="1" dirty="0"/>
          </a:p>
        </p:txBody>
      </p:sp>
      <p:sp>
        <p:nvSpPr>
          <p:cNvPr id="31" name="Abrir llave 30"/>
          <p:cNvSpPr/>
          <p:nvPr/>
        </p:nvSpPr>
        <p:spPr>
          <a:xfrm>
            <a:off x="7674066" y="4277768"/>
            <a:ext cx="324980" cy="23064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7865990" y="4261116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871110" y="5208260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907769" y="6166522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3-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39" y="2335661"/>
            <a:ext cx="688598" cy="688598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57" y="1432726"/>
            <a:ext cx="538907" cy="53890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86" y="358727"/>
            <a:ext cx="647701" cy="64770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14" y="4072406"/>
            <a:ext cx="590551" cy="5905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46" y="5128585"/>
            <a:ext cx="604838" cy="604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79" y="6025988"/>
            <a:ext cx="602108" cy="60210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958" y="295298"/>
            <a:ext cx="227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EL RELIEVE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47536" y="2982460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LLANURA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59670" y="3050940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-</a:t>
            </a:r>
            <a:endParaRPr lang="es-ES" sz="20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960625" y="4908659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COSTA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713146" y="499082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3-</a:t>
            </a:r>
            <a:endParaRPr lang="es-ES" sz="20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59654" y="726947"/>
            <a:ext cx="56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 Existen formas  diferentes de terreno.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020996" y="3051553"/>
            <a:ext cx="655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Están formadas por extensiones de terreno grandes </a:t>
            </a:r>
            <a:r>
              <a:rPr lang="es-ES" sz="2000" i="1" dirty="0"/>
              <a:t>y</a:t>
            </a:r>
            <a:r>
              <a:rPr lang="es-ES" sz="2000" i="1" dirty="0" smtClean="0"/>
              <a:t> planas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3789031" y="4999649"/>
            <a:ext cx="559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La forman los terrenos que tocan </a:t>
            </a:r>
            <a:r>
              <a:rPr lang="es-ES" sz="2000" i="1" u="sng" dirty="0" smtClean="0"/>
              <a:t>el mar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586213" y="3688609"/>
            <a:ext cx="139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Pueden ser.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8" y="549074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5" y="169452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5" y="354871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uadroTexto 16"/>
          <p:cNvSpPr txBox="1"/>
          <p:nvPr/>
        </p:nvSpPr>
        <p:spPr>
          <a:xfrm>
            <a:off x="2802717" y="1304154"/>
            <a:ext cx="177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MONTAÑA.</a:t>
            </a:r>
            <a:endParaRPr lang="es-ES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44367" y="131283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1-</a:t>
            </a:r>
            <a:endParaRPr lang="es-ES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072673" y="1295473"/>
            <a:ext cx="365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Son altas </a:t>
            </a:r>
            <a:r>
              <a:rPr lang="es-ES" sz="2000" i="1" u="sng" dirty="0" smtClean="0"/>
              <a:t>elevaciones</a:t>
            </a:r>
            <a:r>
              <a:rPr lang="es-ES" sz="2000" i="1" dirty="0" smtClean="0"/>
              <a:t> </a:t>
            </a:r>
            <a:r>
              <a:rPr lang="es-ES" sz="2000" i="1" u="sng" dirty="0" smtClean="0"/>
              <a:t>del terreno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22" name="Abrir llave 21"/>
          <p:cNvSpPr/>
          <p:nvPr/>
        </p:nvSpPr>
        <p:spPr>
          <a:xfrm>
            <a:off x="2217337" y="1250167"/>
            <a:ext cx="600501" cy="540132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9" grpId="1"/>
      <p:bldP spid="26" grpId="0"/>
      <p:bldP spid="26" grpId="1"/>
      <p:bldP spid="27" grpId="0"/>
      <p:bldP spid="27" grpId="1"/>
      <p:bldP spid="39" grpId="0"/>
      <p:bldP spid="42" grpId="0"/>
      <p:bldP spid="43" grpId="0"/>
      <p:bldP spid="44" grpId="0"/>
      <p:bldP spid="17" grpId="0"/>
      <p:bldP spid="17" grpId="1"/>
      <p:bldP spid="18" grpId="0"/>
      <p:bldP spid="18" grpId="1"/>
      <p:bldP spid="1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1-MONTAÑA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1713" y="981124"/>
            <a:ext cx="36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Son altas </a:t>
            </a:r>
            <a:r>
              <a:rPr lang="es-ES" sz="2000" i="1" u="sng" dirty="0" smtClean="0"/>
              <a:t>elevaciones</a:t>
            </a:r>
            <a:r>
              <a:rPr lang="es-ES" sz="2000" i="1" dirty="0" smtClean="0"/>
              <a:t> </a:t>
            </a:r>
            <a:r>
              <a:rPr lang="es-ES" sz="2000" i="1" u="sng" dirty="0"/>
              <a:t>del </a:t>
            </a:r>
            <a:r>
              <a:rPr lang="es-ES" sz="2000" i="1" u="sng" dirty="0" smtClean="0"/>
              <a:t>terreno</a:t>
            </a:r>
            <a:endParaRPr lang="es-ES" sz="2000" i="1" dirty="0" smtClean="0"/>
          </a:p>
        </p:txBody>
      </p:sp>
      <p:sp>
        <p:nvSpPr>
          <p:cNvPr id="27" name="CuadroTexto 26"/>
          <p:cNvSpPr txBox="1"/>
          <p:nvPr/>
        </p:nvSpPr>
        <p:spPr>
          <a:xfrm>
            <a:off x="418242" y="1504069"/>
            <a:ext cx="8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Cima</a:t>
            </a:r>
            <a:endParaRPr lang="es-ES" sz="20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83" y="1580197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6" y="4869824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6" y="3312445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uadroTexto 17"/>
          <p:cNvSpPr txBox="1"/>
          <p:nvPr/>
        </p:nvSpPr>
        <p:spPr>
          <a:xfrm>
            <a:off x="939415" y="1491446"/>
            <a:ext cx="40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Es la parte mas </a:t>
            </a:r>
            <a:r>
              <a:rPr lang="es-ES" sz="2000" i="1" u="sng" dirty="0" smtClean="0"/>
              <a:t>alta</a:t>
            </a:r>
            <a:r>
              <a:rPr lang="es-ES" sz="2000" i="1" dirty="0" smtClean="0"/>
              <a:t> de la montaña.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17268" y="2674496"/>
            <a:ext cx="63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Pie</a:t>
            </a:r>
            <a:endParaRPr lang="es-ES" sz="2000" b="1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38006" y="2684231"/>
            <a:ext cx="40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Es la parte más </a:t>
            </a:r>
            <a:r>
              <a:rPr lang="es-ES" sz="2000" i="1" u="sng" dirty="0" smtClean="0"/>
              <a:t>baja</a:t>
            </a:r>
            <a:r>
              <a:rPr lang="es-ES" sz="2000" i="1" dirty="0" smtClean="0"/>
              <a:t> de la montaña.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197724" y="4031011"/>
            <a:ext cx="489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Conjuntos de montañas iguales entre sí.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43999" y="2061406"/>
            <a:ext cx="141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Vertientes</a:t>
            </a:r>
            <a:endParaRPr lang="es-ES" sz="20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601021" y="2085058"/>
            <a:ext cx="354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Son los lados de la montaña.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52000" y="4031011"/>
            <a:ext cx="88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Sierra</a:t>
            </a:r>
            <a:endParaRPr lang="es-ES" sz="2000" b="1" i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432597" y="5529316"/>
            <a:ext cx="11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Valles</a:t>
            </a:r>
            <a:endParaRPr lang="es-ES" sz="2000" b="1" i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077892" y="5517985"/>
            <a:ext cx="476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Terreno que se abre entre montañas.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921352" y="3282208"/>
            <a:ext cx="476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Nacen en la parte alta de las montañas.</a:t>
            </a:r>
          </a:p>
        </p:txBody>
      </p:sp>
      <p:sp>
        <p:nvSpPr>
          <p:cNvPr id="8" name="Elipse 7"/>
          <p:cNvSpPr/>
          <p:nvPr/>
        </p:nvSpPr>
        <p:spPr>
          <a:xfrm>
            <a:off x="5935635" y="1560371"/>
            <a:ext cx="201289" cy="18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5922756" y="2767377"/>
            <a:ext cx="201289" cy="18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957763" y="2274439"/>
            <a:ext cx="6143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473858" y="2248681"/>
            <a:ext cx="6143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406839" y="3282208"/>
            <a:ext cx="8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Rio</a:t>
            </a:r>
            <a:endParaRPr lang="es-ES" sz="2000" b="1" i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8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10969" y="569515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2-LLANURA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68984" y="1535460"/>
            <a:ext cx="482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Son  extensiones de </a:t>
            </a:r>
            <a:r>
              <a:rPr lang="es-ES" sz="2000" i="1" u="sng" dirty="0" smtClean="0"/>
              <a:t>terreno grandes </a:t>
            </a:r>
            <a:r>
              <a:rPr lang="es-ES" sz="2000" i="1" u="sng" dirty="0"/>
              <a:t>y</a:t>
            </a:r>
            <a:r>
              <a:rPr lang="es-ES" sz="2000" i="1" u="sng" dirty="0" smtClean="0"/>
              <a:t> lisas</a:t>
            </a:r>
            <a:r>
              <a:rPr lang="es-ES" sz="2000" i="1" dirty="0" smtClean="0"/>
              <a:t>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54961" y="3709077"/>
            <a:ext cx="96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Cerros</a:t>
            </a:r>
            <a:endParaRPr lang="es-ES" sz="20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39379" y="3710309"/>
            <a:ext cx="462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montañas bajas con cimas redondeadas.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627509" y="3717015"/>
            <a:ext cx="1281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Altiplano:</a:t>
            </a:r>
            <a:endParaRPr lang="es-ES" sz="20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659222" y="3713749"/>
            <a:ext cx="5659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 Zona elevada y plana </a:t>
            </a:r>
            <a:r>
              <a:rPr lang="es-ES" sz="2000" i="1" dirty="0" smtClean="0"/>
              <a:t>que se eleva sobre el terreno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17362" y="4182180"/>
            <a:ext cx="1080000" cy="1080000"/>
            <a:chOff x="6631134" y="1753011"/>
            <a:chExt cx="3524248" cy="3524248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34" y="1753011"/>
              <a:ext cx="3524248" cy="35242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73025" l="9809" r="899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9" t="32427" r="13053" b="33898"/>
            <a:stretch/>
          </p:blipFill>
          <p:spPr>
            <a:xfrm>
              <a:off x="6730712" y="2992582"/>
              <a:ext cx="3325091" cy="4117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594" b="57221" l="3270" r="305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17" r="66044" b="41044"/>
            <a:stretch/>
          </p:blipFill>
          <p:spPr>
            <a:xfrm>
              <a:off x="7581905" y="3141061"/>
              <a:ext cx="1196684" cy="5264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9091" y="2872655"/>
              <a:ext cx="779323" cy="37840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CuadroTexto 31"/>
          <p:cNvSpPr txBox="1"/>
          <p:nvPr/>
        </p:nvSpPr>
        <p:spPr>
          <a:xfrm>
            <a:off x="154961" y="5819392"/>
            <a:ext cx="127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Depresión</a:t>
            </a:r>
            <a:endParaRPr lang="es-ES" sz="2000" b="1" i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243481" y="5829189"/>
            <a:ext cx="655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Terreno situada</a:t>
            </a:r>
            <a:r>
              <a:rPr lang="es-ES" sz="2000" i="1" u="sng" dirty="0" smtClean="0"/>
              <a:t> a baja altura </a:t>
            </a:r>
            <a:r>
              <a:rPr lang="es-ES" sz="2000" i="1" dirty="0" smtClean="0"/>
              <a:t>que los terrenos del alrededor.</a:t>
            </a:r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794853" y="4323446"/>
            <a:ext cx="240029" cy="172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11" y="554768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57" y="418218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2" name="Conector recto de flecha 51"/>
          <p:cNvCxnSpPr/>
          <p:nvPr/>
        </p:nvCxnSpPr>
        <p:spPr>
          <a:xfrm>
            <a:off x="5837779" y="4153320"/>
            <a:ext cx="240029" cy="172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V="1">
            <a:off x="8879911" y="6315075"/>
            <a:ext cx="0" cy="477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168983" y="2769114"/>
            <a:ext cx="913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Los inviernos son fríos y los veranos calurosos. Durante el invierno se forman </a:t>
            </a:r>
            <a:r>
              <a:rPr lang="es-ES" sz="2000" b="1" i="1" u="sng" dirty="0" smtClean="0"/>
              <a:t>neblinas</a:t>
            </a:r>
            <a:r>
              <a:rPr lang="es-ES" sz="2000" i="1" dirty="0" smtClean="0"/>
              <a:t>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62" y="2401366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411" r="4800" b="4988"/>
          <a:stretch/>
        </p:blipFill>
        <p:spPr>
          <a:xfrm>
            <a:off x="5003073" y="940525"/>
            <a:ext cx="2443563" cy="1554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2" grpId="0"/>
      <p:bldP spid="23" grpId="0"/>
      <p:bldP spid="32" grpId="0"/>
      <p:bldP spid="3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3</a:t>
            </a:r>
            <a:r>
              <a:rPr lang="es-ES" sz="2800" b="1" dirty="0" smtClean="0"/>
              <a:t>-COSTA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1713" y="1298270"/>
            <a:ext cx="36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Terreno que toca el mar.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7566" y="4173148"/>
            <a:ext cx="325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Existen dos paisajes de costa.</a:t>
            </a:r>
            <a:endParaRPr lang="es-ES" sz="16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885000" y="2145074"/>
            <a:ext cx="19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La playa:</a:t>
            </a:r>
            <a:endParaRPr lang="es-ES" sz="2000" b="1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935394" y="4511657"/>
            <a:ext cx="154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Acantilados:</a:t>
            </a:r>
            <a:endParaRPr lang="es-ES" sz="2000" b="1" i="1" dirty="0"/>
          </a:p>
        </p:txBody>
      </p:sp>
      <p:sp>
        <p:nvSpPr>
          <p:cNvPr id="29" name="Abrir llave 28"/>
          <p:cNvSpPr/>
          <p:nvPr/>
        </p:nvSpPr>
        <p:spPr>
          <a:xfrm>
            <a:off x="3492733" y="2145074"/>
            <a:ext cx="346968" cy="445625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3635092" y="2150633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719598" y="4502726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949951" y="2154005"/>
            <a:ext cx="488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i="1" u="sng" dirty="0" smtClean="0"/>
              <a:t>Extensiones planas </a:t>
            </a:r>
            <a:r>
              <a:rPr lang="es-ES" sz="2000" i="1" dirty="0" smtClean="0"/>
              <a:t>con arena fina y piedra.</a:t>
            </a:r>
            <a:endParaRPr lang="es-ES" sz="2000" i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318627" y="4502726"/>
            <a:ext cx="465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Montañas que tocan el mar.</a:t>
            </a:r>
            <a:endParaRPr lang="es-ES" sz="20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9" y="270964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5" y="5038221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7" grpId="1"/>
      <p:bldP spid="28" grpId="0"/>
      <p:bldP spid="28" grpId="1"/>
      <p:bldP spid="29" grpId="0" animBg="1"/>
      <p:bldP spid="30" grpId="0"/>
      <p:bldP spid="30" grpId="1"/>
      <p:bldP spid="31" grpId="0"/>
      <p:bldP spid="31" grpId="1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093" y="4652788"/>
            <a:ext cx="94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CABO: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3137" y="4652788"/>
            <a:ext cx="307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Terreno que entra en el mar.</a:t>
            </a:r>
            <a:endParaRPr lang="es-ES" sz="1600" b="1" i="1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0" y="518038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51093" y="497306"/>
            <a:ext cx="603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dirty="0" smtClean="0"/>
              <a:t>LA COSTA PRESENTA FORMAS DE RELIEVE DIFERENTES.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5" y="2526169"/>
            <a:ext cx="104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GOLFO: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52210" y="2513106"/>
            <a:ext cx="409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Entrada de </a:t>
            </a:r>
            <a:r>
              <a:rPr lang="es-ES" sz="2000" i="1" u="sng" dirty="0" smtClean="0"/>
              <a:t>mar dentro de la tierra</a:t>
            </a:r>
            <a:r>
              <a:rPr lang="es-ES" sz="2000" i="1" dirty="0" smtClean="0"/>
              <a:t>.</a:t>
            </a:r>
            <a:endParaRPr lang="es-ES" sz="16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0" y="3030133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brir llave 10"/>
          <p:cNvSpPr/>
          <p:nvPr/>
        </p:nvSpPr>
        <p:spPr>
          <a:xfrm>
            <a:off x="5568736" y="1282824"/>
            <a:ext cx="388458" cy="293792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078230" y="1361708"/>
            <a:ext cx="260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Golfo pequeño: </a:t>
            </a:r>
            <a:r>
              <a:rPr lang="es-ES" sz="2000" b="1" i="1" u="sng" dirty="0" smtClean="0"/>
              <a:t>CALA</a:t>
            </a:r>
            <a:endParaRPr lang="es-ES" sz="2000" b="1" i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28322" y="1367267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78230" y="3750872"/>
            <a:ext cx="24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Golfo grande: </a:t>
            </a:r>
            <a:r>
              <a:rPr lang="es-ES" sz="2000" b="1" i="1" u="sng" dirty="0" smtClean="0"/>
              <a:t>BAHIA</a:t>
            </a:r>
            <a:endParaRPr lang="es-ES" sz="2000" b="1" i="1" u="sng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828322" y="3756431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59" y="90340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59" y="3212788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4107" y="3308897"/>
            <a:ext cx="70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ISLA: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9391" y="3308897"/>
            <a:ext cx="402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Terreno rodeado de agua.</a:t>
            </a:r>
            <a:endParaRPr lang="es-ES" sz="16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23586" y="700059"/>
            <a:ext cx="172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PENÍNSULA: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12389" y="678010"/>
            <a:ext cx="785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Terreno rodeado por agua menos por un lugar , que se denomina istmo.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1" y="1414429"/>
            <a:ext cx="1620000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1" y="3983475"/>
            <a:ext cx="1620000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361660"/>
            <a:ext cx="1142998" cy="2637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EL CLIMA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 PARA SABER CUAL ES EL CLIMA DE UN LUGAR HAY QUE SABER...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5118" y="278724"/>
            <a:ext cx="304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La temperatura</a:t>
            </a:r>
            <a:r>
              <a:rPr lang="es-ES" sz="2800" dirty="0" smtClean="0">
                <a:solidFill>
                  <a:srgbClr val="0070C0"/>
                </a:solidFill>
              </a:rPr>
              <a:t>:</a:t>
            </a:r>
            <a:r>
              <a:rPr lang="es-ES" sz="2800" dirty="0" smtClean="0"/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99560" y="3214879"/>
            <a:ext cx="344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Las </a:t>
            </a:r>
            <a:r>
              <a:rPr lang="ca-ES" sz="2800" u="sng" dirty="0" err="1" smtClean="0">
                <a:solidFill>
                  <a:srgbClr val="0070C0"/>
                </a:solidFill>
              </a:rPr>
              <a:t>precipitaciones</a:t>
            </a:r>
            <a:r>
              <a:rPr lang="ca-ES" sz="2800" u="sng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60766" y="5211389"/>
            <a:ext cx="193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El </a:t>
            </a:r>
            <a:r>
              <a:rPr lang="ca-ES" sz="2800" u="sng" dirty="0" err="1" smtClean="0">
                <a:solidFill>
                  <a:srgbClr val="0070C0"/>
                </a:solidFill>
              </a:rPr>
              <a:t>viento</a:t>
            </a:r>
            <a:r>
              <a:rPr lang="es-ES" sz="2800" u="sng" dirty="0" smtClean="0">
                <a:solidFill>
                  <a:srgbClr val="0070C0"/>
                </a:solidFill>
              </a:rPr>
              <a:t>:</a:t>
            </a:r>
            <a:endParaRPr lang="es-ES" sz="2800" u="sng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91" y="3129818"/>
            <a:ext cx="444195" cy="44419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03" y="3710701"/>
            <a:ext cx="461783" cy="4617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51965" y="765671"/>
            <a:ext cx="6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Nos indica el grado de calor o frío que hace en un lugar.</a:t>
            </a:r>
            <a:endParaRPr lang="ca-ES" sz="2000" i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637633" y="3719988"/>
            <a:ext cx="31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dirty="0" smtClean="0"/>
              <a:t>Agua que </a:t>
            </a:r>
            <a:r>
              <a:rPr lang="ca-ES" sz="2000" i="1" dirty="0" err="1" smtClean="0"/>
              <a:t>cae</a:t>
            </a:r>
            <a:r>
              <a:rPr lang="ca-ES" sz="2000" i="1" dirty="0" smtClean="0"/>
              <a:t> de las nubes.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465" y="4358993"/>
            <a:ext cx="415696" cy="53941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6716605" y="3103991"/>
            <a:ext cx="8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err="1" smtClean="0">
                <a:solidFill>
                  <a:srgbClr val="0070C0"/>
                </a:solidFill>
              </a:rPr>
              <a:t>Lluvia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716605" y="3719988"/>
            <a:ext cx="89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err="1" smtClean="0">
                <a:solidFill>
                  <a:srgbClr val="0070C0"/>
                </a:solidFill>
              </a:rPr>
              <a:t>Nieve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716605" y="4309172"/>
            <a:ext cx="141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rgbClr val="0070C0"/>
                </a:solidFill>
              </a:rPr>
              <a:t>- Granizada 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41" name="Abrir llave 40"/>
          <p:cNvSpPr/>
          <p:nvPr/>
        </p:nvSpPr>
        <p:spPr>
          <a:xfrm>
            <a:off x="6584890" y="3111516"/>
            <a:ext cx="479969" cy="160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8" y="1456568"/>
            <a:ext cx="1524003" cy="1524003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3743477" y="5775098"/>
            <a:ext cx="31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dirty="0" smtClean="0"/>
              <a:t>Es el aire en </a:t>
            </a:r>
            <a:r>
              <a:rPr lang="ca-ES" sz="2000" i="1" dirty="0" err="1" smtClean="0"/>
              <a:t>movimiento</a:t>
            </a:r>
            <a:r>
              <a:rPr lang="ca-ES" sz="2000" i="1" dirty="0" smtClean="0"/>
              <a:t>.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890926" y="1594119"/>
            <a:ext cx="371957" cy="705120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8520968" y="1602819"/>
            <a:ext cx="487466" cy="697658"/>
            <a:chOff x="9407643" y="1203267"/>
            <a:chExt cx="811340" cy="1560281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</p:spPr>
        </p:pic>
        <p:pic>
          <p:nvPicPr>
            <p:cNvPr id="47" name="Imagen 46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21" y="1572974"/>
            <a:ext cx="722993" cy="72299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33" y="1557081"/>
            <a:ext cx="789664" cy="78966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32" y="5069937"/>
            <a:ext cx="747622" cy="74762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7" grpId="1"/>
      <p:bldP spid="9" grpId="0"/>
      <p:bldP spid="9" grpId="1"/>
      <p:bldP spid="10" grpId="0"/>
      <p:bldP spid="10" grpId="1"/>
      <p:bldP spid="8" grpId="0"/>
      <p:bldP spid="27" grpId="0"/>
      <p:bldP spid="36" grpId="0"/>
      <p:bldP spid="37" grpId="0"/>
      <p:bldP spid="38" grpId="0"/>
      <p:bldP spid="41" grpId="0" animBg="1"/>
      <p:bldP spid="4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10825</TotalTime>
  <Words>393</Words>
  <Application>Microsoft Office PowerPoint</Application>
  <PresentationFormat>Panorámica</PresentationFormat>
  <Paragraphs>90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58</cp:revision>
  <dcterms:created xsi:type="dcterms:W3CDTF">2019-11-23T11:05:03Z</dcterms:created>
  <dcterms:modified xsi:type="dcterms:W3CDTF">2020-01-09T07:12:07Z</dcterms:modified>
</cp:coreProperties>
</file>