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Tahoma" panose="020B0604030504040204" pitchFamily="34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modifyVerifier cryptProviderType="rsaAES" cryptAlgorithmClass="hash" cryptAlgorithmType="typeAny" cryptAlgorithmSid="14" spinCount="100000" saltData="T+stzcF27P6+cgM+Nb8y7w==" hashData="bscui/axFENOj9nGx+kN0v3tmuoMrfjmtlKcjYhz+r8ojTXwNuHGRrjZq+7O+8jle8MByFzBCKlnUpfaVIyjhQ=="/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gNDygfk1w6zeBisT7Fhri8k22Y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45.png"/><Relationship Id="rId3" Type="http://schemas.openxmlformats.org/officeDocument/2006/relationships/image" Target="../media/image37.png"/><Relationship Id="rId7" Type="http://schemas.openxmlformats.org/officeDocument/2006/relationships/image" Target="../media/image16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2.png"/><Relationship Id="rId5" Type="http://schemas.openxmlformats.org/officeDocument/2006/relationships/image" Target="../media/image41.png"/><Relationship Id="rId15" Type="http://schemas.openxmlformats.org/officeDocument/2006/relationships/image" Target="../media/image3.png"/><Relationship Id="rId10" Type="http://schemas.openxmlformats.org/officeDocument/2006/relationships/image" Target="../media/image43.png"/><Relationship Id="rId4" Type="http://schemas.openxmlformats.org/officeDocument/2006/relationships/image" Target="../media/image21.png"/><Relationship Id="rId9" Type="http://schemas.openxmlformats.org/officeDocument/2006/relationships/image" Target="../media/image42.png"/><Relationship Id="rId1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5" Type="http://schemas.openxmlformats.org/officeDocument/2006/relationships/image" Target="../media/image3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9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.png"/><Relationship Id="rId5" Type="http://schemas.openxmlformats.org/officeDocument/2006/relationships/image" Target="../media/image8.png"/><Relationship Id="rId10" Type="http://schemas.openxmlformats.org/officeDocument/2006/relationships/image" Target="../media/image1.png"/><Relationship Id="rId4" Type="http://schemas.openxmlformats.org/officeDocument/2006/relationships/image" Target="../media/image26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7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.png"/><Relationship Id="rId5" Type="http://schemas.openxmlformats.org/officeDocument/2006/relationships/image" Target="../media/image33.png"/><Relationship Id="rId10" Type="http://schemas.openxmlformats.org/officeDocument/2006/relationships/image" Target="../media/image1.png"/><Relationship Id="rId4" Type="http://schemas.openxmlformats.org/officeDocument/2006/relationships/image" Target="../media/image9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3.png"/><Relationship Id="rId3" Type="http://schemas.openxmlformats.org/officeDocument/2006/relationships/image" Target="../media/image9.png"/><Relationship Id="rId7" Type="http://schemas.openxmlformats.org/officeDocument/2006/relationships/image" Target="../media/image37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21.png"/><Relationship Id="rId5" Type="http://schemas.openxmlformats.org/officeDocument/2006/relationships/image" Target="../media/image28.png"/><Relationship Id="rId10" Type="http://schemas.openxmlformats.org/officeDocument/2006/relationships/image" Target="../media/image40.png"/><Relationship Id="rId4" Type="http://schemas.openxmlformats.org/officeDocument/2006/relationships/image" Target="../media/image32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43943" y="907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/>
          <p:nvPr/>
        </p:nvSpPr>
        <p:spPr>
          <a:xfrm>
            <a:off x="1245705" y="1241318"/>
            <a:ext cx="9554818" cy="354233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000" dirty="0">
                <a:solidFill>
                  <a:schemeClr val="bg1"/>
                </a:solidFill>
              </a:rPr>
              <a:t>MEDIO</a:t>
            </a:r>
            <a:endParaRPr sz="40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sz="4000" dirty="0">
                <a:solidFill>
                  <a:srgbClr val="FFFF00"/>
                </a:solidFill>
              </a:rPr>
              <a:t>LA ATMÓSFERA Y EL CLIMA</a:t>
            </a:r>
            <a:endParaRPr sz="4000" b="0" i="0" u="none" strike="noStrike" cap="none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uadro de texto 273">
            <a:extLst>
              <a:ext uri="{FF2B5EF4-FFF2-40B4-BE49-F238E27FC236}">
                <a16:creationId xmlns:a16="http://schemas.microsoft.com/office/drawing/2014/main" id="{BD14633C-80C1-3D91-DF4F-ADFF93CD1014}"/>
              </a:ext>
            </a:extLst>
          </p:cNvPr>
          <p:cNvSpPr txBox="1"/>
          <p:nvPr/>
        </p:nvSpPr>
        <p:spPr>
          <a:xfrm>
            <a:off x="2947987" y="6201206"/>
            <a:ext cx="6296025" cy="4095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 pictogramas: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Sergio Palao 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Procedencia: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ARASAAC (http://arasaac.org) 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Licencia: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CC (BY-NC-SA)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Propiedad: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Gobierno de Aragón 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Editado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Fund</a:t>
            </a:r>
            <a:r>
              <a:rPr lang="es-ES" sz="1000" i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ación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ADIMIR.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0"/>
          <p:cNvSpPr txBox="1"/>
          <p:nvPr/>
        </p:nvSpPr>
        <p:spPr>
          <a:xfrm>
            <a:off x="267305" y="456444"/>
            <a:ext cx="5213446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>
                <a:solidFill>
                  <a:srgbClr val="0070C0"/>
                </a:solidFill>
              </a:rPr>
              <a:t>¿CÓMO SABEMOS EL TIEMPO QUE HACE?</a:t>
            </a:r>
            <a:endParaRPr sz="54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0"/>
          <p:cNvSpPr/>
          <p:nvPr/>
        </p:nvSpPr>
        <p:spPr>
          <a:xfrm rot="-1627777">
            <a:off x="3217112" y="3015475"/>
            <a:ext cx="580190" cy="26716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6710" y="4081883"/>
            <a:ext cx="671999" cy="671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0"/>
          <p:cNvSpPr txBox="1"/>
          <p:nvPr/>
        </p:nvSpPr>
        <p:spPr>
          <a:xfrm>
            <a:off x="5160881" y="1568748"/>
            <a:ext cx="1852334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>
                <a:solidFill>
                  <a:srgbClr val="0070C0"/>
                </a:solidFill>
              </a:rPr>
              <a:t>TEMPERATURA.</a:t>
            </a:r>
            <a:endParaRPr sz="4400" b="1" i="1" u="sng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3715" y="2726675"/>
            <a:ext cx="730431" cy="730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70413" y="3277851"/>
            <a:ext cx="1052710" cy="1052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0"/>
          <p:cNvPicPr preferRelativeResize="0"/>
          <p:nvPr/>
        </p:nvPicPr>
        <p:blipFill rotWithShape="1">
          <a:blip r:embed="rId6">
            <a:alphaModFix/>
          </a:blip>
          <a:srcRect r="47249"/>
          <a:stretch/>
        </p:blipFill>
        <p:spPr>
          <a:xfrm>
            <a:off x="7337219" y="1400942"/>
            <a:ext cx="371957" cy="7051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6" name="Google Shape;266;p10"/>
          <p:cNvGrpSpPr/>
          <p:nvPr/>
        </p:nvGrpSpPr>
        <p:grpSpPr>
          <a:xfrm>
            <a:off x="8985464" y="1397488"/>
            <a:ext cx="487466" cy="697658"/>
            <a:chOff x="9407643" y="1203267"/>
            <a:chExt cx="811340" cy="1560281"/>
          </a:xfrm>
        </p:grpSpPr>
        <p:pic>
          <p:nvPicPr>
            <p:cNvPr id="267" name="Google Shape;267;p10"/>
            <p:cNvPicPr preferRelativeResize="0"/>
            <p:nvPr/>
          </p:nvPicPr>
          <p:blipFill rotWithShape="1">
            <a:blip r:embed="rId7">
              <a:alphaModFix/>
            </a:blip>
            <a:srcRect r="60898"/>
            <a:stretch/>
          </p:blipFill>
          <p:spPr>
            <a:xfrm>
              <a:off x="9407643" y="1203267"/>
              <a:ext cx="595925" cy="1524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Google Shape;268;p10"/>
            <p:cNvPicPr preferRelativeResize="0"/>
            <p:nvPr/>
          </p:nvPicPr>
          <p:blipFill rotWithShape="1">
            <a:blip r:embed="rId8">
              <a:alphaModFix/>
            </a:blip>
            <a:srcRect l="38033" r="44511"/>
            <a:stretch/>
          </p:blipFill>
          <p:spPr>
            <a:xfrm rot="10800000">
              <a:off x="9953553" y="1239548"/>
              <a:ext cx="265430" cy="1524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9" name="Google Shape;269;p10"/>
          <p:cNvSpPr txBox="1"/>
          <p:nvPr/>
        </p:nvSpPr>
        <p:spPr>
          <a:xfrm>
            <a:off x="6925821" y="1044379"/>
            <a:ext cx="135759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t>HACE CALOR</a:t>
            </a:r>
            <a:endParaRPr sz="1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0"/>
          <p:cNvSpPr txBox="1"/>
          <p:nvPr/>
        </p:nvSpPr>
        <p:spPr>
          <a:xfrm>
            <a:off x="8754556" y="1028156"/>
            <a:ext cx="11177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t>HACE FRÍO</a:t>
            </a:r>
            <a:endParaRPr sz="18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p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261243" y="2695686"/>
            <a:ext cx="727045" cy="727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241890" y="5378659"/>
            <a:ext cx="890260" cy="89026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0"/>
          <p:cNvSpPr txBox="1"/>
          <p:nvPr/>
        </p:nvSpPr>
        <p:spPr>
          <a:xfrm>
            <a:off x="5226196" y="2891836"/>
            <a:ext cx="1852334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>
                <a:solidFill>
                  <a:srgbClr val="0070C0"/>
                </a:solidFill>
              </a:rPr>
              <a:t>NUBES</a:t>
            </a:r>
            <a:r>
              <a:rPr dirty="0"/>
              <a:t>.</a:t>
            </a:r>
            <a:endParaRPr sz="4400" b="1" i="1" u="sng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0"/>
          <p:cNvSpPr txBox="1"/>
          <p:nvPr/>
        </p:nvSpPr>
        <p:spPr>
          <a:xfrm>
            <a:off x="5226196" y="4249007"/>
            <a:ext cx="1852334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>
                <a:solidFill>
                  <a:srgbClr val="0070C0"/>
                </a:solidFill>
              </a:rPr>
              <a:t>SOL.</a:t>
            </a:r>
            <a:endParaRPr sz="4400" b="1" i="1" u="sng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0"/>
          <p:cNvSpPr txBox="1"/>
          <p:nvPr/>
        </p:nvSpPr>
        <p:spPr>
          <a:xfrm>
            <a:off x="5226196" y="5762746"/>
            <a:ext cx="1852334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>
                <a:solidFill>
                  <a:srgbClr val="0070C0"/>
                </a:solidFill>
              </a:rPr>
              <a:t>VIENTO.</a:t>
            </a:r>
            <a:endParaRPr sz="4400" b="1" i="1" u="sng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p1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221111" y="2769818"/>
            <a:ext cx="734164" cy="734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974209" y="1052834"/>
            <a:ext cx="1031827" cy="1031827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0"/>
          <p:cNvSpPr/>
          <p:nvPr/>
        </p:nvSpPr>
        <p:spPr>
          <a:xfrm>
            <a:off x="3333561" y="3503982"/>
            <a:ext cx="580190" cy="26716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0"/>
          <p:cNvSpPr/>
          <p:nvPr/>
        </p:nvSpPr>
        <p:spPr>
          <a:xfrm rot="1749751">
            <a:off x="3221151" y="4053612"/>
            <a:ext cx="580190" cy="26716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0"/>
          <p:cNvSpPr/>
          <p:nvPr/>
        </p:nvSpPr>
        <p:spPr>
          <a:xfrm>
            <a:off x="4742766" y="1180346"/>
            <a:ext cx="469000" cy="51816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0"/>
          <p:cNvSpPr/>
          <p:nvPr/>
        </p:nvSpPr>
        <p:spPr>
          <a:xfrm rot="597336">
            <a:off x="10565143" y="3219492"/>
            <a:ext cx="506698" cy="242516"/>
          </a:xfrm>
          <a:prstGeom prst="lightningBolt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2" name="Google Shape;282;p1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302963" y="2783841"/>
            <a:ext cx="730431" cy="730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47816" y="627593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0"/>
          <p:cNvPicPr preferRelativeResize="0"/>
          <p:nvPr/>
        </p:nvPicPr>
        <p:blipFill rotWithShape="1">
          <a:blip r:embed="rId15">
            <a:alphaModFix/>
          </a:blip>
          <a:srcRect r="82852"/>
          <a:stretch/>
        </p:blipFill>
        <p:spPr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/>
          <p:nvPr/>
        </p:nvSpPr>
        <p:spPr>
          <a:xfrm>
            <a:off x="4235782" y="2275123"/>
            <a:ext cx="3865348" cy="3896305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4366698" y="2436584"/>
            <a:ext cx="3600000" cy="36000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816" y="627593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4">
            <a:alphaModFix/>
          </a:blip>
          <a:srcRect r="82852"/>
          <a:stretch/>
        </p:blipFill>
        <p:spPr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1460960" y="1622100"/>
            <a:ext cx="344356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sz="2000" b="1" dirty="0">
                <a:solidFill>
                  <a:srgbClr val="0070C0"/>
                </a:solidFill>
              </a:rPr>
              <a:t>LA ATMÓSFERA ES AIRE</a:t>
            </a:r>
            <a:endParaRPr sz="4000" b="1" i="1" u="sng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7393155" y="1622100"/>
            <a:ext cx="388715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2000" b="1" dirty="0">
                <a:solidFill>
                  <a:srgbClr val="0070C0"/>
                </a:solidFill>
              </a:rPr>
              <a:t>QUE ENVUELVE LA TIERRA</a:t>
            </a:r>
            <a:endParaRPr sz="40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4233582" y="453183"/>
            <a:ext cx="397348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sz="2000" b="1" dirty="0">
                <a:solidFill>
                  <a:srgbClr val="0070C0"/>
                </a:solidFill>
              </a:rPr>
              <a:t>ATMÓSFERA</a:t>
            </a:r>
            <a:endParaRPr sz="54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39810" y="2493762"/>
            <a:ext cx="3512712" cy="3512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4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3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/>
          <p:nvPr/>
        </p:nvSpPr>
        <p:spPr>
          <a:xfrm>
            <a:off x="1500525" y="2309685"/>
            <a:ext cx="3865348" cy="3896305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1621410" y="2441036"/>
            <a:ext cx="3600000" cy="36000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816" y="627593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4">
            <a:alphaModFix/>
          </a:blip>
          <a:srcRect r="82852"/>
          <a:stretch/>
        </p:blipFill>
        <p:spPr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"/>
          <p:cNvSpPr txBox="1"/>
          <p:nvPr/>
        </p:nvSpPr>
        <p:spPr>
          <a:xfrm>
            <a:off x="344799" y="1425864"/>
            <a:ext cx="304864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sz="1800" dirty="0">
                <a:solidFill>
                  <a:srgbClr val="0070C0"/>
                </a:solidFill>
              </a:rPr>
              <a:t>ES MUY IMPORTANTE</a:t>
            </a:r>
            <a:endParaRPr sz="1800" b="1" i="1" u="sng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3093969" y="1410485"/>
            <a:ext cx="388715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1800" dirty="0">
                <a:solidFill>
                  <a:srgbClr val="0070C0"/>
                </a:solidFill>
              </a:rPr>
              <a:t>PARA VIVIR EN LA TIERRA</a:t>
            </a:r>
            <a:r>
              <a:rPr dirty="0"/>
              <a:t>.</a:t>
            </a:r>
            <a:endParaRPr sz="20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4233582" y="328490"/>
            <a:ext cx="397348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sz="2000" dirty="0">
                <a:solidFill>
                  <a:srgbClr val="0070C0"/>
                </a:solidFill>
              </a:rPr>
              <a:t>LA ATMÓSFERA</a:t>
            </a:r>
            <a:endParaRPr sz="5400" b="1" u="sng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62988" y="2500613"/>
            <a:ext cx="3512712" cy="3512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75193" y="2678874"/>
            <a:ext cx="690855" cy="732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59041" y="4758634"/>
            <a:ext cx="1123161" cy="1123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7816" y="2113368"/>
            <a:ext cx="722990" cy="722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299484" y="4832540"/>
            <a:ext cx="874684" cy="87468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"/>
          <p:cNvSpPr txBox="1"/>
          <p:nvPr/>
        </p:nvSpPr>
        <p:spPr>
          <a:xfrm>
            <a:off x="6029161" y="4179157"/>
            <a:ext cx="388715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sz="1800" dirty="0">
                <a:solidFill>
                  <a:srgbClr val="0070C0"/>
                </a:solidFill>
              </a:rPr>
              <a:t>NOS PROTEGE DEL SOL</a:t>
            </a:r>
            <a:r>
              <a:rPr dirty="0"/>
              <a:t>.</a:t>
            </a:r>
            <a:endParaRPr sz="20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5945531" y="2137406"/>
            <a:ext cx="474594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1800" dirty="0">
                <a:solidFill>
                  <a:srgbClr val="0070C0"/>
                </a:solidFill>
              </a:rPr>
              <a:t>DA AIRE PARA RESPIRAR (OXÍGENO</a:t>
            </a:r>
            <a:r>
              <a:rPr dirty="0"/>
              <a:t>).</a:t>
            </a:r>
            <a:endParaRPr sz="20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8" name="Google Shape;118;p3"/>
          <p:cNvCxnSpPr/>
          <p:nvPr/>
        </p:nvCxnSpPr>
        <p:spPr>
          <a:xfrm>
            <a:off x="698002" y="2723997"/>
            <a:ext cx="890835" cy="507667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9" name="Google Shape;119;p3"/>
          <p:cNvCxnSpPr/>
          <p:nvPr/>
        </p:nvCxnSpPr>
        <p:spPr>
          <a:xfrm>
            <a:off x="1231426" y="2723997"/>
            <a:ext cx="445417" cy="224721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4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3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4" descr="http://www.arasaac.org/repositorio/thumbs/10/200/3/3001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9675" y="4278437"/>
            <a:ext cx="2187575" cy="218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816" y="627593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"/>
          <p:cNvPicPr preferRelativeResize="0"/>
          <p:nvPr/>
        </p:nvPicPr>
        <p:blipFill rotWithShape="1">
          <a:blip r:embed="rId5">
            <a:alphaModFix/>
          </a:blip>
          <a:srcRect r="82852"/>
          <a:stretch/>
        </p:blipFill>
        <p:spPr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"/>
          <p:cNvSpPr txBox="1"/>
          <p:nvPr/>
        </p:nvSpPr>
        <p:spPr>
          <a:xfrm>
            <a:off x="226990" y="689861"/>
            <a:ext cx="891280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90500" marR="0" lvl="0" indent="-1905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Char char="•"/>
            </a:pPr>
            <a:r>
              <a:rPr sz="1800" dirty="0">
                <a:solidFill>
                  <a:srgbClr val="0070C0"/>
                </a:solidFill>
              </a:rPr>
              <a:t>¿QUÉ ES EL CLIMA</a:t>
            </a:r>
            <a:r>
              <a:rPr dirty="0">
                <a:solidFill>
                  <a:srgbClr val="0070C0"/>
                </a:solidFill>
              </a:rPr>
              <a:t>?</a:t>
            </a:r>
            <a:endParaRPr sz="54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442615" y="1871590"/>
            <a:ext cx="638417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>
                <a:solidFill>
                  <a:srgbClr val="0070C0"/>
                </a:solidFill>
              </a:rPr>
              <a:t>EL TIEMPO QUE HACE EN UN LUGAR.</a:t>
            </a:r>
            <a:endParaRPr b="1" i="1" u="sng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312754" y="3614771"/>
            <a:ext cx="562141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>
                <a:solidFill>
                  <a:srgbClr val="0070C0"/>
                </a:solidFill>
              </a:rPr>
              <a:t>EN CADA LUGAR DEL MUNDO HAY UN CLIMA DIFERENTE</a:t>
            </a:r>
            <a:r>
              <a:rPr dirty="0"/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30459" y="1360511"/>
            <a:ext cx="1377571" cy="1377571"/>
          </a:xfrm>
          <a:prstGeom prst="ellipse">
            <a:avLst/>
          </a:prstGeom>
          <a:noFill/>
          <a:ln w="9525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1" name="Google Shape;131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299880" y="4836418"/>
            <a:ext cx="654281" cy="654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160733" y="4691606"/>
            <a:ext cx="1044294" cy="1044294"/>
          </a:xfrm>
          <a:prstGeom prst="ellipse">
            <a:avLst/>
          </a:prstGeom>
          <a:noFill/>
          <a:ln w="9525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3" name="Google Shape;133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397870" y="4790728"/>
            <a:ext cx="745663" cy="745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279169" y="4663896"/>
            <a:ext cx="1066889" cy="1066889"/>
          </a:xfrm>
          <a:prstGeom prst="ellipse">
            <a:avLst/>
          </a:prstGeom>
          <a:noFill/>
          <a:ln w="9525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5" name="Google Shape;135;p4"/>
          <p:cNvSpPr/>
          <p:nvPr/>
        </p:nvSpPr>
        <p:spPr>
          <a:xfrm>
            <a:off x="4452135" y="5163560"/>
            <a:ext cx="1177636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4"/>
          <p:cNvPicPr preferRelativeResize="0"/>
          <p:nvPr/>
        </p:nvPicPr>
        <p:blipFill rotWithShape="1">
          <a:blip r:embed="rId11">
            <a:alphaModFix/>
          </a:blip>
          <a:srcRect t="17469" b="17596"/>
          <a:stretch/>
        </p:blipFill>
        <p:spPr>
          <a:xfrm>
            <a:off x="6513497" y="1457351"/>
            <a:ext cx="1886799" cy="1225182"/>
          </a:xfrm>
          <a:prstGeom prst="ellipse">
            <a:avLst/>
          </a:prstGeom>
          <a:noFill/>
          <a:ln w="9525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7" name="Google Shape;137;p4"/>
          <p:cNvSpPr/>
          <p:nvPr/>
        </p:nvSpPr>
        <p:spPr>
          <a:xfrm>
            <a:off x="5763490" y="1963418"/>
            <a:ext cx="580190" cy="26716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 txBox="1">
            <a:spLocks noGrp="1"/>
          </p:cNvSpPr>
          <p:nvPr>
            <p:ph type="title"/>
          </p:nvPr>
        </p:nvSpPr>
        <p:spPr>
          <a:xfrm>
            <a:off x="464121" y="365125"/>
            <a:ext cx="211281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Calibri"/>
              <a:buNone/>
            </a:pPr>
            <a:r>
              <a:rPr lang="es-ES" sz="4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CLIMA</a:t>
            </a:r>
            <a:endParaRPr sz="40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551566" y="3661773"/>
            <a:ext cx="241001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>
                <a:solidFill>
                  <a:srgbClr val="0070C0"/>
                </a:solidFill>
              </a:rPr>
              <a:t>EL CLIMA DEPENDE DE</a:t>
            </a:r>
            <a:endParaRPr sz="4400" b="1" i="1" u="sng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/>
          <p:nvPr/>
        </p:nvSpPr>
        <p:spPr>
          <a:xfrm>
            <a:off x="3024442" y="1271028"/>
            <a:ext cx="469000" cy="51816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 txBox="1"/>
          <p:nvPr/>
        </p:nvSpPr>
        <p:spPr>
          <a:xfrm>
            <a:off x="3556301" y="1490633"/>
            <a:ext cx="229031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>
                <a:solidFill>
                  <a:srgbClr val="0070C0"/>
                </a:solidFill>
              </a:rPr>
              <a:t>1</a:t>
            </a:r>
            <a:r>
              <a:rPr dirty="0"/>
              <a:t>- </a:t>
            </a:r>
            <a:r>
              <a:rPr dirty="0">
                <a:solidFill>
                  <a:srgbClr val="0070C0"/>
                </a:solidFill>
              </a:rPr>
              <a:t>TEMPERATURA</a:t>
            </a:r>
            <a:endParaRPr sz="4400" b="1" u="sng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9190" y="643285"/>
            <a:ext cx="738580" cy="738580"/>
          </a:xfrm>
          <a:prstGeom prst="ellipse">
            <a:avLst/>
          </a:prstGeom>
          <a:noFill/>
          <a:ln w="9525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7" name="Google Shape;147;p5"/>
          <p:cNvPicPr preferRelativeResize="0"/>
          <p:nvPr/>
        </p:nvPicPr>
        <p:blipFill rotWithShape="1">
          <a:blip r:embed="rId4">
            <a:alphaModFix/>
          </a:blip>
          <a:srcRect r="47249"/>
          <a:stretch/>
        </p:blipFill>
        <p:spPr>
          <a:xfrm>
            <a:off x="4463383" y="2633204"/>
            <a:ext cx="371957" cy="7051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8" name="Google Shape;148;p5"/>
          <p:cNvGrpSpPr/>
          <p:nvPr/>
        </p:nvGrpSpPr>
        <p:grpSpPr>
          <a:xfrm>
            <a:off x="9033589" y="2641904"/>
            <a:ext cx="487466" cy="697658"/>
            <a:chOff x="9407643" y="1203267"/>
            <a:chExt cx="811340" cy="1560281"/>
          </a:xfrm>
        </p:grpSpPr>
        <p:pic>
          <p:nvPicPr>
            <p:cNvPr id="149" name="Google Shape;149;p5"/>
            <p:cNvPicPr preferRelativeResize="0"/>
            <p:nvPr/>
          </p:nvPicPr>
          <p:blipFill rotWithShape="1">
            <a:blip r:embed="rId5">
              <a:alphaModFix/>
            </a:blip>
            <a:srcRect r="60898"/>
            <a:stretch/>
          </p:blipFill>
          <p:spPr>
            <a:xfrm>
              <a:off x="9407643" y="1203267"/>
              <a:ext cx="595925" cy="1524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5"/>
            <p:cNvPicPr preferRelativeResize="0"/>
            <p:nvPr/>
          </p:nvPicPr>
          <p:blipFill rotWithShape="1">
            <a:blip r:embed="rId6">
              <a:alphaModFix/>
            </a:blip>
            <a:srcRect l="38033" r="44511"/>
            <a:stretch/>
          </p:blipFill>
          <p:spPr>
            <a:xfrm rot="10800000">
              <a:off x="9953553" y="1239548"/>
              <a:ext cx="265430" cy="1524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1" name="Google Shape;151;p5"/>
          <p:cNvSpPr txBox="1"/>
          <p:nvPr/>
        </p:nvSpPr>
        <p:spPr>
          <a:xfrm>
            <a:off x="4720426" y="2788889"/>
            <a:ext cx="135759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t>HACE CALOR</a:t>
            </a:r>
            <a:endParaRPr sz="1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9433301" y="2797956"/>
            <a:ext cx="11177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t>HACE FRÍO</a:t>
            </a:r>
            <a:endParaRPr sz="18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3807139" y="2112270"/>
            <a:ext cx="35348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Temperatura </a:t>
            </a:r>
            <a:r>
              <a:rPr lang="es-ES" sz="1800" i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alta</a:t>
            </a:r>
            <a:r>
              <a:rPr lang="es-ES" sz="18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 sz="1800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5"/>
          <p:cNvSpPr txBox="1"/>
          <p:nvPr/>
        </p:nvSpPr>
        <p:spPr>
          <a:xfrm>
            <a:off x="8174275" y="2164615"/>
            <a:ext cx="35935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>Temperatura baja…</a:t>
            </a:r>
            <a:endParaRPr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04215" y="2579757"/>
            <a:ext cx="718165" cy="718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472157" y="2666862"/>
            <a:ext cx="668190" cy="668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764478" y="2612059"/>
            <a:ext cx="722993" cy="722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202254" y="2596166"/>
            <a:ext cx="789664" cy="789664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5"/>
          <p:cNvSpPr txBox="1"/>
          <p:nvPr/>
        </p:nvSpPr>
        <p:spPr>
          <a:xfrm>
            <a:off x="3764478" y="4878558"/>
            <a:ext cx="322701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>
                <a:solidFill>
                  <a:srgbClr val="0070C0"/>
                </a:solidFill>
              </a:rPr>
              <a:t>2- PRECIPITACIONES</a:t>
            </a:r>
            <a:endParaRPr sz="2000" u="sng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852920" y="4377568"/>
            <a:ext cx="730431" cy="730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827258" y="5274215"/>
            <a:ext cx="734164" cy="734164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5"/>
          <p:cNvSpPr txBox="1"/>
          <p:nvPr/>
        </p:nvSpPr>
        <p:spPr>
          <a:xfrm>
            <a:off x="4024075" y="5298323"/>
            <a:ext cx="31018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>El agua que cae de las nubes</a:t>
            </a:r>
          </a:p>
        </p:txBody>
      </p:sp>
      <p:pic>
        <p:nvPicPr>
          <p:cNvPr id="163" name="Google Shape;163;p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470907" y="5982131"/>
            <a:ext cx="562682" cy="730147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5"/>
          <p:cNvSpPr txBox="1"/>
          <p:nvPr/>
        </p:nvSpPr>
        <p:spPr>
          <a:xfrm>
            <a:off x="7103047" y="4474501"/>
            <a:ext cx="89546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t>- Lluvia</a:t>
            </a:r>
            <a:endParaRPr sz="1800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5"/>
          <p:cNvSpPr txBox="1"/>
          <p:nvPr/>
        </p:nvSpPr>
        <p:spPr>
          <a:xfrm>
            <a:off x="7142041" y="5348295"/>
            <a:ext cx="7050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t>- Nieve</a:t>
            </a:r>
            <a:endParaRPr sz="1800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5"/>
          <p:cNvSpPr txBox="1"/>
          <p:nvPr/>
        </p:nvSpPr>
        <p:spPr>
          <a:xfrm>
            <a:off x="7103047" y="6178462"/>
            <a:ext cx="14150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t>- Granizo</a:t>
            </a:r>
            <a:endParaRPr sz="1800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/>
          <p:nvPr/>
        </p:nvSpPr>
        <p:spPr>
          <a:xfrm>
            <a:off x="6902057" y="4461164"/>
            <a:ext cx="479969" cy="2098709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47816" y="627593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5"/>
          <p:cNvPicPr preferRelativeResize="0"/>
          <p:nvPr/>
        </p:nvPicPr>
        <p:blipFill rotWithShape="1">
          <a:blip r:embed="rId15">
            <a:alphaModFix/>
          </a:blip>
          <a:srcRect r="82852"/>
          <a:stretch/>
        </p:blipFill>
        <p:spPr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6"/>
          <p:cNvPicPr preferRelativeResize="0"/>
          <p:nvPr/>
        </p:nvPicPr>
        <p:blipFill rotWithShape="1">
          <a:blip r:embed="rId3">
            <a:alphaModFix/>
          </a:blip>
          <a:srcRect r="82852"/>
          <a:stretch/>
        </p:blipFill>
        <p:spPr>
          <a:xfrm>
            <a:off x="10864664" y="217188"/>
            <a:ext cx="1085850" cy="56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8628" y="6413084"/>
            <a:ext cx="1292038" cy="298163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6"/>
          <p:cNvSpPr/>
          <p:nvPr/>
        </p:nvSpPr>
        <p:spPr>
          <a:xfrm>
            <a:off x="264235" y="497540"/>
            <a:ext cx="6027748" cy="1227908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dirty="0">
                <a:solidFill>
                  <a:srgbClr val="0070C0"/>
                </a:solidFill>
              </a:rPr>
              <a:t>¿CUÁNTOS CLIMAS HAY EN EL MUNDO?</a:t>
            </a:r>
            <a:endParaRPr sz="16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1392" y="2757454"/>
            <a:ext cx="1043155" cy="104315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6"/>
          <p:cNvSpPr txBox="1"/>
          <p:nvPr/>
        </p:nvSpPr>
        <p:spPr>
          <a:xfrm>
            <a:off x="3152726" y="2495844"/>
            <a:ext cx="449674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>
                <a:solidFill>
                  <a:srgbClr val="0070C0"/>
                </a:solidFill>
              </a:rPr>
              <a:t>1- ZONAS CÁLIDAS DEL MUNDO</a:t>
            </a:r>
            <a:endParaRPr sz="54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99639" y="2237030"/>
            <a:ext cx="1089456" cy="108945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6"/>
          <p:cNvSpPr txBox="1"/>
          <p:nvPr/>
        </p:nvSpPr>
        <p:spPr>
          <a:xfrm>
            <a:off x="3180068" y="3789460"/>
            <a:ext cx="4488396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>
                <a:solidFill>
                  <a:srgbClr val="0070C0"/>
                </a:solidFill>
              </a:rPr>
              <a:t>2- ZONAS FRÍAS DEL MUNDO</a:t>
            </a:r>
            <a:endParaRPr sz="54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28225" y="3506342"/>
            <a:ext cx="1060870" cy="106087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6"/>
          <p:cNvSpPr txBox="1"/>
          <p:nvPr/>
        </p:nvSpPr>
        <p:spPr>
          <a:xfrm>
            <a:off x="3142392" y="5083076"/>
            <a:ext cx="5213446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>
                <a:solidFill>
                  <a:srgbClr val="0070C0"/>
                </a:solidFill>
              </a:rPr>
              <a:t>3- ZONAS TEMPLADAS DEL MUNDO</a:t>
            </a:r>
            <a:endParaRPr sz="54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232138" y="4794852"/>
            <a:ext cx="1056957" cy="1056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6" descr="http://www.arasaac.org/repositorio/thumbs/10/200/3/30015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96158" y="4102164"/>
            <a:ext cx="1060870" cy="1004682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6"/>
          <p:cNvSpPr/>
          <p:nvPr/>
        </p:nvSpPr>
        <p:spPr>
          <a:xfrm>
            <a:off x="8337425" y="2623872"/>
            <a:ext cx="580190" cy="26716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6"/>
          <p:cNvSpPr/>
          <p:nvPr/>
        </p:nvSpPr>
        <p:spPr>
          <a:xfrm>
            <a:off x="8331704" y="3903195"/>
            <a:ext cx="580190" cy="26716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6"/>
          <p:cNvSpPr/>
          <p:nvPr/>
        </p:nvSpPr>
        <p:spPr>
          <a:xfrm>
            <a:off x="8379745" y="5211104"/>
            <a:ext cx="580190" cy="26716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6"/>
          <p:cNvSpPr/>
          <p:nvPr/>
        </p:nvSpPr>
        <p:spPr>
          <a:xfrm>
            <a:off x="2700099" y="2495844"/>
            <a:ext cx="479969" cy="3110452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1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7" descr="http://www.arasaac.org/repositorio/thumbs/10/200/3/3001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2960" y="1328352"/>
            <a:ext cx="1060870" cy="1004682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7"/>
          <p:cNvSpPr/>
          <p:nvPr/>
        </p:nvSpPr>
        <p:spPr>
          <a:xfrm>
            <a:off x="2266825" y="1697111"/>
            <a:ext cx="580190" cy="26716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7"/>
          <p:cNvSpPr txBox="1"/>
          <p:nvPr/>
        </p:nvSpPr>
        <p:spPr>
          <a:xfrm>
            <a:off x="794585" y="706232"/>
            <a:ext cx="449674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>
                <a:solidFill>
                  <a:srgbClr val="0070C0"/>
                </a:solidFill>
              </a:rPr>
              <a:t>1- ZONAS CÁLIDAS DEL MUNDO</a:t>
            </a:r>
            <a:endParaRPr sz="54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9397" y="1285965"/>
            <a:ext cx="1089456" cy="1089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01046" y="419909"/>
            <a:ext cx="975301" cy="97530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7"/>
          <p:cNvSpPr txBox="1"/>
          <p:nvPr/>
        </p:nvSpPr>
        <p:spPr>
          <a:xfrm>
            <a:off x="610062" y="4963025"/>
            <a:ext cx="702503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>
                <a:solidFill>
                  <a:schemeClr val="tx1"/>
                </a:solidFill>
              </a:rPr>
              <a:t>NO HAY VEGETACIÓN</a:t>
            </a:r>
            <a:endParaRPr sz="4400" b="1" i="1" u="sng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7"/>
          <p:cNvSpPr txBox="1"/>
          <p:nvPr/>
        </p:nvSpPr>
        <p:spPr>
          <a:xfrm>
            <a:off x="610062" y="3147528"/>
            <a:ext cx="5424978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>
                <a:solidFill>
                  <a:schemeClr val="tx1"/>
                </a:solidFill>
              </a:rPr>
              <a:t>LLUEVE POCO. ESTÁ CUBIERTO DE ARENA Y PIEDRAS</a:t>
            </a:r>
            <a:r>
              <a:rPr dirty="0"/>
              <a:t>.</a:t>
            </a:r>
            <a:endParaRPr sz="4400" b="1" i="1" u="sng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0" name="Google Shape;200;p7"/>
          <p:cNvGrpSpPr/>
          <p:nvPr/>
        </p:nvGrpSpPr>
        <p:grpSpPr>
          <a:xfrm>
            <a:off x="5991710" y="2222561"/>
            <a:ext cx="1712421" cy="2246769"/>
            <a:chOff x="8784978" y="3098752"/>
            <a:chExt cx="1712421" cy="2246769"/>
          </a:xfrm>
        </p:grpSpPr>
        <p:pic>
          <p:nvPicPr>
            <p:cNvPr id="201" name="Google Shape;201;p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879123" y="3591746"/>
              <a:ext cx="1524132" cy="15241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2" name="Google Shape;202;p7"/>
            <p:cNvSpPr/>
            <p:nvPr/>
          </p:nvSpPr>
          <p:spPr>
            <a:xfrm>
              <a:off x="8784978" y="3098752"/>
              <a:ext cx="1712421" cy="2246769"/>
            </a:xfrm>
            <a:prstGeom prst="mathMultiply">
              <a:avLst>
                <a:gd name="adj1" fmla="val 8975"/>
              </a:avLst>
            </a:prstGeom>
            <a:solidFill>
              <a:srgbClr val="FF0000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3" name="Google Shape;203;p7"/>
          <p:cNvGrpSpPr/>
          <p:nvPr/>
        </p:nvGrpSpPr>
        <p:grpSpPr>
          <a:xfrm>
            <a:off x="8655493" y="2626917"/>
            <a:ext cx="1524003" cy="1524003"/>
            <a:chOff x="6508875" y="4732462"/>
            <a:chExt cx="1524003" cy="1524003"/>
          </a:xfrm>
        </p:grpSpPr>
        <p:pic>
          <p:nvPicPr>
            <p:cNvPr id="204" name="Google Shape;204;p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508875" y="4732462"/>
              <a:ext cx="1524003" cy="1524003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745"/>
                </a:srgbClr>
              </a:outerShdw>
            </a:effectLst>
          </p:spPr>
        </p:pic>
        <p:pic>
          <p:nvPicPr>
            <p:cNvPr id="205" name="Google Shape;205;p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669076" y="5461860"/>
              <a:ext cx="754620" cy="7546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6" name="Google Shape;206;p7"/>
          <p:cNvSpPr/>
          <p:nvPr/>
        </p:nvSpPr>
        <p:spPr>
          <a:xfrm>
            <a:off x="7798276" y="3212363"/>
            <a:ext cx="580190" cy="26716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7"/>
          <p:cNvSpPr/>
          <p:nvPr/>
        </p:nvSpPr>
        <p:spPr>
          <a:xfrm>
            <a:off x="4425299" y="1637663"/>
            <a:ext cx="362618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>
                <a:solidFill>
                  <a:schemeClr val="tx1"/>
                </a:solidFill>
              </a:rPr>
              <a:t>TEMPERATURA ALTA TODO EL AÑO</a:t>
            </a:r>
          </a:p>
        </p:txBody>
      </p:sp>
      <p:grpSp>
        <p:nvGrpSpPr>
          <p:cNvPr id="208" name="Google Shape;208;p7"/>
          <p:cNvGrpSpPr/>
          <p:nvPr/>
        </p:nvGrpSpPr>
        <p:grpSpPr>
          <a:xfrm>
            <a:off x="3010088" y="4319745"/>
            <a:ext cx="1508808" cy="1676931"/>
            <a:chOff x="4258412" y="4420676"/>
            <a:chExt cx="2013882" cy="2356061"/>
          </a:xfrm>
        </p:grpSpPr>
        <p:pic>
          <p:nvPicPr>
            <p:cNvPr id="209" name="Google Shape;209;p7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483105" y="4794420"/>
              <a:ext cx="1524003" cy="1524003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745"/>
                </a:srgbClr>
              </a:outerShdw>
            </a:effectLst>
          </p:spPr>
        </p:pic>
        <p:sp>
          <p:nvSpPr>
            <p:cNvPr id="210" name="Google Shape;210;p7"/>
            <p:cNvSpPr/>
            <p:nvPr/>
          </p:nvSpPr>
          <p:spPr>
            <a:xfrm>
              <a:off x="4258412" y="4420676"/>
              <a:ext cx="2013882" cy="2356061"/>
            </a:xfrm>
            <a:prstGeom prst="mathMultiply">
              <a:avLst>
                <a:gd name="adj1" fmla="val 6184"/>
              </a:avLst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1" name="Google Shape;211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47816" y="627593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7"/>
          <p:cNvPicPr preferRelativeResize="0"/>
          <p:nvPr/>
        </p:nvPicPr>
        <p:blipFill rotWithShape="1">
          <a:blip r:embed="rId11">
            <a:alphaModFix/>
          </a:blip>
          <a:srcRect r="82852"/>
          <a:stretch/>
        </p:blipFill>
        <p:spPr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"/>
          <p:cNvSpPr txBox="1"/>
          <p:nvPr/>
        </p:nvSpPr>
        <p:spPr>
          <a:xfrm>
            <a:off x="312143" y="609410"/>
            <a:ext cx="4488396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>
                <a:solidFill>
                  <a:srgbClr val="0070C0"/>
                </a:solidFill>
              </a:rPr>
              <a:t>2- ZONAS FRÍAS DEL MUNDO</a:t>
            </a:r>
            <a:endParaRPr sz="54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163" y="1330242"/>
            <a:ext cx="1060870" cy="1060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8" descr="http://www.arasaac.org/repositorio/thumbs/10/200/3/30015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0261" y="1328352"/>
            <a:ext cx="1060870" cy="1004682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8"/>
          <p:cNvSpPr/>
          <p:nvPr/>
        </p:nvSpPr>
        <p:spPr>
          <a:xfrm>
            <a:off x="2097008" y="1697111"/>
            <a:ext cx="580190" cy="26716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91546" y="377670"/>
            <a:ext cx="885367" cy="885367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8"/>
          <p:cNvSpPr txBox="1"/>
          <p:nvPr/>
        </p:nvSpPr>
        <p:spPr>
          <a:xfrm>
            <a:off x="547785" y="3108680"/>
            <a:ext cx="702503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>EL PAISAJE ESTÁ CUBIERTO DE HIELO.</a:t>
            </a:r>
            <a:endParaRPr sz="4400" b="1" i="1" u="sng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8"/>
          <p:cNvSpPr txBox="1"/>
          <p:nvPr/>
        </p:nvSpPr>
        <p:spPr>
          <a:xfrm>
            <a:off x="596749" y="4884336"/>
            <a:ext cx="304450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>NO HAY VEGETACIÓN.</a:t>
            </a:r>
            <a:endParaRPr sz="4400" b="1" i="1" u="sng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4" name="Google Shape;224;p8"/>
          <p:cNvGrpSpPr/>
          <p:nvPr/>
        </p:nvGrpSpPr>
        <p:grpSpPr>
          <a:xfrm>
            <a:off x="3220696" y="4245925"/>
            <a:ext cx="1508808" cy="1676931"/>
            <a:chOff x="4258412" y="4420676"/>
            <a:chExt cx="2013882" cy="2356061"/>
          </a:xfrm>
        </p:grpSpPr>
        <p:pic>
          <p:nvPicPr>
            <p:cNvPr id="225" name="Google Shape;225;p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483105" y="4794420"/>
              <a:ext cx="1524003" cy="1524003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745"/>
                </a:srgbClr>
              </a:outerShdw>
            </a:effectLst>
          </p:spPr>
        </p:pic>
        <p:sp>
          <p:nvSpPr>
            <p:cNvPr id="226" name="Google Shape;226;p8"/>
            <p:cNvSpPr/>
            <p:nvPr/>
          </p:nvSpPr>
          <p:spPr>
            <a:xfrm>
              <a:off x="4258412" y="4420676"/>
              <a:ext cx="2013882" cy="2356061"/>
            </a:xfrm>
            <a:prstGeom prst="mathMultiply">
              <a:avLst>
                <a:gd name="adj1" fmla="val 6184"/>
              </a:avLst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7" name="Google Shape;227;p8"/>
          <p:cNvGrpSpPr/>
          <p:nvPr/>
        </p:nvGrpSpPr>
        <p:grpSpPr>
          <a:xfrm>
            <a:off x="7044459" y="2727849"/>
            <a:ext cx="1169187" cy="1161771"/>
            <a:chOff x="7695045" y="4794420"/>
            <a:chExt cx="1524003" cy="1613396"/>
          </a:xfrm>
        </p:grpSpPr>
        <p:pic>
          <p:nvPicPr>
            <p:cNvPr id="228" name="Google Shape;228;p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695045" y="4794420"/>
              <a:ext cx="1524003" cy="1524003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745"/>
                </a:srgbClr>
              </a:outerShdw>
            </a:effectLst>
          </p:spPr>
        </p:pic>
        <p:pic>
          <p:nvPicPr>
            <p:cNvPr id="229" name="Google Shape;229;p8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830576" y="5781580"/>
              <a:ext cx="626236" cy="62623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0" name="Google Shape;230;p8"/>
          <p:cNvSpPr/>
          <p:nvPr/>
        </p:nvSpPr>
        <p:spPr>
          <a:xfrm>
            <a:off x="4014949" y="1652652"/>
            <a:ext cx="371255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t>TEMPERATURA BAJA TODO EL AÑO</a:t>
            </a:r>
          </a:p>
        </p:txBody>
      </p:sp>
      <p:sp>
        <p:nvSpPr>
          <p:cNvPr id="231" name="Google Shape;231;p8"/>
          <p:cNvSpPr/>
          <p:nvPr/>
        </p:nvSpPr>
        <p:spPr>
          <a:xfrm>
            <a:off x="6189292" y="3142967"/>
            <a:ext cx="580190" cy="26716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911542" y="2786393"/>
            <a:ext cx="1247475" cy="124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47816" y="627593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8"/>
          <p:cNvPicPr preferRelativeResize="0"/>
          <p:nvPr/>
        </p:nvPicPr>
        <p:blipFill rotWithShape="1">
          <a:blip r:embed="rId11">
            <a:alphaModFix/>
          </a:blip>
          <a:srcRect r="82852"/>
          <a:stretch/>
        </p:blipFill>
        <p:spPr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9"/>
          <p:cNvSpPr txBox="1"/>
          <p:nvPr/>
        </p:nvSpPr>
        <p:spPr>
          <a:xfrm>
            <a:off x="312143" y="609410"/>
            <a:ext cx="5213446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>
                <a:solidFill>
                  <a:srgbClr val="0070C0"/>
                </a:solidFill>
              </a:rPr>
              <a:t>3- ZONAS TEMPLADAS DEL MUNDO</a:t>
            </a:r>
            <a:endParaRPr sz="54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9" descr="http://www.arasaac.org/repositorio/thumbs/10/200/3/3001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0261" y="1659673"/>
            <a:ext cx="1060870" cy="1004682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9"/>
          <p:cNvSpPr/>
          <p:nvPr/>
        </p:nvSpPr>
        <p:spPr>
          <a:xfrm>
            <a:off x="2097008" y="2028432"/>
            <a:ext cx="580190" cy="26716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78681" y="4202792"/>
            <a:ext cx="1141789" cy="10847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243" name="Google Shape;243;p9"/>
          <p:cNvSpPr/>
          <p:nvPr/>
        </p:nvSpPr>
        <p:spPr>
          <a:xfrm>
            <a:off x="3957958" y="2020121"/>
            <a:ext cx="447629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t>A VECES FRÍO... A VECES CALOR</a:t>
            </a:r>
            <a:endParaRPr sz="2000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3015" y="1659673"/>
            <a:ext cx="1056957" cy="1056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9"/>
          <p:cNvPicPr preferRelativeResize="0"/>
          <p:nvPr/>
        </p:nvPicPr>
        <p:blipFill rotWithShape="1">
          <a:blip r:embed="rId6">
            <a:alphaModFix/>
          </a:blip>
          <a:srcRect b="41701"/>
          <a:stretch/>
        </p:blipFill>
        <p:spPr>
          <a:xfrm>
            <a:off x="5250016" y="451894"/>
            <a:ext cx="1130266" cy="658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22866" y="4952786"/>
            <a:ext cx="523496" cy="52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15963" y="1634205"/>
            <a:ext cx="411146" cy="411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190885" y="1634205"/>
            <a:ext cx="389563" cy="389563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9"/>
          <p:cNvSpPr txBox="1"/>
          <p:nvPr/>
        </p:nvSpPr>
        <p:spPr>
          <a:xfrm>
            <a:off x="604961" y="4602158"/>
            <a:ext cx="702503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>LLENO DE ANIMALES Y VEGETACIÓN.</a:t>
            </a:r>
            <a:endParaRPr sz="4400" b="1" i="1" u="sng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9"/>
          <p:cNvSpPr/>
          <p:nvPr/>
        </p:nvSpPr>
        <p:spPr>
          <a:xfrm>
            <a:off x="4798193" y="4679693"/>
            <a:ext cx="580190" cy="26716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92130" y="4235250"/>
            <a:ext cx="1025763" cy="1025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919398" y="4088035"/>
            <a:ext cx="730431" cy="730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47816" y="627593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9"/>
          <p:cNvPicPr preferRelativeResize="0"/>
          <p:nvPr/>
        </p:nvPicPr>
        <p:blipFill rotWithShape="1">
          <a:blip r:embed="rId13">
            <a:alphaModFix/>
          </a:blip>
          <a:srcRect r="82852"/>
          <a:stretch/>
        </p:blipFill>
        <p:spPr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231</Words>
  <Application>Microsoft Office PowerPoint</Application>
  <PresentationFormat>Panorámica</PresentationFormat>
  <Paragraphs>50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Tahoma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CLIMA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JAVIER VACA ROMAN</dc:creator>
  <cp:lastModifiedBy>FRANCISCO JAVIER VACA ROMAN</cp:lastModifiedBy>
  <cp:revision>4</cp:revision>
  <dcterms:created xsi:type="dcterms:W3CDTF">2020-11-09T10:51:41Z</dcterms:created>
  <dcterms:modified xsi:type="dcterms:W3CDTF">2026-02-18T14:15:30Z</dcterms:modified>
</cp:coreProperties>
</file>