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9DCahcQkNuG7hbUMLjP6ow==" hashData="bilTb+ePREMpWZSB4Ph8cVdhKCvL08jd6SGAvIQoEPgEhu7sz2wB1Y16Aq6SrK6J8D0/aqVV18mtSpRIXZOZy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263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903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042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496" y="6347012"/>
            <a:ext cx="1135671" cy="26376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43943" y="90755"/>
            <a:ext cx="895431" cy="500915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93815" y="1241318"/>
            <a:ext cx="8804910" cy="3542665"/>
          </a:xfrm>
          <a:custGeom>
            <a:avLst/>
            <a:gdLst/>
            <a:ahLst/>
            <a:cxnLst/>
            <a:rect l="l" t="t" r="r" b="b"/>
            <a:pathLst>
              <a:path w="8804910" h="3542665">
                <a:moveTo>
                  <a:pt x="8213963" y="3542334"/>
                </a:moveTo>
                <a:lnTo>
                  <a:pt x="590400" y="3542334"/>
                </a:lnTo>
                <a:lnTo>
                  <a:pt x="541978" y="3540377"/>
                </a:lnTo>
                <a:lnTo>
                  <a:pt x="494634" y="3534607"/>
                </a:lnTo>
                <a:lnTo>
                  <a:pt x="448520" y="3525176"/>
                </a:lnTo>
                <a:lnTo>
                  <a:pt x="403788" y="3512235"/>
                </a:lnTo>
                <a:lnTo>
                  <a:pt x="360590" y="3495938"/>
                </a:lnTo>
                <a:lnTo>
                  <a:pt x="319077" y="3476435"/>
                </a:lnTo>
                <a:lnTo>
                  <a:pt x="279402" y="3453879"/>
                </a:lnTo>
                <a:lnTo>
                  <a:pt x="241717" y="3428421"/>
                </a:lnTo>
                <a:lnTo>
                  <a:pt x="206174" y="3400214"/>
                </a:lnTo>
                <a:lnTo>
                  <a:pt x="172924" y="3369410"/>
                </a:lnTo>
                <a:lnTo>
                  <a:pt x="142120" y="3336160"/>
                </a:lnTo>
                <a:lnTo>
                  <a:pt x="113913" y="3300617"/>
                </a:lnTo>
                <a:lnTo>
                  <a:pt x="88455" y="3262932"/>
                </a:lnTo>
                <a:lnTo>
                  <a:pt x="65899" y="3223257"/>
                </a:lnTo>
                <a:lnTo>
                  <a:pt x="46396" y="3181744"/>
                </a:lnTo>
                <a:lnTo>
                  <a:pt x="30099" y="3138546"/>
                </a:lnTo>
                <a:lnTo>
                  <a:pt x="17158" y="3093814"/>
                </a:lnTo>
                <a:lnTo>
                  <a:pt x="7727" y="3047700"/>
                </a:lnTo>
                <a:lnTo>
                  <a:pt x="1957" y="3000356"/>
                </a:lnTo>
                <a:lnTo>
                  <a:pt x="0" y="2951933"/>
                </a:lnTo>
                <a:lnTo>
                  <a:pt x="0" y="590400"/>
                </a:lnTo>
                <a:lnTo>
                  <a:pt x="1957" y="541978"/>
                </a:lnTo>
                <a:lnTo>
                  <a:pt x="7727" y="494634"/>
                </a:lnTo>
                <a:lnTo>
                  <a:pt x="17158" y="448520"/>
                </a:lnTo>
                <a:lnTo>
                  <a:pt x="30099" y="403788"/>
                </a:lnTo>
                <a:lnTo>
                  <a:pt x="46396" y="360590"/>
                </a:lnTo>
                <a:lnTo>
                  <a:pt x="65899" y="319077"/>
                </a:lnTo>
                <a:lnTo>
                  <a:pt x="88455" y="279402"/>
                </a:lnTo>
                <a:lnTo>
                  <a:pt x="113913" y="241717"/>
                </a:lnTo>
                <a:lnTo>
                  <a:pt x="142120" y="206174"/>
                </a:lnTo>
                <a:lnTo>
                  <a:pt x="172924" y="172924"/>
                </a:lnTo>
                <a:lnTo>
                  <a:pt x="206174" y="142120"/>
                </a:lnTo>
                <a:lnTo>
                  <a:pt x="241717" y="113913"/>
                </a:lnTo>
                <a:lnTo>
                  <a:pt x="279402" y="88455"/>
                </a:lnTo>
                <a:lnTo>
                  <a:pt x="319077" y="65899"/>
                </a:lnTo>
                <a:lnTo>
                  <a:pt x="360590" y="46396"/>
                </a:lnTo>
                <a:lnTo>
                  <a:pt x="403788" y="30099"/>
                </a:lnTo>
                <a:lnTo>
                  <a:pt x="448520" y="17158"/>
                </a:lnTo>
                <a:lnTo>
                  <a:pt x="494634" y="7727"/>
                </a:lnTo>
                <a:lnTo>
                  <a:pt x="541978" y="1957"/>
                </a:lnTo>
                <a:lnTo>
                  <a:pt x="590400" y="0"/>
                </a:lnTo>
                <a:lnTo>
                  <a:pt x="8213963" y="0"/>
                </a:lnTo>
                <a:lnTo>
                  <a:pt x="8265875" y="2285"/>
                </a:lnTo>
                <a:lnTo>
                  <a:pt x="8317040" y="9065"/>
                </a:lnTo>
                <a:lnTo>
                  <a:pt x="8367186" y="20227"/>
                </a:lnTo>
                <a:lnTo>
                  <a:pt x="8416041" y="35659"/>
                </a:lnTo>
                <a:lnTo>
                  <a:pt x="8463334" y="55248"/>
                </a:lnTo>
                <a:lnTo>
                  <a:pt x="8508792" y="78882"/>
                </a:lnTo>
                <a:lnTo>
                  <a:pt x="8552144" y="106448"/>
                </a:lnTo>
                <a:lnTo>
                  <a:pt x="8593117" y="137833"/>
                </a:lnTo>
                <a:lnTo>
                  <a:pt x="8631440" y="172924"/>
                </a:lnTo>
                <a:lnTo>
                  <a:pt x="8666531" y="211247"/>
                </a:lnTo>
                <a:lnTo>
                  <a:pt x="8697916" y="252220"/>
                </a:lnTo>
                <a:lnTo>
                  <a:pt x="8725482" y="295572"/>
                </a:lnTo>
                <a:lnTo>
                  <a:pt x="8749116" y="341030"/>
                </a:lnTo>
                <a:lnTo>
                  <a:pt x="8768705" y="388322"/>
                </a:lnTo>
                <a:lnTo>
                  <a:pt x="8784137" y="437178"/>
                </a:lnTo>
                <a:lnTo>
                  <a:pt x="8795299" y="487324"/>
                </a:lnTo>
                <a:lnTo>
                  <a:pt x="8802079" y="538489"/>
                </a:lnTo>
                <a:lnTo>
                  <a:pt x="8804364" y="590400"/>
                </a:lnTo>
                <a:lnTo>
                  <a:pt x="8804364" y="2951933"/>
                </a:lnTo>
                <a:lnTo>
                  <a:pt x="8802407" y="3000356"/>
                </a:lnTo>
                <a:lnTo>
                  <a:pt x="8796637" y="3047700"/>
                </a:lnTo>
                <a:lnTo>
                  <a:pt x="8787206" y="3093814"/>
                </a:lnTo>
                <a:lnTo>
                  <a:pt x="8774265" y="3138546"/>
                </a:lnTo>
                <a:lnTo>
                  <a:pt x="8757968" y="3181744"/>
                </a:lnTo>
                <a:lnTo>
                  <a:pt x="8738465" y="3223257"/>
                </a:lnTo>
                <a:lnTo>
                  <a:pt x="8715909" y="3262932"/>
                </a:lnTo>
                <a:lnTo>
                  <a:pt x="8690451" y="3300617"/>
                </a:lnTo>
                <a:lnTo>
                  <a:pt x="8662244" y="3336160"/>
                </a:lnTo>
                <a:lnTo>
                  <a:pt x="8631440" y="3369410"/>
                </a:lnTo>
                <a:lnTo>
                  <a:pt x="8598190" y="3400214"/>
                </a:lnTo>
                <a:lnTo>
                  <a:pt x="8562647" y="3428421"/>
                </a:lnTo>
                <a:lnTo>
                  <a:pt x="8524962" y="3453879"/>
                </a:lnTo>
                <a:lnTo>
                  <a:pt x="8485287" y="3476435"/>
                </a:lnTo>
                <a:lnTo>
                  <a:pt x="8443774" y="3495938"/>
                </a:lnTo>
                <a:lnTo>
                  <a:pt x="8400576" y="3512235"/>
                </a:lnTo>
                <a:lnTo>
                  <a:pt x="8355844" y="3525176"/>
                </a:lnTo>
                <a:lnTo>
                  <a:pt x="8309730" y="3534607"/>
                </a:lnTo>
                <a:lnTo>
                  <a:pt x="8262386" y="3540377"/>
                </a:lnTo>
                <a:lnTo>
                  <a:pt x="8213963" y="3542334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693815" y="1241318"/>
            <a:ext cx="8804910" cy="3542665"/>
          </a:xfrm>
          <a:custGeom>
            <a:avLst/>
            <a:gdLst/>
            <a:ahLst/>
            <a:cxnLst/>
            <a:rect l="l" t="t" r="r" b="b"/>
            <a:pathLst>
              <a:path w="8804910" h="3542665">
                <a:moveTo>
                  <a:pt x="0" y="590400"/>
                </a:moveTo>
                <a:lnTo>
                  <a:pt x="1957" y="541978"/>
                </a:lnTo>
                <a:lnTo>
                  <a:pt x="7727" y="494634"/>
                </a:lnTo>
                <a:lnTo>
                  <a:pt x="17158" y="448520"/>
                </a:lnTo>
                <a:lnTo>
                  <a:pt x="30099" y="403788"/>
                </a:lnTo>
                <a:lnTo>
                  <a:pt x="46396" y="360590"/>
                </a:lnTo>
                <a:lnTo>
                  <a:pt x="65899" y="319077"/>
                </a:lnTo>
                <a:lnTo>
                  <a:pt x="88455" y="279402"/>
                </a:lnTo>
                <a:lnTo>
                  <a:pt x="113913" y="241717"/>
                </a:lnTo>
                <a:lnTo>
                  <a:pt x="142120" y="206174"/>
                </a:lnTo>
                <a:lnTo>
                  <a:pt x="172924" y="172924"/>
                </a:lnTo>
                <a:lnTo>
                  <a:pt x="206174" y="142120"/>
                </a:lnTo>
                <a:lnTo>
                  <a:pt x="241717" y="113913"/>
                </a:lnTo>
                <a:lnTo>
                  <a:pt x="279402" y="88455"/>
                </a:lnTo>
                <a:lnTo>
                  <a:pt x="319077" y="65899"/>
                </a:lnTo>
                <a:lnTo>
                  <a:pt x="360590" y="46396"/>
                </a:lnTo>
                <a:lnTo>
                  <a:pt x="403788" y="30099"/>
                </a:lnTo>
                <a:lnTo>
                  <a:pt x="448520" y="17158"/>
                </a:lnTo>
                <a:lnTo>
                  <a:pt x="494634" y="7727"/>
                </a:lnTo>
                <a:lnTo>
                  <a:pt x="541978" y="1957"/>
                </a:lnTo>
                <a:lnTo>
                  <a:pt x="590400" y="0"/>
                </a:lnTo>
                <a:lnTo>
                  <a:pt x="8213963" y="0"/>
                </a:lnTo>
                <a:lnTo>
                  <a:pt x="8265875" y="2285"/>
                </a:lnTo>
                <a:lnTo>
                  <a:pt x="8317040" y="9065"/>
                </a:lnTo>
                <a:lnTo>
                  <a:pt x="8367186" y="20227"/>
                </a:lnTo>
                <a:lnTo>
                  <a:pt x="8416041" y="35659"/>
                </a:lnTo>
                <a:lnTo>
                  <a:pt x="8463334" y="55248"/>
                </a:lnTo>
                <a:lnTo>
                  <a:pt x="8508792" y="78882"/>
                </a:lnTo>
                <a:lnTo>
                  <a:pt x="8552144" y="106448"/>
                </a:lnTo>
                <a:lnTo>
                  <a:pt x="8593117" y="137833"/>
                </a:lnTo>
                <a:lnTo>
                  <a:pt x="8631440" y="172924"/>
                </a:lnTo>
                <a:lnTo>
                  <a:pt x="8666532" y="211247"/>
                </a:lnTo>
                <a:lnTo>
                  <a:pt x="8697916" y="252220"/>
                </a:lnTo>
                <a:lnTo>
                  <a:pt x="8725482" y="295572"/>
                </a:lnTo>
                <a:lnTo>
                  <a:pt x="8749116" y="341030"/>
                </a:lnTo>
                <a:lnTo>
                  <a:pt x="8768705" y="388322"/>
                </a:lnTo>
                <a:lnTo>
                  <a:pt x="8784137" y="437178"/>
                </a:lnTo>
                <a:lnTo>
                  <a:pt x="8795299" y="487324"/>
                </a:lnTo>
                <a:lnTo>
                  <a:pt x="8802079" y="538489"/>
                </a:lnTo>
                <a:lnTo>
                  <a:pt x="8804364" y="590400"/>
                </a:lnTo>
                <a:lnTo>
                  <a:pt x="8804364" y="2951933"/>
                </a:lnTo>
                <a:lnTo>
                  <a:pt x="8802407" y="3000356"/>
                </a:lnTo>
                <a:lnTo>
                  <a:pt x="8796637" y="3047700"/>
                </a:lnTo>
                <a:lnTo>
                  <a:pt x="8787206" y="3093814"/>
                </a:lnTo>
                <a:lnTo>
                  <a:pt x="8774265" y="3138546"/>
                </a:lnTo>
                <a:lnTo>
                  <a:pt x="8757968" y="3181744"/>
                </a:lnTo>
                <a:lnTo>
                  <a:pt x="8738465" y="3223257"/>
                </a:lnTo>
                <a:lnTo>
                  <a:pt x="8715909" y="3262932"/>
                </a:lnTo>
                <a:lnTo>
                  <a:pt x="8690451" y="3300617"/>
                </a:lnTo>
                <a:lnTo>
                  <a:pt x="8662244" y="3336160"/>
                </a:lnTo>
                <a:lnTo>
                  <a:pt x="8631440" y="3369410"/>
                </a:lnTo>
                <a:lnTo>
                  <a:pt x="8598190" y="3400214"/>
                </a:lnTo>
                <a:lnTo>
                  <a:pt x="8562647" y="3428421"/>
                </a:lnTo>
                <a:lnTo>
                  <a:pt x="8524962" y="3453879"/>
                </a:lnTo>
                <a:lnTo>
                  <a:pt x="8485287" y="3476435"/>
                </a:lnTo>
                <a:lnTo>
                  <a:pt x="8443774" y="3495938"/>
                </a:lnTo>
                <a:lnTo>
                  <a:pt x="8400576" y="3512235"/>
                </a:lnTo>
                <a:lnTo>
                  <a:pt x="8355844" y="3525176"/>
                </a:lnTo>
                <a:lnTo>
                  <a:pt x="8309730" y="3534607"/>
                </a:lnTo>
                <a:lnTo>
                  <a:pt x="8262386" y="3540377"/>
                </a:lnTo>
                <a:lnTo>
                  <a:pt x="8213963" y="3542334"/>
                </a:lnTo>
                <a:lnTo>
                  <a:pt x="590400" y="3542334"/>
                </a:lnTo>
                <a:lnTo>
                  <a:pt x="541978" y="3540377"/>
                </a:lnTo>
                <a:lnTo>
                  <a:pt x="494634" y="3534607"/>
                </a:lnTo>
                <a:lnTo>
                  <a:pt x="448520" y="3525176"/>
                </a:lnTo>
                <a:lnTo>
                  <a:pt x="403788" y="3512235"/>
                </a:lnTo>
                <a:lnTo>
                  <a:pt x="360590" y="3495938"/>
                </a:lnTo>
                <a:lnTo>
                  <a:pt x="319077" y="3476435"/>
                </a:lnTo>
                <a:lnTo>
                  <a:pt x="279402" y="3453879"/>
                </a:lnTo>
                <a:lnTo>
                  <a:pt x="241717" y="3428421"/>
                </a:lnTo>
                <a:lnTo>
                  <a:pt x="206174" y="3400214"/>
                </a:lnTo>
                <a:lnTo>
                  <a:pt x="172924" y="3369410"/>
                </a:lnTo>
                <a:lnTo>
                  <a:pt x="142120" y="3336160"/>
                </a:lnTo>
                <a:lnTo>
                  <a:pt x="113913" y="3300617"/>
                </a:lnTo>
                <a:lnTo>
                  <a:pt x="88455" y="3262932"/>
                </a:lnTo>
                <a:lnTo>
                  <a:pt x="65899" y="3223257"/>
                </a:lnTo>
                <a:lnTo>
                  <a:pt x="46396" y="3181744"/>
                </a:lnTo>
                <a:lnTo>
                  <a:pt x="30099" y="3138546"/>
                </a:lnTo>
                <a:lnTo>
                  <a:pt x="17158" y="3093814"/>
                </a:lnTo>
                <a:lnTo>
                  <a:pt x="7727" y="3047700"/>
                </a:lnTo>
                <a:lnTo>
                  <a:pt x="1957" y="3000356"/>
                </a:lnTo>
                <a:lnTo>
                  <a:pt x="0" y="2951933"/>
                </a:lnTo>
                <a:lnTo>
                  <a:pt x="0" y="590400"/>
                </a:lnTo>
                <a:close/>
              </a:path>
            </a:pathLst>
          </a:custGeom>
          <a:ln w="12699">
            <a:solidFill>
              <a:srgbClr val="4271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1" u="heavy">
                <a:solidFill>
                  <a:srgbClr val="37552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127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3064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3144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915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482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037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51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4982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801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92E56-18A7-420B-8969-2E42686029CF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996C2-AF0E-4DCC-A716-A10E577A7C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507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0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12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6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microsoft.com/office/2007/relationships/hdphoto" Target="../media/hdphoto1.wdp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6.png"/><Relationship Id="rId18" Type="http://schemas.openxmlformats.org/officeDocument/2006/relationships/image" Target="../media/image14.png"/><Relationship Id="rId3" Type="http://schemas.openxmlformats.org/officeDocument/2006/relationships/image" Target="../media/image13.png"/><Relationship Id="rId21" Type="http://schemas.openxmlformats.org/officeDocument/2006/relationships/image" Target="../media/image6.png"/><Relationship Id="rId7" Type="http://schemas.microsoft.com/office/2007/relationships/hdphoto" Target="../media/hdphoto2.wdp"/><Relationship Id="rId12" Type="http://schemas.microsoft.com/office/2007/relationships/hdphoto" Target="../media/hdphoto4.wdp"/><Relationship Id="rId17" Type="http://schemas.openxmlformats.org/officeDocument/2006/relationships/image" Target="../media/image28.png"/><Relationship Id="rId2" Type="http://schemas.openxmlformats.org/officeDocument/2006/relationships/image" Target="../media/image12.png"/><Relationship Id="rId16" Type="http://schemas.microsoft.com/office/2007/relationships/hdphoto" Target="../media/hdphoto6.wdp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11" Type="http://schemas.openxmlformats.org/officeDocument/2006/relationships/image" Target="../media/image25.png"/><Relationship Id="rId5" Type="http://schemas.openxmlformats.org/officeDocument/2006/relationships/image" Target="../media/image21.png"/><Relationship Id="rId15" Type="http://schemas.openxmlformats.org/officeDocument/2006/relationships/image" Target="../media/image27.png"/><Relationship Id="rId10" Type="http://schemas.microsoft.com/office/2007/relationships/hdphoto" Target="../media/hdphoto3.wdp"/><Relationship Id="rId19" Type="http://schemas.openxmlformats.org/officeDocument/2006/relationships/image" Target="../media/image29.png"/><Relationship Id="rId4" Type="http://schemas.microsoft.com/office/2007/relationships/hdphoto" Target="../media/hdphoto1.wdp"/><Relationship Id="rId9" Type="http://schemas.openxmlformats.org/officeDocument/2006/relationships/image" Target="../media/image24.png"/><Relationship Id="rId14" Type="http://schemas.microsoft.com/office/2007/relationships/hdphoto" Target="../media/hdphoto5.wdp"/><Relationship Id="rId2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0016" y="2191348"/>
            <a:ext cx="67970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4800" b="0" u="none" spc="-10" dirty="0">
                <a:solidFill>
                  <a:srgbClr val="FFFFFF"/>
                </a:solidFill>
                <a:latin typeface="Arial"/>
                <a:cs typeface="Arial"/>
              </a:rPr>
              <a:t>MEDIO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4" name="Cuadro de texto 273">
            <a:extLst>
              <a:ext uri="{FF2B5EF4-FFF2-40B4-BE49-F238E27FC236}">
                <a16:creationId xmlns:a16="http://schemas.microsoft.com/office/drawing/2014/main" id="{011DD49D-10BE-4E7E-A351-E625E399EF04}"/>
              </a:ext>
            </a:extLst>
          </p:cNvPr>
          <p:cNvSpPr txBox="1"/>
          <p:nvPr/>
        </p:nvSpPr>
        <p:spPr>
          <a:xfrm>
            <a:off x="2940523" y="5943600"/>
            <a:ext cx="6296025" cy="40957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pictogramas: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</a:t>
            </a:r>
            <a:r>
              <a:rPr lang="ca-ES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Palao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Procedencia: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Licencia: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</a:t>
            </a:r>
            <a:endParaRPr lang="ca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Propiedad: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Gobierno de Aragón 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Editado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</a:t>
            </a:r>
            <a:r>
              <a:rPr lang="ca-ES" sz="1000" i="1" dirty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ación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ADIMIR.</a:t>
            </a:r>
            <a:endParaRPr lang="ca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8088CC3A-627F-24DA-4335-770C600EFAC4}"/>
              </a:ext>
            </a:extLst>
          </p:cNvPr>
          <p:cNvSpPr txBox="1">
            <a:spLocks/>
          </p:cNvSpPr>
          <p:nvPr/>
        </p:nvSpPr>
        <p:spPr>
          <a:xfrm>
            <a:off x="2690015" y="3010707"/>
            <a:ext cx="6797040" cy="75692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i="1" u="heavy" kern="1200">
                <a:solidFill>
                  <a:srgbClr val="375523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4800" b="0" u="none" spc="-10" dirty="0">
                <a:solidFill>
                  <a:srgbClr val="FFFF00"/>
                </a:solidFill>
                <a:latin typeface="Arial"/>
                <a:cs typeface="Arial"/>
              </a:rPr>
              <a:t>HIDROSFERA</a:t>
            </a:r>
            <a:endParaRPr lang="es-ES" sz="4800" dirty="0">
              <a:solidFill>
                <a:srgbClr val="FFFF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6351" y="1864897"/>
            <a:ext cx="2479870" cy="1187591"/>
          </a:xfrm>
        </p:spPr>
        <p:txBody>
          <a:bodyPr>
            <a:noAutofit/>
          </a:bodyPr>
          <a:lstStyle/>
          <a:p>
            <a:r>
              <a:rPr lang="es-ES" sz="6000" dirty="0">
                <a:solidFill>
                  <a:srgbClr val="00B0F0"/>
                </a:solidFill>
              </a:rPr>
              <a:t> </a:t>
            </a:r>
            <a:r>
              <a:rPr lang="es-ES" sz="6000" u="sng" dirty="0">
                <a:solidFill>
                  <a:srgbClr val="00B0F0"/>
                </a:solidFill>
              </a:rPr>
              <a:t>HIDRO</a:t>
            </a:r>
            <a:endParaRPr lang="es-ES" sz="6000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38" y="2796340"/>
            <a:ext cx="1246094" cy="124609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730" y="2796340"/>
            <a:ext cx="1125071" cy="11250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382" y="967120"/>
            <a:ext cx="4188759" cy="4188759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860744" y="2702120"/>
            <a:ext cx="12483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/>
              <a:t>+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694149" y="2574045"/>
            <a:ext cx="12483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/>
              <a:t>=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763880" y="5155879"/>
            <a:ext cx="44397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/>
              <a:t>TODA  </a:t>
            </a:r>
            <a:r>
              <a:rPr lang="es-ES" sz="3200" u="sng" dirty="0">
                <a:solidFill>
                  <a:srgbClr val="0070C0"/>
                </a:solidFill>
              </a:rPr>
              <a:t>EL AGUA </a:t>
            </a:r>
            <a:r>
              <a:rPr lang="es-ES" sz="3200" dirty="0"/>
              <a:t>QUE HAY EN LA TIERRA.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638376" y="382345"/>
            <a:ext cx="4439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i="1" dirty="0"/>
              <a:t>PLANETA </a:t>
            </a:r>
            <a:r>
              <a:rPr lang="es-ES" sz="3200" i="1" dirty="0">
                <a:solidFill>
                  <a:srgbClr val="0070C0"/>
                </a:solidFill>
              </a:rPr>
              <a:t> </a:t>
            </a:r>
            <a:r>
              <a:rPr lang="es-ES" sz="3200" i="1" u="sng" dirty="0">
                <a:solidFill>
                  <a:srgbClr val="0070C0"/>
                </a:solidFill>
              </a:rPr>
              <a:t>AZUL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12" name="Imagen 11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9787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Subtítulo 2"/>
          <p:cNvSpPr txBox="1">
            <a:spLocks/>
          </p:cNvSpPr>
          <p:nvPr/>
        </p:nvSpPr>
        <p:spPr>
          <a:xfrm>
            <a:off x="2532177" y="1864896"/>
            <a:ext cx="2770442" cy="11875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6000" u="sng" dirty="0">
                <a:solidFill>
                  <a:schemeClr val="accent2">
                    <a:lumMod val="75000"/>
                  </a:schemeClr>
                </a:solidFill>
              </a:rPr>
              <a:t>ESFERA</a:t>
            </a:r>
          </a:p>
        </p:txBody>
      </p:sp>
    </p:spTree>
    <p:extLst>
      <p:ext uri="{BB962C8B-B14F-4D97-AF65-F5344CB8AC3E}">
        <p14:creationId xmlns:p14="http://schemas.microsoft.com/office/powerpoint/2010/main" val="135058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4129" y="2804128"/>
            <a:ext cx="4518212" cy="2850777"/>
          </a:xfrm>
        </p:spPr>
        <p:txBody>
          <a:bodyPr>
            <a:noAutofit/>
          </a:bodyPr>
          <a:lstStyle/>
          <a:p>
            <a:r>
              <a:rPr lang="es-ES" sz="4000" u="sng" dirty="0">
                <a:solidFill>
                  <a:srgbClr val="00B0F0"/>
                </a:solidFill>
              </a:rPr>
              <a:t>LOS  ESTADOS  DE </a:t>
            </a:r>
          </a:p>
          <a:p>
            <a:r>
              <a:rPr lang="es-ES" sz="4000" u="sng" dirty="0">
                <a:solidFill>
                  <a:srgbClr val="00B0F0"/>
                </a:solidFill>
              </a:rPr>
              <a:t>EL  AGUA</a:t>
            </a:r>
          </a:p>
          <a:p>
            <a:r>
              <a:rPr lang="es-ES" sz="3600" i="1" dirty="0"/>
              <a:t>Formas que presenta </a:t>
            </a:r>
            <a:r>
              <a:rPr lang="es-ES" sz="3600" i="1" dirty="0" err="1"/>
              <a:t>el agua</a:t>
            </a:r>
            <a:endParaRPr lang="es-ES" sz="3600" i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153" y="470412"/>
            <a:ext cx="1125071" cy="112507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2544" y="2536894"/>
            <a:ext cx="1524003" cy="1524003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3722" y="5002308"/>
            <a:ext cx="1701649" cy="1305194"/>
          </a:xfrm>
          <a:prstGeom prst="rect">
            <a:avLst/>
          </a:prstGeom>
        </p:spPr>
      </p:pic>
      <p:sp>
        <p:nvSpPr>
          <p:cNvPr id="10" name="Abrir llave 9"/>
          <p:cNvSpPr/>
          <p:nvPr/>
        </p:nvSpPr>
        <p:spPr>
          <a:xfrm>
            <a:off x="4938842" y="470412"/>
            <a:ext cx="457200" cy="6078306"/>
          </a:xfrm>
          <a:prstGeom prst="leftBrace">
            <a:avLst>
              <a:gd name="adj1" fmla="val 8333"/>
              <a:gd name="adj2" fmla="val 44248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/>
          <p:cNvSpPr txBox="1"/>
          <p:nvPr/>
        </p:nvSpPr>
        <p:spPr>
          <a:xfrm>
            <a:off x="7738782" y="784643"/>
            <a:ext cx="2882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rgbClr val="FF0000"/>
                </a:solidFill>
              </a:rPr>
              <a:t>LÍQUIDO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7738782" y="2945908"/>
            <a:ext cx="2882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rgbClr val="FF0000"/>
                </a:solidFill>
              </a:rPr>
              <a:t>SÓLIDO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7335371" y="5107173"/>
            <a:ext cx="28821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FF0000"/>
                </a:solidFill>
              </a:rPr>
              <a:t>GASES</a:t>
            </a:r>
          </a:p>
          <a:p>
            <a:pPr algn="ctr"/>
            <a:r>
              <a:rPr lang="es-ES" sz="3600" b="1" dirty="0">
                <a:solidFill>
                  <a:srgbClr val="FF0000"/>
                </a:solidFill>
              </a:rPr>
              <a:t>(VAPOR)</a:t>
            </a: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15" name="Imagen 14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9787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3339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4129" y="2804128"/>
            <a:ext cx="4518212" cy="2850777"/>
          </a:xfrm>
        </p:spPr>
        <p:txBody>
          <a:bodyPr>
            <a:noAutofit/>
          </a:bodyPr>
          <a:lstStyle/>
          <a:p>
            <a:r>
              <a:rPr lang="es-ES" sz="4000" u="sng" dirty="0">
                <a:solidFill>
                  <a:srgbClr val="00B0F0"/>
                </a:solidFill>
              </a:rPr>
              <a:t>TRANSFORMACIÓN</a:t>
            </a:r>
          </a:p>
          <a:p>
            <a:r>
              <a:rPr lang="es-ES" sz="4000" u="sng" dirty="0">
                <a:solidFill>
                  <a:srgbClr val="00B0F0"/>
                </a:solidFill>
              </a:rPr>
              <a:t>DE</a:t>
            </a:r>
          </a:p>
          <a:p>
            <a:r>
              <a:rPr lang="es-ES" sz="4000" u="sng" dirty="0">
                <a:solidFill>
                  <a:srgbClr val="00B0F0"/>
                </a:solidFill>
              </a:rPr>
              <a:t>EL  AGUA</a:t>
            </a:r>
          </a:p>
          <a:p>
            <a:endParaRPr lang="es-ES" sz="4000" i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751" y="838205"/>
            <a:ext cx="909682" cy="909682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804" y="3592347"/>
            <a:ext cx="1253050" cy="1253050"/>
          </a:xfrm>
          <a:prstGeom prst="rect">
            <a:avLst/>
          </a:prstGeom>
        </p:spPr>
      </p:pic>
      <p:sp>
        <p:nvSpPr>
          <p:cNvPr id="10" name="Abrir llave 9"/>
          <p:cNvSpPr/>
          <p:nvPr/>
        </p:nvSpPr>
        <p:spPr>
          <a:xfrm>
            <a:off x="4656243" y="470412"/>
            <a:ext cx="457200" cy="6078306"/>
          </a:xfrm>
          <a:prstGeom prst="leftBrace">
            <a:avLst>
              <a:gd name="adj1" fmla="val 8333"/>
              <a:gd name="adj2" fmla="val 44248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Flecha derecha 3"/>
          <p:cNvSpPr/>
          <p:nvPr/>
        </p:nvSpPr>
        <p:spPr>
          <a:xfrm>
            <a:off x="6846167" y="107552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804" y="890415"/>
            <a:ext cx="1114504" cy="85484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804" y="2085907"/>
            <a:ext cx="1125071" cy="1125071"/>
          </a:xfrm>
          <a:prstGeom prst="rect">
            <a:avLst/>
          </a:prstGeom>
        </p:spPr>
      </p:pic>
      <p:sp>
        <p:nvSpPr>
          <p:cNvPr id="13" name="Flecha derecha 12"/>
          <p:cNvSpPr/>
          <p:nvPr/>
        </p:nvSpPr>
        <p:spPr>
          <a:xfrm>
            <a:off x="6846167" y="259418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 derecha 13"/>
          <p:cNvSpPr/>
          <p:nvPr/>
        </p:nvSpPr>
        <p:spPr>
          <a:xfrm>
            <a:off x="6844554" y="400364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581" y="5182980"/>
            <a:ext cx="1524003" cy="1524003"/>
          </a:xfrm>
          <a:prstGeom prst="rect">
            <a:avLst/>
          </a:prstGeom>
        </p:spPr>
      </p:pic>
      <p:sp>
        <p:nvSpPr>
          <p:cNvPr id="16" name="Flecha derecha 15"/>
          <p:cNvSpPr/>
          <p:nvPr/>
        </p:nvSpPr>
        <p:spPr>
          <a:xfrm>
            <a:off x="6859722" y="554406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592" y="5123154"/>
            <a:ext cx="1125071" cy="1125071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340" y="2409079"/>
            <a:ext cx="1114504" cy="854844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340" y="3767159"/>
            <a:ext cx="1114504" cy="854844"/>
          </a:xfrm>
          <a:prstGeom prst="rect">
            <a:avLst/>
          </a:prstGeom>
        </p:spPr>
      </p:pic>
      <p:sp>
        <p:nvSpPr>
          <p:cNvPr id="20" name="CuadroTexto 19"/>
          <p:cNvSpPr txBox="1"/>
          <p:nvPr/>
        </p:nvSpPr>
        <p:spPr>
          <a:xfrm>
            <a:off x="9380854" y="969880"/>
            <a:ext cx="2210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1º  EVAPORACIÓN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9380854" y="2448387"/>
            <a:ext cx="2399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2º  CONDENSACIÓN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9375922" y="4035038"/>
            <a:ext cx="2399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3º  SOLIDIFICACIÓN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9380854" y="5579639"/>
            <a:ext cx="2210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4º  FUSIÓN</a:t>
            </a:r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25" name="Imagen 24"/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15932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1716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animBg="1"/>
      <p:bldP spid="4" grpId="0" animBg="1"/>
      <p:bldP spid="13" grpId="0" animBg="1"/>
      <p:bldP spid="14" grpId="0" animBg="1"/>
      <p:bldP spid="16" grpId="0" animBg="1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8230632" y="147919"/>
            <a:ext cx="2430417" cy="6391782"/>
            <a:chOff x="8230632" y="147919"/>
            <a:chExt cx="2430417" cy="5625354"/>
          </a:xfrm>
        </p:grpSpPr>
        <p:grpSp>
          <p:nvGrpSpPr>
            <p:cNvPr id="27" name="Grupo 26"/>
            <p:cNvGrpSpPr/>
            <p:nvPr/>
          </p:nvGrpSpPr>
          <p:grpSpPr>
            <a:xfrm>
              <a:off x="8230633" y="147919"/>
              <a:ext cx="2430416" cy="4195481"/>
              <a:chOff x="8770978" y="147919"/>
              <a:chExt cx="2430416" cy="4195481"/>
            </a:xfrm>
          </p:grpSpPr>
          <p:pic>
            <p:nvPicPr>
              <p:cNvPr id="2" name="Imagen 1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70978" y="486149"/>
                <a:ext cx="2430416" cy="3857251"/>
              </a:xfrm>
              <a:prstGeom prst="rect">
                <a:avLst/>
              </a:prstGeom>
            </p:spPr>
          </p:pic>
          <p:pic>
            <p:nvPicPr>
              <p:cNvPr id="10" name="Imagen 9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9537" b="90736" l="4905" r="96458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104" r="9443"/>
              <a:stretch/>
            </p:blipFill>
            <p:spPr>
              <a:xfrm>
                <a:off x="8783799" y="147919"/>
                <a:ext cx="2355273" cy="1936377"/>
              </a:xfrm>
              <a:prstGeom prst="rect">
                <a:avLst/>
              </a:prstGeom>
            </p:spPr>
          </p:pic>
        </p:grpSp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30632" y="4249270"/>
              <a:ext cx="2430417" cy="1524003"/>
            </a:xfrm>
            <a:prstGeom prst="rect">
              <a:avLst/>
            </a:prstGeom>
          </p:spPr>
        </p:pic>
      </p:grpSp>
      <p:sp>
        <p:nvSpPr>
          <p:cNvPr id="12" name="CuadroTexto 11"/>
          <p:cNvSpPr txBox="1"/>
          <p:nvPr/>
        </p:nvSpPr>
        <p:spPr>
          <a:xfrm>
            <a:off x="3677412" y="394104"/>
            <a:ext cx="248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>
                <a:solidFill>
                  <a:srgbClr val="FF0000"/>
                </a:solidFill>
              </a:rPr>
              <a:t>CURSO ALTO</a:t>
            </a:r>
            <a:endParaRPr lang="es-ES" b="1" u="sng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644641" y="2382288"/>
            <a:ext cx="248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>
                <a:solidFill>
                  <a:srgbClr val="FF0000"/>
                </a:solidFill>
              </a:rPr>
              <a:t>CURSO MEDIO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3523346" y="4480554"/>
            <a:ext cx="248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>
                <a:solidFill>
                  <a:srgbClr val="FF0000"/>
                </a:solidFill>
              </a:rPr>
              <a:t>CURSO BAJO</a:t>
            </a: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780" y="5536366"/>
            <a:ext cx="745238" cy="745238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439" y="1617115"/>
            <a:ext cx="623808" cy="623808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932" y="1244924"/>
            <a:ext cx="718102" cy="718102"/>
          </a:xfrm>
          <a:prstGeom prst="rect">
            <a:avLst/>
          </a:prstGeom>
        </p:spPr>
      </p:pic>
      <p:grpSp>
        <p:nvGrpSpPr>
          <p:cNvPr id="24" name="Grupo 23"/>
          <p:cNvGrpSpPr/>
          <p:nvPr/>
        </p:nvGrpSpPr>
        <p:grpSpPr>
          <a:xfrm>
            <a:off x="5762635" y="3673298"/>
            <a:ext cx="790985" cy="866622"/>
            <a:chOff x="3735374" y="2589893"/>
            <a:chExt cx="891990" cy="952210"/>
          </a:xfrm>
        </p:grpSpPr>
        <p:pic>
          <p:nvPicPr>
            <p:cNvPr id="21" name="Imagen 2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5374" y="2691518"/>
              <a:ext cx="891990" cy="823746"/>
            </a:xfrm>
            <a:prstGeom prst="rect">
              <a:avLst/>
            </a:prstGeom>
          </p:spPr>
        </p:pic>
        <p:pic>
          <p:nvPicPr>
            <p:cNvPr id="22" name="Imagen 21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1457"/>
            <a:stretch/>
          </p:blipFill>
          <p:spPr>
            <a:xfrm>
              <a:off x="3781934" y="2589893"/>
              <a:ext cx="557446" cy="952210"/>
            </a:xfrm>
            <a:prstGeom prst="rect">
              <a:avLst/>
            </a:prstGeom>
          </p:spPr>
        </p:pic>
      </p:grpSp>
      <p:sp>
        <p:nvSpPr>
          <p:cNvPr id="25" name="Subtítulo 2"/>
          <p:cNvSpPr>
            <a:spLocks noGrp="1"/>
          </p:cNvSpPr>
          <p:nvPr>
            <p:ph type="subTitle" idx="1"/>
          </p:nvPr>
        </p:nvSpPr>
        <p:spPr>
          <a:xfrm>
            <a:off x="61957" y="2774199"/>
            <a:ext cx="3298566" cy="588645"/>
          </a:xfrm>
        </p:spPr>
        <p:txBody>
          <a:bodyPr>
            <a:noAutofit/>
          </a:bodyPr>
          <a:lstStyle/>
          <a:p>
            <a:r>
              <a:rPr lang="es-ES" sz="3200" u="sng" dirty="0">
                <a:solidFill>
                  <a:srgbClr val="00B0F0"/>
                </a:solidFill>
              </a:rPr>
              <a:t>PARTES DEL RÍO</a:t>
            </a:r>
          </a:p>
          <a:p>
            <a:endParaRPr lang="es-ES" sz="4000" i="1" dirty="0"/>
          </a:p>
        </p:txBody>
      </p:sp>
      <p:sp>
        <p:nvSpPr>
          <p:cNvPr id="26" name="Abrir llave 25"/>
          <p:cNvSpPr/>
          <p:nvPr/>
        </p:nvSpPr>
        <p:spPr>
          <a:xfrm>
            <a:off x="3289204" y="357459"/>
            <a:ext cx="457200" cy="6078306"/>
          </a:xfrm>
          <a:prstGeom prst="leftBrace">
            <a:avLst>
              <a:gd name="adj1" fmla="val 8333"/>
              <a:gd name="adj2" fmla="val 44248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8" name="Imagen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29" name="Imagen 28"/>
          <p:cNvPicPr/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9787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Imagen 29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5318519" y="923840"/>
            <a:ext cx="366939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Imagen 30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5953976" y="923840"/>
            <a:ext cx="366939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Imagen 31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6437098" y="923840"/>
            <a:ext cx="448520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Abrir llave 3"/>
          <p:cNvSpPr/>
          <p:nvPr/>
        </p:nvSpPr>
        <p:spPr>
          <a:xfrm>
            <a:off x="4967948" y="973574"/>
            <a:ext cx="74099" cy="1305920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Imagen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856" y="3463122"/>
            <a:ext cx="718102" cy="718102"/>
          </a:xfrm>
          <a:prstGeom prst="rect">
            <a:avLst/>
          </a:prstGeom>
        </p:spPr>
      </p:pic>
      <p:sp>
        <p:nvSpPr>
          <p:cNvPr id="38" name="Abrir llave 37"/>
          <p:cNvSpPr/>
          <p:nvPr/>
        </p:nvSpPr>
        <p:spPr>
          <a:xfrm>
            <a:off x="5647872" y="3213543"/>
            <a:ext cx="74099" cy="1305920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9" name="Imagen 3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098" y="5289773"/>
            <a:ext cx="718102" cy="718102"/>
          </a:xfrm>
          <a:prstGeom prst="rect">
            <a:avLst/>
          </a:prstGeom>
        </p:spPr>
      </p:pic>
      <p:sp>
        <p:nvSpPr>
          <p:cNvPr id="41" name="Abrir llave 40"/>
          <p:cNvSpPr/>
          <p:nvPr/>
        </p:nvSpPr>
        <p:spPr>
          <a:xfrm>
            <a:off x="6494715" y="5022430"/>
            <a:ext cx="74099" cy="1305920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2" name="Imagen 41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5837831" y="3143965"/>
            <a:ext cx="366939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3" name="Imagen 42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6473288" y="3143965"/>
            <a:ext cx="366939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4" name="Imagen 43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16" t="13502" r="7173" b="37131"/>
          <a:stretch/>
        </p:blipFill>
        <p:spPr bwMode="auto">
          <a:xfrm>
            <a:off x="6777194" y="5013818"/>
            <a:ext cx="366939" cy="5519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75912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/>
          <p:cNvSpPr txBox="1"/>
          <p:nvPr/>
        </p:nvSpPr>
        <p:spPr>
          <a:xfrm>
            <a:off x="841965" y="817475"/>
            <a:ext cx="169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NACIMIENTO:</a:t>
            </a:r>
            <a:endParaRPr lang="es-ES" sz="2000" b="1" dirty="0"/>
          </a:p>
        </p:txBody>
      </p:sp>
      <p:sp>
        <p:nvSpPr>
          <p:cNvPr id="21" name="CuadroTexto 20"/>
          <p:cNvSpPr txBox="1"/>
          <p:nvPr/>
        </p:nvSpPr>
        <p:spPr>
          <a:xfrm>
            <a:off x="841965" y="2517662"/>
            <a:ext cx="2210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AFLUENTE: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41965" y="5690479"/>
            <a:ext cx="2371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DESEMBOCADURA:</a:t>
            </a:r>
          </a:p>
        </p:txBody>
      </p:sp>
      <p:grpSp>
        <p:nvGrpSpPr>
          <p:cNvPr id="24" name="Grupo 23"/>
          <p:cNvGrpSpPr/>
          <p:nvPr/>
        </p:nvGrpSpPr>
        <p:grpSpPr>
          <a:xfrm>
            <a:off x="5210442" y="266146"/>
            <a:ext cx="1694315" cy="1502768"/>
            <a:chOff x="6334025" y="147919"/>
            <a:chExt cx="3080670" cy="2205317"/>
          </a:xfrm>
        </p:grpSpPr>
        <p:pic>
          <p:nvPicPr>
            <p:cNvPr id="25" name="Imagen 2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1595"/>
            <a:stretch/>
          </p:blipFill>
          <p:spPr>
            <a:xfrm>
              <a:off x="6705306" y="486151"/>
              <a:ext cx="2430415" cy="1867085"/>
            </a:xfrm>
            <a:prstGeom prst="rect">
              <a:avLst/>
            </a:prstGeom>
          </p:spPr>
        </p:pic>
        <p:pic>
          <p:nvPicPr>
            <p:cNvPr id="26" name="Imagen 25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537" b="90736" l="4905" r="96458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34025" y="147919"/>
              <a:ext cx="3080670" cy="1936376"/>
            </a:xfrm>
            <a:prstGeom prst="rect">
              <a:avLst/>
            </a:prstGeom>
          </p:spPr>
        </p:pic>
      </p:grpSp>
      <p:sp>
        <p:nvSpPr>
          <p:cNvPr id="27" name="CuadroTexto 26"/>
          <p:cNvSpPr txBox="1"/>
          <p:nvPr/>
        </p:nvSpPr>
        <p:spPr>
          <a:xfrm>
            <a:off x="2163109" y="2509029"/>
            <a:ext cx="3876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El </a:t>
            </a:r>
            <a:r>
              <a:rPr lang="es-ES" sz="2000" b="1" dirty="0" err="1"/>
              <a:t>río</a:t>
            </a:r>
            <a:r>
              <a:rPr lang="es-ES" sz="2000" b="1" dirty="0"/>
              <a:t>  que  </a:t>
            </a:r>
            <a:r>
              <a:rPr lang="es-ES" sz="2000" b="1" dirty="0" err="1"/>
              <a:t>se une</a:t>
            </a:r>
            <a:r>
              <a:rPr lang="es-ES" sz="2000" b="1" dirty="0"/>
              <a:t>  a  un  </a:t>
            </a:r>
            <a:r>
              <a:rPr lang="es-ES" sz="2000" b="1" dirty="0" err="1"/>
              <a:t>otro</a:t>
            </a:r>
            <a:r>
              <a:rPr lang="es-ES" sz="2000" b="1" dirty="0"/>
              <a:t> </a:t>
            </a:r>
            <a:r>
              <a:rPr lang="es-ES" sz="2000" b="1" dirty="0" err="1"/>
              <a:t>río</a:t>
            </a:r>
            <a:r>
              <a:rPr lang="es-ES" sz="2000" b="1" dirty="0"/>
              <a:t>.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2321140" y="817475"/>
            <a:ext cx="30934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El </a:t>
            </a:r>
            <a:r>
              <a:rPr lang="es-ES" sz="2000" b="1" dirty="0" err="1"/>
              <a:t>lugar</a:t>
            </a:r>
            <a:r>
              <a:rPr lang="es-ES" sz="2000" b="1" dirty="0"/>
              <a:t>  </a:t>
            </a:r>
            <a:r>
              <a:rPr lang="es-ES" sz="2000" b="1" dirty="0" err="1"/>
              <a:t>donde</a:t>
            </a:r>
            <a:r>
              <a:rPr lang="es-ES" sz="2000" b="1" dirty="0"/>
              <a:t>  </a:t>
            </a:r>
            <a:r>
              <a:rPr lang="es-ES" sz="2000" b="1" dirty="0" err="1"/>
              <a:t>nace</a:t>
            </a:r>
            <a:r>
              <a:rPr lang="es-ES" sz="2000" b="1" dirty="0"/>
              <a:t> el </a:t>
            </a:r>
            <a:r>
              <a:rPr lang="es-ES" sz="2000" b="1" dirty="0" err="1"/>
              <a:t>río</a:t>
            </a:r>
            <a:r>
              <a:rPr lang="es-ES" sz="2000" b="1" dirty="0"/>
              <a:t>.</a:t>
            </a:r>
          </a:p>
        </p:txBody>
      </p:sp>
      <p:grpSp>
        <p:nvGrpSpPr>
          <p:cNvPr id="41" name="Grupo 40"/>
          <p:cNvGrpSpPr/>
          <p:nvPr/>
        </p:nvGrpSpPr>
        <p:grpSpPr>
          <a:xfrm>
            <a:off x="6152425" y="2295547"/>
            <a:ext cx="1272447" cy="1098836"/>
            <a:chOff x="7831211" y="2090969"/>
            <a:chExt cx="1944800" cy="2311623"/>
          </a:xfrm>
        </p:grpSpPr>
        <p:pic>
          <p:nvPicPr>
            <p:cNvPr id="33" name="Imagen 3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759925" y="2090969"/>
              <a:ext cx="920173" cy="1698010"/>
            </a:xfrm>
            <a:prstGeom prst="rect">
              <a:avLst/>
            </a:prstGeom>
          </p:spPr>
        </p:pic>
        <p:grpSp>
          <p:nvGrpSpPr>
            <p:cNvPr id="40" name="Grupo 39"/>
            <p:cNvGrpSpPr/>
            <p:nvPr/>
          </p:nvGrpSpPr>
          <p:grpSpPr>
            <a:xfrm>
              <a:off x="7831211" y="2090969"/>
              <a:ext cx="1944800" cy="2311623"/>
              <a:chOff x="7831211" y="2090969"/>
              <a:chExt cx="1891390" cy="2323532"/>
            </a:xfrm>
          </p:grpSpPr>
          <p:pic>
            <p:nvPicPr>
              <p:cNvPr id="36" name="Imagen 35"/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ackgroundRemoval t="9537" b="89646" l="24251" r="74387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335"/>
              <a:stretch/>
            </p:blipFill>
            <p:spPr>
              <a:xfrm rot="10800000">
                <a:off x="8413158" y="3694712"/>
                <a:ext cx="966947" cy="690492"/>
              </a:xfrm>
              <a:prstGeom prst="rect">
                <a:avLst/>
              </a:prstGeom>
            </p:spPr>
          </p:pic>
          <p:grpSp>
            <p:nvGrpSpPr>
              <p:cNvPr id="39" name="Grupo 38"/>
              <p:cNvGrpSpPr/>
              <p:nvPr/>
            </p:nvGrpSpPr>
            <p:grpSpPr>
              <a:xfrm>
                <a:off x="7831211" y="2090969"/>
                <a:ext cx="1891390" cy="2323532"/>
                <a:chOff x="7831211" y="2090969"/>
                <a:chExt cx="1891390" cy="2323532"/>
              </a:xfrm>
            </p:grpSpPr>
            <p:pic>
              <p:nvPicPr>
                <p:cNvPr id="29" name="Imagen 28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831211" y="2090969"/>
                  <a:ext cx="966947" cy="1698010"/>
                </a:xfrm>
                <a:prstGeom prst="rect">
                  <a:avLst/>
                </a:prstGeom>
              </p:spPr>
            </p:pic>
            <p:pic>
              <p:nvPicPr>
                <p:cNvPr id="34" name="Imagen 33"/>
                <p:cNvPicPr>
                  <a:picLocks noChangeAspect="1"/>
                </p:cNvPicPr>
                <p:nvPr/>
              </p:nvPicPr>
              <p:blipFill rotWithShape="1">
                <a:blip r:embed="rId9" cstate="print">
                  <a:extLst>
                    <a:ext uri="{BEBA8EAE-BF5A-486C-A8C5-ECC9F3942E4B}">
                      <a14:imgProps xmlns:a14="http://schemas.microsoft.com/office/drawing/2010/main">
                        <a14:imgLayer r:embed="rId10">
                          <a14:imgEffect>
                            <a14:backgroundRemoval t="9537" b="89646" l="24251" r="74387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0483"/>
                <a:stretch/>
              </p:blipFill>
              <p:spPr>
                <a:xfrm rot="10800000" flipH="1">
                  <a:off x="7845215" y="3573699"/>
                  <a:ext cx="929275" cy="840802"/>
                </a:xfrm>
                <a:prstGeom prst="rect">
                  <a:avLst/>
                </a:prstGeom>
              </p:spPr>
            </p:pic>
            <p:pic>
              <p:nvPicPr>
                <p:cNvPr id="35" name="Imagen 34"/>
                <p:cNvPicPr>
                  <a:picLocks noChangeAspect="1"/>
                </p:cNvPicPr>
                <p:nvPr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2100"/>
                <a:stretch/>
              </p:blipFill>
              <p:spPr>
                <a:xfrm rot="10800000">
                  <a:off x="8558705" y="3571859"/>
                  <a:ext cx="966947" cy="813345"/>
                </a:xfrm>
                <a:prstGeom prst="rect">
                  <a:avLst/>
                </a:prstGeom>
              </p:spPr>
            </p:pic>
            <p:pic>
              <p:nvPicPr>
                <p:cNvPr id="31" name="Imagen 30"/>
                <p:cNvPicPr>
                  <a:picLocks noChangeAspect="1"/>
                </p:cNvPicPr>
                <p:nvPr/>
              </p:nvPicPr>
              <p:blipFill rotWithShape="1">
                <a:blip r:embed="rId11" cstate="print">
                  <a:extLst>
                    <a:ext uri="{BEBA8EAE-BF5A-486C-A8C5-ECC9F3942E4B}">
                      <a14:imgProps xmlns:a14="http://schemas.microsoft.com/office/drawing/2010/main">
                        <a14:imgLayer r:embed="rId12">
                          <a14:imgEffect>
                            <a14:backgroundRemoval t="9537" b="89646" l="24251" r="74387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3825"/>
                <a:stretch/>
              </p:blipFill>
              <p:spPr>
                <a:xfrm rot="10800000">
                  <a:off x="8755654" y="3571859"/>
                  <a:ext cx="966947" cy="784050"/>
                </a:xfrm>
                <a:prstGeom prst="rect">
                  <a:avLst/>
                </a:prstGeom>
              </p:spPr>
            </p:pic>
          </p:grpSp>
          <p:pic>
            <p:nvPicPr>
              <p:cNvPr id="32" name="Imagen 31"/>
              <p:cNvPicPr>
                <a:picLocks noChangeAspect="1"/>
              </p:cNvPicPr>
              <p:nvPr/>
            </p:nvPicPr>
            <p:blipFill rotWithShape="1">
              <a:blip r:embed="rId13" cstate="print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9537" b="89646" l="24251" r="74387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5426"/>
              <a:stretch/>
            </p:blipFill>
            <p:spPr>
              <a:xfrm rot="10800000" flipH="1">
                <a:off x="7869883" y="3527534"/>
                <a:ext cx="1349786" cy="886967"/>
              </a:xfrm>
              <a:prstGeom prst="rect">
                <a:avLst/>
              </a:prstGeom>
            </p:spPr>
          </p:pic>
        </p:grpSp>
      </p:grpSp>
      <p:sp>
        <p:nvSpPr>
          <p:cNvPr id="42" name="CuadroTexto 41"/>
          <p:cNvSpPr txBox="1"/>
          <p:nvPr/>
        </p:nvSpPr>
        <p:spPr>
          <a:xfrm>
            <a:off x="3052476" y="5690479"/>
            <a:ext cx="346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Final </a:t>
            </a:r>
            <a:r>
              <a:rPr lang="es-ES" sz="2000" b="1" dirty="0" err="1"/>
              <a:t>de un</a:t>
            </a:r>
            <a:r>
              <a:rPr lang="es-ES" sz="2000" b="1" dirty="0"/>
              <a:t> </a:t>
            </a:r>
            <a:r>
              <a:rPr lang="es-ES" sz="2000" b="1" dirty="0" err="1"/>
              <a:t>río</a:t>
            </a:r>
            <a:r>
              <a:rPr lang="es-ES" sz="2000" b="1" dirty="0"/>
              <a:t>.</a:t>
            </a:r>
          </a:p>
        </p:txBody>
      </p:sp>
      <p:sp>
        <p:nvSpPr>
          <p:cNvPr id="43" name="CuadroTexto 42"/>
          <p:cNvSpPr txBox="1"/>
          <p:nvPr/>
        </p:nvSpPr>
        <p:spPr>
          <a:xfrm>
            <a:off x="841965" y="4069433"/>
            <a:ext cx="1100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LAGO: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1634033" y="4069433"/>
            <a:ext cx="346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/>
              <a:t>Lago</a:t>
            </a:r>
            <a:r>
              <a:rPr lang="es-ES" sz="2000" b="1" dirty="0"/>
              <a:t>  </a:t>
            </a:r>
            <a:r>
              <a:rPr lang="es-ES" sz="2000" b="1" dirty="0" err="1"/>
              <a:t>pequeño</a:t>
            </a:r>
            <a:r>
              <a:rPr lang="es-ES" sz="2000" b="1" dirty="0"/>
              <a:t>.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4754376" y="4685165"/>
            <a:ext cx="3197878" cy="1590767"/>
            <a:chOff x="4723023" y="4579139"/>
            <a:chExt cx="3197878" cy="1590767"/>
          </a:xfrm>
        </p:grpSpPr>
        <p:pic>
          <p:nvPicPr>
            <p:cNvPr id="49" name="Imagen 48"/>
            <p:cNvPicPr>
              <a:picLocks noChangeAspect="1"/>
            </p:cNvPicPr>
            <p:nvPr/>
          </p:nvPicPr>
          <p:blipFill>
            <a:blip r:embed="rId15" cstate="print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backgroundRemoval t="9537" b="89646" l="27248" r="80381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939741">
              <a:off x="7098750" y="5161245"/>
              <a:ext cx="762001" cy="762001"/>
            </a:xfrm>
            <a:prstGeom prst="rect">
              <a:avLst/>
            </a:prstGeom>
          </p:spPr>
        </p:pic>
        <p:grpSp>
          <p:nvGrpSpPr>
            <p:cNvPr id="5" name="Grupo 4"/>
            <p:cNvGrpSpPr/>
            <p:nvPr/>
          </p:nvGrpSpPr>
          <p:grpSpPr>
            <a:xfrm>
              <a:off x="4723023" y="4579139"/>
              <a:ext cx="3197878" cy="1590767"/>
              <a:chOff x="5003433" y="4948934"/>
              <a:chExt cx="3197878" cy="1590767"/>
            </a:xfrm>
          </p:grpSpPr>
          <p:pic>
            <p:nvPicPr>
              <p:cNvPr id="45" name="Imagen 44"/>
              <p:cNvPicPr>
                <a:picLocks noChangeAspect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439310" y="4948934"/>
                <a:ext cx="762001" cy="762001"/>
              </a:xfrm>
              <a:prstGeom prst="rect">
                <a:avLst/>
              </a:prstGeom>
            </p:spPr>
          </p:pic>
          <p:grpSp>
            <p:nvGrpSpPr>
              <p:cNvPr id="4" name="Grupo 3"/>
              <p:cNvGrpSpPr/>
              <p:nvPr/>
            </p:nvGrpSpPr>
            <p:grpSpPr>
              <a:xfrm>
                <a:off x="5003433" y="5284102"/>
                <a:ext cx="3176650" cy="1255599"/>
                <a:chOff x="4984319" y="5235181"/>
                <a:chExt cx="3176650" cy="1255599"/>
              </a:xfrm>
            </p:grpSpPr>
            <p:pic>
              <p:nvPicPr>
                <p:cNvPr id="47" name="Imagen 46"/>
                <p:cNvPicPr>
                  <a:picLocks noChangeAspect="1"/>
                </p:cNvPicPr>
                <p:nvPr/>
              </p:nvPicPr>
              <p:blipFill>
                <a:blip r:embed="rId15" cstate="print">
                  <a:extLst>
                    <a:ext uri="{BEBA8EAE-BF5A-486C-A8C5-ECC9F3942E4B}">
                      <a14:imgProps xmlns:a14="http://schemas.microsoft.com/office/drawing/2010/main">
                        <a14:imgLayer r:embed="rId16">
                          <a14:imgEffect>
                            <a14:backgroundRemoval t="9537" b="89646" l="27248" r="80381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98968" y="5235181"/>
                  <a:ext cx="762001" cy="762001"/>
                </a:xfrm>
                <a:prstGeom prst="rect">
                  <a:avLst/>
                </a:prstGeom>
              </p:spPr>
            </p:pic>
            <p:pic>
              <p:nvPicPr>
                <p:cNvPr id="48" name="Imagen 47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984319" y="5453617"/>
                  <a:ext cx="2411097" cy="1037163"/>
                </a:xfrm>
                <a:prstGeom prst="rect">
                  <a:avLst/>
                </a:prstGeom>
              </p:spPr>
            </p:pic>
            <p:pic>
              <p:nvPicPr>
                <p:cNvPr id="50" name="Imagen 49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BEBA8EAE-BF5A-486C-A8C5-ECC9F3942E4B}">
                      <a14:imgProps xmlns:a14="http://schemas.microsoft.com/office/drawing/2010/main">
                        <a14:imgLayer r:embed="rId16">
                          <a14:imgEffect>
                            <a14:backgroundRemoval t="9537" b="89646" l="27248" r="80381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3939741">
                  <a:off x="7138236" y="5398004"/>
                  <a:ext cx="762001" cy="1248891"/>
                </a:xfrm>
                <a:prstGeom prst="rect">
                  <a:avLst/>
                </a:prstGeom>
              </p:spPr>
            </p:pic>
          </p:grpSp>
        </p:grpSp>
      </p:grpSp>
      <p:pic>
        <p:nvPicPr>
          <p:cNvPr id="2" name="Imagen 1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684" y="3832518"/>
            <a:ext cx="993784" cy="993784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6" y="6275932"/>
            <a:ext cx="1142998" cy="263769"/>
          </a:xfrm>
          <a:prstGeom prst="rect">
            <a:avLst/>
          </a:prstGeom>
        </p:spPr>
      </p:pic>
      <p:pic>
        <p:nvPicPr>
          <p:cNvPr id="37" name="Imagen 36"/>
          <p:cNvPicPr/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64664" y="29787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1570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8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3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4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8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1" grpId="0"/>
      <p:bldP spid="21" grpId="1"/>
      <p:bldP spid="23" grpId="0"/>
      <p:bldP spid="23" grpId="1"/>
      <p:bldP spid="27" grpId="0"/>
      <p:bldP spid="28" grpId="0"/>
      <p:bldP spid="42" grpId="0"/>
      <p:bldP spid="43" grpId="0"/>
      <p:bldP spid="43" grpId="1"/>
      <p:bldP spid="4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120</Words>
  <Application>Microsoft Office PowerPoint</Application>
  <PresentationFormat>Panorámica</PresentationFormat>
  <Paragraphs>37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Tema de Office</vt:lpstr>
      <vt:lpstr>MEDIO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24</cp:revision>
  <dcterms:created xsi:type="dcterms:W3CDTF">2019-01-30T17:26:51Z</dcterms:created>
  <dcterms:modified xsi:type="dcterms:W3CDTF">2026-02-18T17:45:48Z</dcterms:modified>
</cp:coreProperties>
</file>