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8+SVj+S6i1cwgRmwczSn+A==" hashData="i6u3hKKq86JOChq1iYU3WAI1HI5dnsvO1k8QWRUL3ujQB5e8bFeeG445HNiKqIYdDFjlCj2bpn57JzRFMGGdA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82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677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57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02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01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46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49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39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184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77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9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3B6B2-D627-499D-A09A-B19284AC53EE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19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7.jpeg"/><Relationship Id="rId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7.jpe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9.png"/><Relationship Id="rId10" Type="http://schemas.openxmlformats.org/officeDocument/2006/relationships/image" Target="../media/image7.jpeg"/><Relationship Id="rId4" Type="http://schemas.openxmlformats.org/officeDocument/2006/relationships/image" Target="../media/image37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7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7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7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2729" y="37948"/>
            <a:ext cx="11869271" cy="1116386"/>
          </a:xfrm>
        </p:spPr>
        <p:txBody>
          <a:bodyPr>
            <a:normAutofit/>
          </a:bodyPr>
          <a:lstStyle/>
          <a:p>
            <a:r>
              <a:rPr lang="es-ES" b="1" u="sng" dirty="0" smtClean="0"/>
              <a:t>LA TIERRA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31" y="1203771"/>
            <a:ext cx="1926465" cy="19264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2"/>
          <a:stretch/>
        </p:blipFill>
        <p:spPr>
          <a:xfrm>
            <a:off x="2486280" y="4842134"/>
            <a:ext cx="1524003" cy="1322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85" y="4842134"/>
            <a:ext cx="1305943" cy="1305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835" y="4842134"/>
            <a:ext cx="1373462" cy="1322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649" y="4633454"/>
            <a:ext cx="1739004" cy="173900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3298" y="3272038"/>
            <a:ext cx="109136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i="1" dirty="0" smtClean="0">
                <a:solidFill>
                  <a:srgbClr val="0070C0"/>
                </a:solidFill>
              </a:rPr>
              <a:t>SOL, AGUA Y AIRE </a:t>
            </a:r>
            <a:r>
              <a:rPr lang="es-ES" sz="4400" dirty="0" smtClean="0"/>
              <a:t>FORMAN LA </a:t>
            </a:r>
            <a:r>
              <a:rPr lang="es-ES" sz="4400" dirty="0" smtClean="0"/>
              <a:t>TIERRA. PLANETA DONDE </a:t>
            </a:r>
            <a:r>
              <a:rPr lang="es-ES" sz="4400" dirty="0" smtClean="0"/>
              <a:t>VIVIMOS LOS SERES </a:t>
            </a:r>
            <a:r>
              <a:rPr lang="es-ES" sz="4400" dirty="0" smtClean="0"/>
              <a:t>VIVOS.</a:t>
            </a:r>
            <a:endParaRPr lang="es-ES" sz="4400" dirty="0"/>
          </a:p>
          <a:p>
            <a:endParaRPr lang="ca-ES" sz="4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0769467" y="197386"/>
            <a:ext cx="1158771" cy="5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ca-ES" b="1" u="sng" dirty="0" smtClean="0"/>
              <a:t>LAS BACTERIAS</a:t>
            </a:r>
            <a:endParaRPr lang="ca-ES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351338"/>
          </a:xfrm>
        </p:spPr>
        <p:txBody>
          <a:bodyPr/>
          <a:lstStyle/>
          <a:p>
            <a:r>
              <a:rPr lang="ca-ES" dirty="0" smtClean="0"/>
              <a:t>SON SERES VIVOS MUY PEQUEÑOS.</a:t>
            </a:r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9656" y="2073275"/>
            <a:ext cx="3817257" cy="3294999"/>
          </a:xfrm>
          <a:prstGeom prst="rect">
            <a:avLst/>
          </a:prstGeom>
        </p:spPr>
      </p:pic>
      <p:sp>
        <p:nvSpPr>
          <p:cNvPr id="5" name="Flecha curvada hacia la derecha 4"/>
          <p:cNvSpPr/>
          <p:nvPr/>
        </p:nvSpPr>
        <p:spPr>
          <a:xfrm rot="4629025" flipV="1">
            <a:off x="6578532" y="1457866"/>
            <a:ext cx="646106" cy="3705311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t="11822" r="11024" b="11988"/>
          <a:stretch/>
        </p:blipFill>
        <p:spPr>
          <a:xfrm>
            <a:off x="8635999" y="2698308"/>
            <a:ext cx="2220685" cy="21932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7997371" y="5628243"/>
            <a:ext cx="391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TAMBIÉN SE DENOMINAN </a:t>
            </a:r>
            <a:r>
              <a:rPr lang="ca-ES" b="1" i="1" dirty="0" smtClean="0">
                <a:solidFill>
                  <a:srgbClr val="0070C0"/>
                </a:solidFill>
              </a:rPr>
              <a:t>MICROBIOS.</a:t>
            </a:r>
            <a:endParaRPr lang="ca-ES" b="1" i="1" dirty="0">
              <a:solidFill>
                <a:srgbClr val="0070C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09" y="6345564"/>
            <a:ext cx="1292464" cy="29873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0769467" y="197386"/>
            <a:ext cx="1158771" cy="5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5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b="1" u="sng" dirty="0" smtClean="0"/>
              <a:t>EL SOL</a:t>
            </a:r>
            <a:r>
              <a:rPr lang="es-ES" sz="6000" b="1" dirty="0" smtClean="0"/>
              <a:t>    </a:t>
            </a:r>
            <a:r>
              <a:rPr lang="es-ES" sz="6000" b="1" u="sng" dirty="0" smtClean="0"/>
              <a:t>      </a:t>
            </a:r>
            <a:r>
              <a:rPr lang="es-ES" sz="6000" b="1" dirty="0" smtClean="0"/>
              <a:t>   </a:t>
            </a:r>
            <a:r>
              <a:rPr lang="es-ES" sz="6000" dirty="0" smtClean="0"/>
              <a:t>NOS DA</a:t>
            </a:r>
            <a:r>
              <a:rPr lang="es-ES" sz="6000" b="1" dirty="0" smtClean="0"/>
              <a:t>…</a:t>
            </a:r>
            <a:endParaRPr lang="es-ES" sz="6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697" y="265840"/>
            <a:ext cx="1524132" cy="1524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053355" y="2227728"/>
            <a:ext cx="10515600" cy="2124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i="1" u="sng" dirty="0" smtClean="0"/>
              <a:t>LUZ</a:t>
            </a:r>
            <a:r>
              <a:rPr lang="es-ES" b="1" i="1" dirty="0" smtClean="0"/>
              <a:t> </a:t>
            </a:r>
            <a:r>
              <a:rPr lang="es-ES" dirty="0" smtClean="0"/>
              <a:t> Y </a:t>
            </a:r>
            <a:r>
              <a:rPr lang="es-ES" b="1" i="1" u="sng" dirty="0" smtClean="0"/>
              <a:t>CALOR</a:t>
            </a:r>
            <a:r>
              <a:rPr lang="es-ES" dirty="0" smtClean="0"/>
              <a:t>  A LAS </a:t>
            </a:r>
            <a:r>
              <a:rPr lang="es-ES" dirty="0" smtClean="0">
                <a:solidFill>
                  <a:srgbClr val="0070C0"/>
                </a:solidFill>
              </a:rPr>
              <a:t>PERSONAS</a:t>
            </a:r>
            <a:r>
              <a:rPr lang="es-ES" dirty="0" smtClean="0"/>
              <a:t>,  A LAS </a:t>
            </a:r>
            <a:r>
              <a:rPr lang="es-ES" dirty="0" smtClean="0">
                <a:solidFill>
                  <a:srgbClr val="0070C0"/>
                </a:solidFill>
              </a:rPr>
              <a:t>PLANTAS</a:t>
            </a:r>
            <a:r>
              <a:rPr lang="es-ES" dirty="0" smtClean="0"/>
              <a:t> </a:t>
            </a:r>
            <a:r>
              <a:rPr lang="es-ES" dirty="0"/>
              <a:t>Y</a:t>
            </a:r>
            <a:r>
              <a:rPr lang="es-ES" dirty="0" smtClean="0"/>
              <a:t> </a:t>
            </a:r>
          </a:p>
          <a:p>
            <a:endParaRPr lang="es-ES" dirty="0">
              <a:solidFill>
                <a:srgbClr val="0070C0"/>
              </a:solidFill>
            </a:endParaRPr>
          </a:p>
          <a:p>
            <a:r>
              <a:rPr lang="es-ES" dirty="0" smtClean="0"/>
              <a:t> A LOS</a:t>
            </a:r>
            <a:r>
              <a:rPr lang="es-ES" dirty="0" smtClean="0">
                <a:solidFill>
                  <a:srgbClr val="0070C0"/>
                </a:solidFill>
              </a:rPr>
              <a:t> ANIMALES</a:t>
            </a:r>
            <a:r>
              <a:rPr lang="es-ES" dirty="0" smtClean="0"/>
              <a:t> PARA PODER VIVIR.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590" y="4553097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36" y="4553097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810" y="4553227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17" y="4579991"/>
            <a:ext cx="1524132" cy="1524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lecha derecha 9"/>
          <p:cNvSpPr/>
          <p:nvPr/>
        </p:nvSpPr>
        <p:spPr>
          <a:xfrm>
            <a:off x="2600148" y="50996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0769467" y="197386"/>
            <a:ext cx="1158771" cy="5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0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4071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6000" b="1" u="sng" dirty="0" smtClean="0"/>
              <a:t>EL AGUA</a:t>
            </a:r>
            <a:endParaRPr lang="es-ES" sz="6000" b="1" u="sng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49" y="330711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870" y="330582"/>
            <a:ext cx="1524132" cy="1524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20" y="330711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31" y="843529"/>
            <a:ext cx="498237" cy="4982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50" y="3900945"/>
            <a:ext cx="2026026" cy="20260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62" y="4128962"/>
            <a:ext cx="1524003" cy="152400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37882" y="2332188"/>
            <a:ext cx="111610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400" dirty="0" smtClean="0"/>
              <a:t>LOS</a:t>
            </a:r>
            <a:r>
              <a:rPr lang="ca-ES" sz="4400" i="1" dirty="0" smtClean="0">
                <a:solidFill>
                  <a:srgbClr val="0070C0"/>
                </a:solidFill>
              </a:rPr>
              <a:t> SERES VIVOS </a:t>
            </a:r>
            <a:r>
              <a:rPr lang="ca-ES" sz="4400" dirty="0" smtClean="0"/>
              <a:t>NECESITAN </a:t>
            </a:r>
            <a:r>
              <a:rPr lang="ca-ES" sz="4400" i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ca-ES" sz="4400" i="1" dirty="0" smtClean="0">
                <a:solidFill>
                  <a:srgbClr val="0070C0"/>
                </a:solidFill>
              </a:rPr>
              <a:t>EL AGUA </a:t>
            </a:r>
            <a:r>
              <a:rPr lang="ca-ES" sz="4400" dirty="0" smtClean="0"/>
              <a:t>PARA </a:t>
            </a:r>
            <a:r>
              <a:rPr lang="ca-ES" sz="4400" i="1" dirty="0" smtClean="0">
                <a:solidFill>
                  <a:srgbClr val="0070C0"/>
                </a:solidFill>
              </a:rPr>
              <a:t>VIVIR.</a:t>
            </a:r>
            <a:endParaRPr lang="ca-ES" sz="4400" i="1" dirty="0">
              <a:solidFill>
                <a:srgbClr val="0070C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053" y="4151955"/>
            <a:ext cx="1524003" cy="15240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71" y="4151956"/>
            <a:ext cx="1524003" cy="152400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0769467" y="197386"/>
            <a:ext cx="1158771" cy="5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3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9942" y="365125"/>
            <a:ext cx="10515600" cy="1325563"/>
          </a:xfrm>
        </p:spPr>
        <p:txBody>
          <a:bodyPr>
            <a:normAutofit/>
          </a:bodyPr>
          <a:lstStyle/>
          <a:p>
            <a:r>
              <a:rPr lang="ca-ES" sz="6000" b="1" u="sng" dirty="0" smtClean="0"/>
              <a:t>EL AIRE</a:t>
            </a:r>
            <a:endParaRPr lang="ca-ES" sz="6000" b="1" u="sng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53" y="328709"/>
            <a:ext cx="966134" cy="966134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113" y="247367"/>
            <a:ext cx="1524132" cy="1524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13050" y="760781"/>
            <a:ext cx="1667369" cy="15241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54725" flipH="1">
            <a:off x="5317937" y="1508379"/>
            <a:ext cx="1279839" cy="116989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79703" y="2799921"/>
            <a:ext cx="1095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i="1" dirty="0" smtClean="0">
                <a:solidFill>
                  <a:srgbClr val="0070C0"/>
                </a:solidFill>
              </a:rPr>
              <a:t>EL AIRE</a:t>
            </a:r>
            <a:r>
              <a:rPr lang="ca-ES" sz="4400" dirty="0" smtClean="0"/>
              <a:t>  </a:t>
            </a:r>
            <a:r>
              <a:rPr lang="ca-ES" sz="4400" dirty="0"/>
              <a:t>E</a:t>
            </a:r>
            <a:r>
              <a:rPr lang="ca-ES" sz="4400" dirty="0" smtClean="0"/>
              <a:t>S  </a:t>
            </a:r>
            <a:r>
              <a:rPr lang="ca-ES" sz="4400" i="1" dirty="0" smtClean="0">
                <a:solidFill>
                  <a:srgbClr val="0070C0"/>
                </a:solidFill>
              </a:rPr>
              <a:t>NECESARIO</a:t>
            </a:r>
            <a:r>
              <a:rPr lang="ca-ES" sz="4400" dirty="0" smtClean="0"/>
              <a:t>  PARA  </a:t>
            </a:r>
            <a:r>
              <a:rPr lang="ca-ES" sz="4400" i="1" dirty="0" smtClean="0">
                <a:solidFill>
                  <a:srgbClr val="0070C0"/>
                </a:solidFill>
              </a:rPr>
              <a:t>RESPIRAR</a:t>
            </a:r>
            <a:r>
              <a:rPr lang="ca-ES" dirty="0" smtClean="0"/>
              <a:t>.  </a:t>
            </a:r>
          </a:p>
          <a:p>
            <a:r>
              <a:rPr lang="ca-ES" sz="4000" dirty="0" smtClean="0"/>
              <a:t>SIN  EL AIRE  NO HAY </a:t>
            </a:r>
            <a:r>
              <a:rPr lang="ca-ES" dirty="0" smtClean="0"/>
              <a:t> </a:t>
            </a:r>
            <a:r>
              <a:rPr lang="ca-ES" sz="4000" dirty="0" smtClean="0"/>
              <a:t>VIDA</a:t>
            </a:r>
            <a:r>
              <a:rPr lang="ca-ES" dirty="0" smtClean="0"/>
              <a:t> .</a:t>
            </a:r>
            <a:endParaRPr lang="ca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872" y="3988370"/>
            <a:ext cx="2196355" cy="219635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0769467" y="197386"/>
            <a:ext cx="1158771" cy="5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3419"/>
            <a:ext cx="10515600" cy="1057279"/>
          </a:xfrm>
        </p:spPr>
        <p:txBody>
          <a:bodyPr/>
          <a:lstStyle/>
          <a:p>
            <a:r>
              <a:rPr lang="ca-ES" b="1" u="sng" dirty="0" smtClean="0"/>
              <a:t>HAY MUCHOS TIPOS DE SERES VIVOS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20698"/>
            <a:ext cx="10515600" cy="5180102"/>
          </a:xfrm>
        </p:spPr>
        <p:txBody>
          <a:bodyPr/>
          <a:lstStyle/>
          <a:p>
            <a:r>
              <a:rPr lang="ca-ES" dirty="0" smtClean="0"/>
              <a:t>LOS </a:t>
            </a:r>
            <a:r>
              <a:rPr lang="ca-ES" i="1" u="sng" dirty="0" smtClean="0">
                <a:solidFill>
                  <a:srgbClr val="0070C0"/>
                </a:solidFill>
              </a:rPr>
              <a:t>SERES VIVOS</a:t>
            </a:r>
            <a:r>
              <a:rPr lang="ca-ES" i="1" dirty="0" smtClean="0">
                <a:solidFill>
                  <a:srgbClr val="0070C0"/>
                </a:solidFill>
              </a:rPr>
              <a:t> </a:t>
            </a:r>
            <a:r>
              <a:rPr lang="ca-ES" b="1" i="1" dirty="0" smtClean="0">
                <a:solidFill>
                  <a:srgbClr val="0070C0"/>
                </a:solidFill>
              </a:rPr>
              <a:t>NACEN</a:t>
            </a:r>
            <a:r>
              <a:rPr lang="ca-ES" dirty="0" smtClean="0"/>
              <a:t>, SE ALIMENTAN, </a:t>
            </a:r>
            <a:r>
              <a:rPr lang="ca-ES" b="1" i="1" dirty="0" smtClean="0">
                <a:solidFill>
                  <a:srgbClr val="0070C0"/>
                </a:solidFill>
              </a:rPr>
              <a:t>CRECEN</a:t>
            </a:r>
            <a:r>
              <a:rPr lang="ca-ES" dirty="0" smtClean="0"/>
              <a:t>, SE</a:t>
            </a:r>
            <a:r>
              <a:rPr lang="ca-ES" b="1" i="1" dirty="0" smtClean="0">
                <a:solidFill>
                  <a:srgbClr val="0070C0"/>
                </a:solidFill>
              </a:rPr>
              <a:t> RELACIONAN</a:t>
            </a:r>
            <a:r>
              <a:rPr lang="ca-ES" dirty="0" smtClean="0"/>
              <a:t>, SE </a:t>
            </a:r>
            <a:r>
              <a:rPr lang="ca-ES" b="1" i="1" dirty="0" smtClean="0">
                <a:solidFill>
                  <a:srgbClr val="0070C0"/>
                </a:solidFill>
              </a:rPr>
              <a:t>REPRODUCEN</a:t>
            </a:r>
            <a:r>
              <a:rPr lang="ca-ES" dirty="0" smtClean="0"/>
              <a:t> Y, FINALMENTE, </a:t>
            </a:r>
            <a:r>
              <a:rPr lang="ca-ES" b="1" i="1" dirty="0" smtClean="0">
                <a:solidFill>
                  <a:srgbClr val="0070C0"/>
                </a:solidFill>
              </a:rPr>
              <a:t>MUEREN.</a:t>
            </a:r>
            <a:endParaRPr lang="ca-ES" b="1" i="1" dirty="0">
              <a:solidFill>
                <a:srgbClr val="0070C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92" y="5215487"/>
            <a:ext cx="665379" cy="6653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87" y="5156496"/>
            <a:ext cx="807549" cy="8075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42" y="4841535"/>
            <a:ext cx="1008530" cy="10085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26" y="4542116"/>
            <a:ext cx="1333435" cy="133343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7" r="23241"/>
          <a:stretch/>
        </p:blipFill>
        <p:spPr>
          <a:xfrm>
            <a:off x="8387488" y="4495906"/>
            <a:ext cx="726141" cy="14004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9" r="28385"/>
          <a:stretch/>
        </p:blipFill>
        <p:spPr>
          <a:xfrm>
            <a:off x="6454587" y="4427299"/>
            <a:ext cx="658907" cy="152400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200" y="4283169"/>
            <a:ext cx="1524003" cy="1524003"/>
          </a:xfrm>
          <a:prstGeom prst="rect">
            <a:avLst/>
          </a:prstGeom>
        </p:spPr>
      </p:pic>
      <p:cxnSp>
        <p:nvCxnSpPr>
          <p:cNvPr id="12" name="Conector recto de flecha 11"/>
          <p:cNvCxnSpPr/>
          <p:nvPr/>
        </p:nvCxnSpPr>
        <p:spPr>
          <a:xfrm>
            <a:off x="1493782" y="6027054"/>
            <a:ext cx="9860018" cy="764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/>
          <p:cNvSpPr/>
          <p:nvPr/>
        </p:nvSpPr>
        <p:spPr>
          <a:xfrm>
            <a:off x="1920977" y="5925113"/>
            <a:ext cx="198345" cy="203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Elipse 13"/>
          <p:cNvSpPr/>
          <p:nvPr/>
        </p:nvSpPr>
        <p:spPr>
          <a:xfrm>
            <a:off x="2714985" y="5925113"/>
            <a:ext cx="198345" cy="203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Elipse 14"/>
          <p:cNvSpPr/>
          <p:nvPr/>
        </p:nvSpPr>
        <p:spPr>
          <a:xfrm>
            <a:off x="3555790" y="5925113"/>
            <a:ext cx="198345" cy="203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Elipse 15"/>
          <p:cNvSpPr/>
          <p:nvPr/>
        </p:nvSpPr>
        <p:spPr>
          <a:xfrm>
            <a:off x="4542993" y="5938560"/>
            <a:ext cx="198345" cy="203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Elipse 17"/>
          <p:cNvSpPr/>
          <p:nvPr/>
        </p:nvSpPr>
        <p:spPr>
          <a:xfrm>
            <a:off x="6272243" y="5925112"/>
            <a:ext cx="198345" cy="203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Elipse 18"/>
          <p:cNvSpPr/>
          <p:nvPr/>
        </p:nvSpPr>
        <p:spPr>
          <a:xfrm>
            <a:off x="8223483" y="5925112"/>
            <a:ext cx="198345" cy="203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45" y="2658741"/>
            <a:ext cx="1354736" cy="135473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53" y="2708731"/>
            <a:ext cx="1122768" cy="1122768"/>
          </a:xfrm>
          <a:prstGeom prst="rect">
            <a:avLst/>
          </a:prstGeom>
        </p:spPr>
      </p:pic>
      <p:sp>
        <p:nvSpPr>
          <p:cNvPr id="23" name="Elipse 22"/>
          <p:cNvSpPr/>
          <p:nvPr/>
        </p:nvSpPr>
        <p:spPr>
          <a:xfrm>
            <a:off x="10312028" y="5964045"/>
            <a:ext cx="198345" cy="203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6" r="30635"/>
          <a:stretch/>
        </p:blipFill>
        <p:spPr>
          <a:xfrm>
            <a:off x="7709546" y="4372313"/>
            <a:ext cx="564777" cy="152400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0" r="25894"/>
          <a:stretch/>
        </p:blipFill>
        <p:spPr>
          <a:xfrm>
            <a:off x="5680689" y="4400479"/>
            <a:ext cx="726141" cy="152400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3" t="-3529" r="30818" b="3529"/>
          <a:stretch/>
        </p:blipFill>
        <p:spPr>
          <a:xfrm>
            <a:off x="499304" y="4529945"/>
            <a:ext cx="685800" cy="1524003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0769467" y="197386"/>
            <a:ext cx="1158771" cy="5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0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0655"/>
            <a:ext cx="10515600" cy="858557"/>
          </a:xfrm>
        </p:spPr>
        <p:txBody>
          <a:bodyPr/>
          <a:lstStyle/>
          <a:p>
            <a:r>
              <a:rPr lang="ca-ES" b="1" u="sng" dirty="0" smtClean="0"/>
              <a:t>LOS ANIMALES</a:t>
            </a:r>
            <a:endParaRPr lang="ca-ES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116107"/>
            <a:ext cx="11210365" cy="5082988"/>
          </a:xfrm>
        </p:spPr>
        <p:txBody>
          <a:bodyPr/>
          <a:lstStyle/>
          <a:p>
            <a:r>
              <a:rPr lang="ca-ES" dirty="0" smtClean="0"/>
              <a:t>LOS  </a:t>
            </a:r>
            <a:r>
              <a:rPr lang="ca-ES" i="1" dirty="0" smtClean="0">
                <a:solidFill>
                  <a:srgbClr val="0070C0"/>
                </a:solidFill>
              </a:rPr>
              <a:t>ANIMALES</a:t>
            </a:r>
            <a:r>
              <a:rPr lang="ca-ES" dirty="0" smtClean="0"/>
              <a:t>  </a:t>
            </a:r>
            <a:r>
              <a:rPr lang="ca-ES" dirty="0" smtClean="0">
                <a:solidFill>
                  <a:srgbClr val="0070C0"/>
                </a:solidFill>
              </a:rPr>
              <a:t>COMEN</a:t>
            </a:r>
            <a:r>
              <a:rPr lang="ca-ES" dirty="0" smtClean="0"/>
              <a:t>  OTROS  </a:t>
            </a:r>
            <a:r>
              <a:rPr lang="ca-ES" i="1" dirty="0" smtClean="0">
                <a:solidFill>
                  <a:srgbClr val="0070C0"/>
                </a:solidFill>
              </a:rPr>
              <a:t>SERES VIVOS</a:t>
            </a:r>
            <a:r>
              <a:rPr lang="ca-ES" dirty="0" smtClean="0"/>
              <a:t> (ANIMALES </a:t>
            </a:r>
            <a:r>
              <a:rPr lang="ca-ES" dirty="0"/>
              <a:t>Y</a:t>
            </a:r>
            <a:r>
              <a:rPr lang="ca-ES" dirty="0" smtClean="0"/>
              <a:t> PLANTAS)</a:t>
            </a:r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 smtClean="0"/>
          </a:p>
          <a:p>
            <a:endParaRPr lang="ca-ES" dirty="0"/>
          </a:p>
          <a:p>
            <a:r>
              <a:rPr lang="ca-ES" dirty="0" smtClean="0"/>
              <a:t>LOS ANIMALES SE PUEDEN MOVER DE UN LUGAR A OTRO.</a:t>
            </a:r>
            <a:endParaRPr lang="ca-ES" dirty="0"/>
          </a:p>
        </p:txBody>
      </p:sp>
      <p:grpSp>
        <p:nvGrpSpPr>
          <p:cNvPr id="17" name="Grupo 16"/>
          <p:cNvGrpSpPr/>
          <p:nvPr/>
        </p:nvGrpSpPr>
        <p:grpSpPr>
          <a:xfrm>
            <a:off x="1465729" y="4993339"/>
            <a:ext cx="5082989" cy="1524003"/>
            <a:chOff x="1465729" y="4993339"/>
            <a:chExt cx="5082989" cy="1524003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5729" y="4993339"/>
              <a:ext cx="5082989" cy="1524003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2689412" y="5351929"/>
              <a:ext cx="1250576" cy="104887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6543" y="4742328"/>
            <a:ext cx="1371599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69684" y="4244785"/>
            <a:ext cx="673697" cy="7485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23" y="1847382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0842" y="1785813"/>
            <a:ext cx="1700931" cy="170093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05" y="1695285"/>
            <a:ext cx="1750335" cy="1750335"/>
          </a:xfrm>
          <a:prstGeom prst="rect">
            <a:avLst/>
          </a:prstGeom>
        </p:spPr>
      </p:pic>
      <p:cxnSp>
        <p:nvCxnSpPr>
          <p:cNvPr id="13" name="Conector recto de flecha 12"/>
          <p:cNvCxnSpPr/>
          <p:nvPr/>
        </p:nvCxnSpPr>
        <p:spPr>
          <a:xfrm flipV="1">
            <a:off x="3818965" y="2635624"/>
            <a:ext cx="1452282" cy="13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495" y="1835344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0769467" y="197386"/>
            <a:ext cx="1158771" cy="5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7534"/>
          </a:xfrm>
        </p:spPr>
        <p:txBody>
          <a:bodyPr/>
          <a:lstStyle/>
          <a:p>
            <a:r>
              <a:rPr lang="ca-ES" b="1" u="sng" dirty="0" smtClean="0"/>
              <a:t>LAS PLANTAS</a:t>
            </a:r>
            <a:endParaRPr lang="ca-ES" b="1" u="sng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622" y="2854146"/>
            <a:ext cx="1359297" cy="13592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922" y="2837281"/>
            <a:ext cx="1335821" cy="133582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471" y="2864174"/>
            <a:ext cx="1303563" cy="13089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95" b="55294"/>
          <a:stretch/>
        </p:blipFill>
        <p:spPr>
          <a:xfrm>
            <a:off x="3939988" y="4345641"/>
            <a:ext cx="3107566" cy="2147048"/>
          </a:xfrm>
          <a:prstGeom prst="rect">
            <a:avLst/>
          </a:prstGeom>
        </p:spPr>
      </p:pic>
      <p:cxnSp>
        <p:nvCxnSpPr>
          <p:cNvPr id="13" name="Conector recto de flecha 12"/>
          <p:cNvCxnSpPr/>
          <p:nvPr/>
        </p:nvCxnSpPr>
        <p:spPr>
          <a:xfrm>
            <a:off x="3811140" y="4280647"/>
            <a:ext cx="1043248" cy="1501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4139493" y="4078941"/>
            <a:ext cx="1043248" cy="1501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4389892" y="3852582"/>
            <a:ext cx="1043248" cy="1501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838200" y="1277473"/>
            <a:ext cx="103766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/>
              <a:t>LAS PLANTAS NO SE MUEVEN.</a:t>
            </a:r>
          </a:p>
          <a:p>
            <a:endParaRPr lang="ca-ES" sz="2800" dirty="0" smtClean="0"/>
          </a:p>
          <a:p>
            <a:r>
              <a:rPr lang="ca-ES" sz="2800" dirty="0" smtClean="0"/>
              <a:t>LAS PLANTAS FABRICAN SU PROPIO ALIMENTO</a:t>
            </a:r>
            <a:r>
              <a:rPr lang="ca-ES" dirty="0" smtClean="0"/>
              <a:t>.</a:t>
            </a:r>
            <a:endParaRPr lang="ca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0769467" y="197386"/>
            <a:ext cx="1158771" cy="5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u="sng" dirty="0" smtClean="0"/>
              <a:t>LAS ALGAS</a:t>
            </a:r>
            <a:endParaRPr lang="ca-ES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355454"/>
            <a:ext cx="10515600" cy="4351338"/>
          </a:xfrm>
        </p:spPr>
        <p:txBody>
          <a:bodyPr/>
          <a:lstStyle/>
          <a:p>
            <a:r>
              <a:rPr lang="ca-ES" dirty="0" smtClean="0"/>
              <a:t>VIVEN EN EL MAR.</a:t>
            </a:r>
          </a:p>
          <a:p>
            <a:endParaRPr lang="ca-ES" dirty="0" smtClean="0"/>
          </a:p>
          <a:p>
            <a:endParaRPr lang="ca-ES" dirty="0"/>
          </a:p>
          <a:p>
            <a:r>
              <a:rPr lang="ca-ES" dirty="0" smtClean="0"/>
              <a:t>SE  FABRICAN  SU  PROPIO  ALIMENTO COMO LAS PLANTAS.</a:t>
            </a:r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 r="13637"/>
          <a:stretch/>
        </p:blipFill>
        <p:spPr>
          <a:xfrm>
            <a:off x="3869527" y="430271"/>
            <a:ext cx="1079322" cy="11521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188" y="2003612"/>
            <a:ext cx="1380830" cy="13808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 r="13637"/>
          <a:stretch/>
        </p:blipFill>
        <p:spPr>
          <a:xfrm>
            <a:off x="3020749" y="4585412"/>
            <a:ext cx="1697555" cy="18121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43801"/>
          <a:stretch/>
        </p:blipFill>
        <p:spPr>
          <a:xfrm>
            <a:off x="6021906" y="4585412"/>
            <a:ext cx="1342764" cy="1649088"/>
          </a:xfrm>
          <a:prstGeom prst="rect">
            <a:avLst/>
          </a:prstGeom>
        </p:spPr>
      </p:pic>
      <p:sp>
        <p:nvSpPr>
          <p:cNvPr id="9" name="Igual que 8"/>
          <p:cNvSpPr/>
          <p:nvPr/>
        </p:nvSpPr>
        <p:spPr>
          <a:xfrm>
            <a:off x="4793322" y="5034298"/>
            <a:ext cx="1054535" cy="989983"/>
          </a:xfrm>
          <a:prstGeom prst="mathEqual">
            <a:avLst>
              <a:gd name="adj1" fmla="val 9937"/>
              <a:gd name="adj2" fmla="val 25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0769467" y="197386"/>
            <a:ext cx="1158771" cy="5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3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0402"/>
            <a:ext cx="10515600" cy="885363"/>
          </a:xfrm>
        </p:spPr>
        <p:txBody>
          <a:bodyPr/>
          <a:lstStyle/>
          <a:p>
            <a:r>
              <a:rPr lang="ca-ES" b="1" u="sng" dirty="0" smtClean="0"/>
              <a:t>LOS HONGOS</a:t>
            </a:r>
            <a:endParaRPr lang="ca-ES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ca-ES" dirty="0" smtClean="0"/>
              <a:t>NO SE MUEVEN DE UN LUGAR A OTRO.</a:t>
            </a:r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r>
              <a:rPr lang="ca-ES" dirty="0" smtClean="0"/>
              <a:t>SON DIFERENTES A LAS PLANTAS.</a:t>
            </a:r>
            <a:endParaRPr lang="ca-ES" dirty="0"/>
          </a:p>
          <a:p>
            <a:endParaRPr lang="ca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516" y="2162629"/>
            <a:ext cx="5084505" cy="12845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35" y="1600318"/>
            <a:ext cx="858011" cy="858011"/>
          </a:xfrm>
          <a:prstGeom prst="rect">
            <a:avLst/>
          </a:prstGeom>
        </p:spPr>
      </p:pic>
      <p:sp>
        <p:nvSpPr>
          <p:cNvPr id="7" name="Multiplicar 6"/>
          <p:cNvSpPr/>
          <p:nvPr/>
        </p:nvSpPr>
        <p:spPr>
          <a:xfrm>
            <a:off x="3978976" y="872565"/>
            <a:ext cx="2640485" cy="3493327"/>
          </a:xfrm>
          <a:prstGeom prst="mathMultiply">
            <a:avLst>
              <a:gd name="adj1" fmla="val 35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17" y="1966771"/>
            <a:ext cx="1613677" cy="161367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34649"/>
          <a:stretch/>
        </p:blipFill>
        <p:spPr>
          <a:xfrm>
            <a:off x="6139543" y="4221975"/>
            <a:ext cx="1597646" cy="165215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14" y="4290866"/>
            <a:ext cx="1613677" cy="1613677"/>
          </a:xfrm>
          <a:prstGeom prst="rect">
            <a:avLst/>
          </a:prstGeom>
        </p:spPr>
      </p:pic>
      <p:sp>
        <p:nvSpPr>
          <p:cNvPr id="11" name="Distinto de 10"/>
          <p:cNvSpPr/>
          <p:nvPr/>
        </p:nvSpPr>
        <p:spPr>
          <a:xfrm>
            <a:off x="5003768" y="4594583"/>
            <a:ext cx="1224862" cy="1160023"/>
          </a:xfrm>
          <a:prstGeom prst="mathNotEqual">
            <a:avLst>
              <a:gd name="adj1" fmla="val 4472"/>
              <a:gd name="adj2" fmla="val 6600000"/>
              <a:gd name="adj3" fmla="val 1176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0769467" y="197386"/>
            <a:ext cx="1158771" cy="58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182</Words>
  <Application>Microsoft Office PowerPoint</Application>
  <PresentationFormat>Panorámica</PresentationFormat>
  <Paragraphs>40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LA TIERRA</vt:lpstr>
      <vt:lpstr>EL SOL             NOS DA…</vt:lpstr>
      <vt:lpstr>EL AGUA</vt:lpstr>
      <vt:lpstr>EL AIRE</vt:lpstr>
      <vt:lpstr>HAY MUCHOS TIPOS DE SERES VIVOS.</vt:lpstr>
      <vt:lpstr>LOS ANIMALES</vt:lpstr>
      <vt:lpstr>LAS PLANTAS</vt:lpstr>
      <vt:lpstr>LAS ALGAS</vt:lpstr>
      <vt:lpstr>LOS HONGOS</vt:lpstr>
      <vt:lpstr>LAS BACTERIAS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TERRA: AIRE, AIGUA, SÒL I ÉSSERS VIUS</dc:title>
  <dc:creator>FRANCISCO JAVIER VACA ROMAN</dc:creator>
  <cp:lastModifiedBy>Carlos Martínez</cp:lastModifiedBy>
  <cp:revision>26</cp:revision>
  <dcterms:created xsi:type="dcterms:W3CDTF">2018-10-02T15:35:11Z</dcterms:created>
  <dcterms:modified xsi:type="dcterms:W3CDTF">2019-11-27T12:43:43Z</dcterms:modified>
</cp:coreProperties>
</file>