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12" r:id="rId15"/>
    <p:sldId id="313" r:id="rId16"/>
    <p:sldId id="318" r:id="rId17"/>
    <p:sldId id="278" r:id="rId18"/>
    <p:sldId id="271" r:id="rId19"/>
    <p:sldId id="290" r:id="rId20"/>
    <p:sldId id="25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23" r:id="rId29"/>
    <p:sldId id="321" r:id="rId30"/>
    <p:sldId id="298" r:id="rId31"/>
    <p:sldId id="299" r:id="rId32"/>
    <p:sldId id="329" r:id="rId33"/>
    <p:sldId id="331" r:id="rId34"/>
    <p:sldId id="328" r:id="rId35"/>
    <p:sldId id="332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35" r:id="rId44"/>
    <p:sldId id="308" r:id="rId45"/>
    <p:sldId id="310" r:id="rId46"/>
    <p:sldId id="311" r:id="rId47"/>
    <p:sldId id="330" r:id="rId48"/>
    <p:sldId id="324" r:id="rId49"/>
    <p:sldId id="326" r:id="rId50"/>
    <p:sldId id="334" r:id="rId5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uwZiP0KgeCfWvnauJgkZag==" hashData="qZImca17VyDTupQ4TfhaBa/4ZN+fC+Q4ERIuKjKmMNoqZwyPW6tzFYHUyobQXdhdKv20wzRKSgki8b7NdYsq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ernández Garcia" userId="08851ef6d5fae255" providerId="LiveId" clId="{AF869FD3-08C3-4ED0-967B-7110FDAE8E4A}"/>
    <pc:docChg chg="modSld">
      <pc:chgData name="David Fernández Garcia" userId="08851ef6d5fae255" providerId="LiveId" clId="{AF869FD3-08C3-4ED0-967B-7110FDAE8E4A}" dt="2022-02-16T17:53:16.938" v="43" actId="20577"/>
      <pc:docMkLst>
        <pc:docMk/>
      </pc:docMkLst>
      <pc:sldChg chg="modSp">
        <pc:chgData name="David Fernández Garcia" userId="08851ef6d5fae255" providerId="LiveId" clId="{AF869FD3-08C3-4ED0-967B-7110FDAE8E4A}" dt="2022-02-16T17:51:51.446" v="31" actId="20577"/>
        <pc:sldMkLst>
          <pc:docMk/>
          <pc:sldMk cId="3795430266" sldId="257"/>
        </pc:sldMkLst>
        <pc:spChg chg="mod">
          <ac:chgData name="David Fernández Garcia" userId="08851ef6d5fae255" providerId="LiveId" clId="{AF869FD3-08C3-4ED0-967B-7110FDAE8E4A}" dt="2022-02-16T17:51:51.446" v="31" actId="20577"/>
          <ac:spMkLst>
            <pc:docMk/>
            <pc:sldMk cId="3795430266" sldId="257"/>
            <ac:spMk id="3" creationId="{21FE6BE3-686C-4E6B-9938-713844AA3AEE}"/>
          </ac:spMkLst>
        </pc:spChg>
      </pc:sldChg>
      <pc:sldChg chg="modSp mod">
        <pc:chgData name="David Fernández Garcia" userId="08851ef6d5fae255" providerId="LiveId" clId="{AF869FD3-08C3-4ED0-967B-7110FDAE8E4A}" dt="2022-02-16T17:51:23.139" v="27" actId="20577"/>
        <pc:sldMkLst>
          <pc:docMk/>
          <pc:sldMk cId="3208815147" sldId="263"/>
        </pc:sldMkLst>
        <pc:spChg chg="mod">
          <ac:chgData name="David Fernández Garcia" userId="08851ef6d5fae255" providerId="LiveId" clId="{AF869FD3-08C3-4ED0-967B-7110FDAE8E4A}" dt="2022-02-16T17:51:23.139" v="27" actId="20577"/>
          <ac:spMkLst>
            <pc:docMk/>
            <pc:sldMk cId="3208815147" sldId="263"/>
            <ac:spMk id="8" creationId="{011DD49D-10BE-4E7E-A351-E625E399EF04}"/>
          </ac:spMkLst>
        </pc:spChg>
      </pc:sldChg>
      <pc:sldChg chg="modSp">
        <pc:chgData name="David Fernández Garcia" userId="08851ef6d5fae255" providerId="LiveId" clId="{AF869FD3-08C3-4ED0-967B-7110FDAE8E4A}" dt="2022-02-16T17:53:16.938" v="43" actId="20577"/>
        <pc:sldMkLst>
          <pc:docMk/>
          <pc:sldMk cId="3542178007" sldId="292"/>
        </pc:sldMkLst>
        <pc:spChg chg="mod">
          <ac:chgData name="David Fernández Garcia" userId="08851ef6d5fae255" providerId="LiveId" clId="{AF869FD3-08C3-4ED0-967B-7110FDAE8E4A}" dt="2022-02-16T17:53:16.938" v="43" actId="20577"/>
          <ac:spMkLst>
            <pc:docMk/>
            <pc:sldMk cId="3542178007" sldId="292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72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770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88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35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0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4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43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351F-6AA9-488C-93F0-EA8D0295C4FE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8F5E-67BC-4A5C-BB7A-78FD21641E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71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2130506" y="1249231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48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CIUDADES Y PUEBLOS</a:t>
            </a:r>
            <a:r>
              <a:rPr lang="es-ES" sz="48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3384675" y="5694494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pictogramas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Fundación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38727" y="5423682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BARRIOS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5" y="72342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724297" y="967082"/>
            <a:ext cx="10315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LAS CALLES DE LA CIUDAD  SE AGRUPAN POR...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8" b="19814"/>
          <a:stretch/>
        </p:blipFill>
        <p:spPr>
          <a:xfrm>
            <a:off x="3839778" y="2050379"/>
            <a:ext cx="442564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100473" y="2162430"/>
            <a:ext cx="45479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DE MONTAÑA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100473" y="743876"/>
            <a:ext cx="7783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EL PUEBLO PUEDE SER: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990FEB8-9A69-4273-9220-46206DDFB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1" y="54448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C432C3-7A07-4E8A-8C7C-CE4ECEBAE85B}"/>
              </a:ext>
            </a:extLst>
          </p:cNvPr>
          <p:cNvSpPr txBox="1"/>
          <p:nvPr/>
        </p:nvSpPr>
        <p:spPr>
          <a:xfrm>
            <a:off x="2100473" y="3616167"/>
            <a:ext cx="45479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DE LLANURA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053AAD-A4FC-4D5D-9A7A-9E4B31DF8B5A}"/>
              </a:ext>
            </a:extLst>
          </p:cNvPr>
          <p:cNvSpPr txBox="1"/>
          <p:nvPr/>
        </p:nvSpPr>
        <p:spPr>
          <a:xfrm>
            <a:off x="2100473" y="5095156"/>
            <a:ext cx="454797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DE COSTA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C291360A-2DFB-448F-AEFB-E0B3036C353C}"/>
              </a:ext>
            </a:extLst>
          </p:cNvPr>
          <p:cNvCxnSpPr/>
          <p:nvPr/>
        </p:nvCxnSpPr>
        <p:spPr>
          <a:xfrm>
            <a:off x="7639050" y="2568885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7AAF0C5F-2D5C-4643-BFC1-6E42E715DA7A}"/>
              </a:ext>
            </a:extLst>
          </p:cNvPr>
          <p:cNvCxnSpPr/>
          <p:nvPr/>
        </p:nvCxnSpPr>
        <p:spPr>
          <a:xfrm>
            <a:off x="7639050" y="4018456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82A11602-3C70-4CF5-9D28-C4FFCEFAF667}"/>
              </a:ext>
            </a:extLst>
          </p:cNvPr>
          <p:cNvCxnSpPr/>
          <p:nvPr/>
        </p:nvCxnSpPr>
        <p:spPr>
          <a:xfrm>
            <a:off x="7734300" y="5556821"/>
            <a:ext cx="876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9" y="1629336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8" y="3370415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78" y="512300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09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914865" y="5255247"/>
            <a:ext cx="58147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MUCHOS COCHES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70275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814079" y="884856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LA CIUDAD HAY...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3EA545-9816-404D-85B6-7FEDF09EFC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14" y="220215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94" y="2260422"/>
            <a:ext cx="2508528" cy="250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8601" y="5523162"/>
            <a:ext cx="58147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POCOS COCHES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88601" y="956487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PUEBLO HAY...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52" y="77438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upo 13"/>
          <p:cNvGrpSpPr/>
          <p:nvPr/>
        </p:nvGrpSpPr>
        <p:grpSpPr>
          <a:xfrm>
            <a:off x="5760150" y="2797385"/>
            <a:ext cx="4562191" cy="2395489"/>
            <a:chOff x="3087078" y="2834002"/>
            <a:chExt cx="4562191" cy="2395489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01" y="2662062"/>
            <a:ext cx="2566800" cy="25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457192" y="5255247"/>
            <a:ext cx="420031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400" dirty="0">
                <a:ln w="0"/>
              </a:rPr>
              <a:t>AYUNTAMIENTO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4" y="74235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53713" y="924456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LA CIUDAD HAY...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872589-FD3A-441E-8F1D-79878C2A19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29" y="222195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386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88601" y="956487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PUEBLO HAY...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7" y="841061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FA92DC7-2D98-4DFA-BB96-A6C346F32FB8}"/>
              </a:ext>
            </a:extLst>
          </p:cNvPr>
          <p:cNvSpPr txBox="1"/>
          <p:nvPr/>
        </p:nvSpPr>
        <p:spPr>
          <a:xfrm>
            <a:off x="3457192" y="5255247"/>
            <a:ext cx="420031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400" dirty="0">
                <a:ln w="0"/>
              </a:rPr>
              <a:t>AYUNTAMIENTO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FC6480-D5C5-40A5-A849-97F2CF722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47" y="231720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07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666655" y="1102472"/>
            <a:ext cx="10372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EN EL </a:t>
            </a:r>
            <a:r>
              <a:rPr lang="ca-ES" sz="2800" i="1" u="sng" dirty="0"/>
              <a:t>PUEBLO</a:t>
            </a:r>
            <a:r>
              <a:rPr lang="ca-ES" sz="2800" dirty="0"/>
              <a:t> Y EN LA </a:t>
            </a:r>
            <a:r>
              <a:rPr lang="ca-ES" sz="2800" i="1" u="sng" dirty="0"/>
              <a:t>CIUDAD</a:t>
            </a:r>
            <a:r>
              <a:rPr lang="ca-ES" sz="2800" dirty="0"/>
              <a:t> OFRECEN LOS SERVICIOS DE</a:t>
            </a:r>
            <a:r>
              <a:rPr lang="ca-ES" sz="3600" dirty="0"/>
              <a:t>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FA92DC7-2D98-4DFA-BB96-A6C346F32FB8}"/>
              </a:ext>
            </a:extLst>
          </p:cNvPr>
          <p:cNvSpPr txBox="1"/>
          <p:nvPr/>
        </p:nvSpPr>
        <p:spPr>
          <a:xfrm>
            <a:off x="3803082" y="2380939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BOMBEROS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6" y="1787971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1DFE4A0-4565-4B6B-80A8-4D37EF248B34}"/>
              </a:ext>
            </a:extLst>
          </p:cNvPr>
          <p:cNvSpPr txBox="1"/>
          <p:nvPr/>
        </p:nvSpPr>
        <p:spPr>
          <a:xfrm>
            <a:off x="3803082" y="3409146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POLICÍAS</a:t>
            </a:r>
            <a:endParaRPr lang="ca-ES" sz="4400" dirty="0">
              <a:ln w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163E6C-F218-4B10-ABAE-2B7EF2426C40}"/>
              </a:ext>
            </a:extLst>
          </p:cNvPr>
          <p:cNvSpPr txBox="1"/>
          <p:nvPr/>
        </p:nvSpPr>
        <p:spPr>
          <a:xfrm>
            <a:off x="3803082" y="4479365"/>
            <a:ext cx="27727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JARDINEROS</a:t>
            </a:r>
            <a:endParaRPr lang="ca-ES" sz="4400" dirty="0">
              <a:ln w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846BE94-4F38-49BE-A036-AD2DDCE50427}"/>
              </a:ext>
            </a:extLst>
          </p:cNvPr>
          <p:cNvSpPr txBox="1"/>
          <p:nvPr/>
        </p:nvSpPr>
        <p:spPr>
          <a:xfrm>
            <a:off x="3391209" y="5521269"/>
            <a:ext cx="35964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000" dirty="0">
                <a:ln w="0"/>
              </a:rPr>
              <a:t>BARRENDEROS</a:t>
            </a:r>
            <a:endParaRPr lang="ca-ES" sz="4400" dirty="0">
              <a:ln w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F93545EC-34C5-466B-87FA-5F54417162EE}"/>
              </a:ext>
            </a:extLst>
          </p:cNvPr>
          <p:cNvCxnSpPr>
            <a:cxnSpLocks/>
          </p:cNvCxnSpPr>
          <p:nvPr/>
        </p:nvCxnSpPr>
        <p:spPr>
          <a:xfrm>
            <a:off x="7095812" y="2734882"/>
            <a:ext cx="1376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E3740E39-DFCA-4C19-9EFD-FEBCCBFB762B}"/>
              </a:ext>
            </a:extLst>
          </p:cNvPr>
          <p:cNvCxnSpPr>
            <a:cxnSpLocks/>
          </p:cNvCxnSpPr>
          <p:nvPr/>
        </p:nvCxnSpPr>
        <p:spPr>
          <a:xfrm>
            <a:off x="7095812" y="3763089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C84DDBA1-15FD-4F02-8213-3FD5243D8C20}"/>
              </a:ext>
            </a:extLst>
          </p:cNvPr>
          <p:cNvCxnSpPr/>
          <p:nvPr/>
        </p:nvCxnSpPr>
        <p:spPr>
          <a:xfrm>
            <a:off x="7195815" y="4833308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B8E8322-FF3F-4994-A264-656C6D4DF4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2200350"/>
            <a:ext cx="864662" cy="8646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47DB092-4185-417B-A77A-4D47866866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3249485"/>
            <a:ext cx="867547" cy="867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8948902-5178-4C43-BE95-FBDC784BA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4278693"/>
            <a:ext cx="864662" cy="908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53B26BC-9D0B-48C4-BDE8-DF4EEA86A6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37" y="5348912"/>
            <a:ext cx="880243" cy="8802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C84DDBA1-15FD-4F02-8213-3FD5243D8C20}"/>
              </a:ext>
            </a:extLst>
          </p:cNvPr>
          <p:cNvCxnSpPr/>
          <p:nvPr/>
        </p:nvCxnSpPr>
        <p:spPr>
          <a:xfrm>
            <a:off x="7195816" y="5875212"/>
            <a:ext cx="1419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39ECF2E3-6C73-45EB-8E83-ACF14F19B669}"/>
              </a:ext>
            </a:extLst>
          </p:cNvPr>
          <p:cNvSpPr/>
          <p:nvPr/>
        </p:nvSpPr>
        <p:spPr>
          <a:xfrm>
            <a:off x="1693817" y="1657833"/>
            <a:ext cx="8804365" cy="3303274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es-ES" sz="6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  <a:r>
              <a:rPr lang="es-ES" sz="1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082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57356" y="502098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GRANDE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5020985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702" y="3609572"/>
            <a:ext cx="1255288" cy="125528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2032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694990" y="3467775"/>
            <a:ext cx="4802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¿CÓMO ES LA CIUDAD?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52DA586-E293-495D-A84A-9E9A76C53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6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6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6 -2.49366E-18 L 0.24557 -0.0428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46571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502749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GRANDE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110" y="3870088"/>
            <a:ext cx="1076400" cy="10764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5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91BB85-ED19-4887-8630-EB8DA385D2A0}"/>
              </a:ext>
            </a:extLst>
          </p:cNvPr>
          <p:cNvSpPr txBox="1"/>
          <p:nvPr/>
        </p:nvSpPr>
        <p:spPr>
          <a:xfrm>
            <a:off x="3694990" y="3485368"/>
            <a:ext cx="4638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¿CÓMO ES EL PUEBLO?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65616D-5DE0-498E-8122-93469C52E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65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56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75E-6 -2.96296E-6 L 0.2539 -0.0673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-338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976777" y="4046546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GRANDE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16" y="975853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1971109" y="860466"/>
            <a:ext cx="614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¿CÓMO ES LA CIUDAD?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5" y="770931"/>
            <a:ext cx="1194734" cy="1194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22" y="2127969"/>
            <a:ext cx="1711268" cy="17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582341" y="5406567"/>
            <a:ext cx="415807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ln w="0"/>
              </a:rPr>
              <a:t>MUCHAS PERSONAS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82637" y="5375790"/>
            <a:ext cx="4293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POCAS PERSONAS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911" y="3931568"/>
            <a:ext cx="1152846" cy="115284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16119" y="422644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632628" y="3659374"/>
            <a:ext cx="507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LA CIUDAD VIVEN...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4126DA-2D27-4B16-BE6E-B812D18B5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06" y="715292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6 3.33333E-6 L -0.29544 -0.013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-67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67600" y="5310851"/>
            <a:ext cx="4571775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4000" dirty="0">
                <a:ln w="0"/>
              </a:rPr>
              <a:t>POCAS PERSONAS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0304" y="5439282"/>
            <a:ext cx="425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ln w="0"/>
              </a:rPr>
              <a:t>MUCHAS PERSONAS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41" y="3944806"/>
            <a:ext cx="1261060" cy="126106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49077" y="43472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673212" y="3560086"/>
            <a:ext cx="5227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PUEBLO VIVEN...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1BB51B-1121-44E1-B508-06A653E5F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99" y="591671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5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-4.81481E-6 L -0.30299 -0.0379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8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25279" y="5070602"/>
            <a:ext cx="31796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EDIFICIOS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38175" y="5070602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VACAS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907" y="3998849"/>
            <a:ext cx="1009144" cy="100914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187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671886" y="3733980"/>
            <a:ext cx="48482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EN LA CIUDAD HAY...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2519B64-9ED6-4D43-96D3-D4D99AD87D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8" y="739158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21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77556E-17 -2.96296E-6 L 0.29688 -0.0317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159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353045" y="5159781"/>
            <a:ext cx="30003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CASAS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580" y="5159781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54" y="3876602"/>
            <a:ext cx="1083258" cy="10832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2078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63030" y="3648790"/>
            <a:ext cx="5065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PUEBLO HAY...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93FB79-B257-4E0A-AA4A-55DC7BBCA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9" y="805237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44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351 -0.0007 L -0.3082 -0.016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8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081587"/>
            <a:ext cx="458945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ANCHOS Y LARGOS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974" y="4989255"/>
            <a:ext cx="368835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36" y="3883603"/>
            <a:ext cx="1158577" cy="1158577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92936" y="391079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2247900" y="3235690"/>
            <a:ext cx="9102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LAS CALLES DE LA CIUDAD SON...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19" y="158692"/>
            <a:ext cx="2949586" cy="2949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6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013 0.00023 L 0.28152 -0.0020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5" y="4989254"/>
            <a:ext cx="49513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</a:rPr>
              <a:t>ESTRECHOS Y CORTOS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49450" y="4988229"/>
            <a:ext cx="3688359" cy="9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ANCHAS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2533295" y="3177781"/>
            <a:ext cx="7344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LAS CALLES DEL PUEBLO SON...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14" y="341213"/>
            <a:ext cx="2905060" cy="29050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5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91667E-6 4.44444E-6 L 0.24896 -0.076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38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49464" y="5029497"/>
            <a:ext cx="359267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BARRIOS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03617" y="5053117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62" y="4101216"/>
            <a:ext cx="891593" cy="8915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26786" y="410121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7E599B8-4AA2-46E7-A732-749C1074E9A1}"/>
              </a:ext>
            </a:extLst>
          </p:cNvPr>
          <p:cNvSpPr txBox="1"/>
          <p:nvPr/>
        </p:nvSpPr>
        <p:spPr>
          <a:xfrm>
            <a:off x="2840004" y="3111321"/>
            <a:ext cx="6378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LAS CALLES DE LA CIUDAD </a:t>
            </a:r>
          </a:p>
          <a:p>
            <a:pPr algn="ctr"/>
            <a:r>
              <a:rPr lang="ca-ES" sz="4400" dirty="0"/>
              <a:t>SE AGRUPAN POR...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7880"/>
          <a:stretch/>
        </p:blipFill>
        <p:spPr>
          <a:xfrm>
            <a:off x="3590887" y="341213"/>
            <a:ext cx="4425648" cy="2893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9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44444E-6 L -0.29388 -0.022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-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282314" y="5028945"/>
            <a:ext cx="4587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MONTAÑA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COSTA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68" y="3704026"/>
            <a:ext cx="1119203" cy="111920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855553" y="3704026"/>
            <a:ext cx="48377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¿ESTE PUEBLO ES?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4528784" y="591671"/>
            <a:ext cx="2880000" cy="2880000"/>
            <a:chOff x="4528784" y="591671"/>
            <a:chExt cx="2880000" cy="2880000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8784" y="591671"/>
              <a:ext cx="2880000" cy="28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0508" y="2675241"/>
              <a:ext cx="916552" cy="792313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5449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2.96296E-6 L -0.31758 -0.008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67336" y="498925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COSTA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4988229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MONTAÑA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67" y="3947222"/>
            <a:ext cx="979216" cy="9792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980411" y="4126917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686171" y="3694184"/>
            <a:ext cx="4667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¿ESTE PUEBLO ES?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upo 1"/>
          <p:cNvGrpSpPr/>
          <p:nvPr/>
        </p:nvGrpSpPr>
        <p:grpSpPr>
          <a:xfrm>
            <a:off x="4379274" y="699897"/>
            <a:ext cx="2880000" cy="2880000"/>
            <a:chOff x="4379274" y="699897"/>
            <a:chExt cx="2880000" cy="288000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274" y="699897"/>
              <a:ext cx="2880000" cy="28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274" y="834228"/>
              <a:ext cx="676656" cy="676656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869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45833E-6 4.07407E-6 L 0.28659 -0.0057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924931" y="5028945"/>
            <a:ext cx="41451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DE LLANURA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28945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COSTA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07" y="3664201"/>
            <a:ext cx="1001634" cy="100163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50164" y="416501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78147" y="3562439"/>
            <a:ext cx="4581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¿ESTE PUEBLO ES?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o 2"/>
          <p:cNvGrpSpPr/>
          <p:nvPr/>
        </p:nvGrpSpPr>
        <p:grpSpPr>
          <a:xfrm>
            <a:off x="4360794" y="591671"/>
            <a:ext cx="2880000" cy="2880000"/>
            <a:chOff x="4150030" y="410934"/>
            <a:chExt cx="2880000" cy="2880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030" y="410934"/>
              <a:ext cx="2880000" cy="2880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005ACD2-50C0-4197-AF55-80D7D119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21287" y="1413794"/>
              <a:ext cx="1716448" cy="1483782"/>
            </a:xfrm>
            <a:prstGeom prst="rect">
              <a:avLst/>
            </a:prstGeom>
            <a:ln w="127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738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2.96296E-6 L -0.34648 -0.0587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-294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50045" y="4045656"/>
            <a:ext cx="36883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PEQUEÑO</a:t>
            </a:r>
            <a:r>
              <a:rPr lang="es-E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55BC53-7FE8-449C-B8E3-5879DB56060A}"/>
              </a:ext>
            </a:extLst>
          </p:cNvPr>
          <p:cNvSpPr txBox="1"/>
          <p:nvPr/>
        </p:nvSpPr>
        <p:spPr>
          <a:xfrm>
            <a:off x="2159290" y="933205"/>
            <a:ext cx="6113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¿CÓMO ES EL PUEBLO?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7EBB38-BDEA-43CB-B6BF-5E1A50388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16" y="1104754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843437"/>
            <a:ext cx="1195200" cy="1195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88" y="2311567"/>
            <a:ext cx="1694471" cy="1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2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381875" y="5085330"/>
            <a:ext cx="456247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MUCHOS COCHES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34547" y="5095365"/>
            <a:ext cx="399940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POCOS COCHES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03" y="3881526"/>
            <a:ext cx="1137218" cy="113721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98494" y="414346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1B5ACF4-78E2-4F88-9A15-1394D4C951FF}"/>
              </a:ext>
            </a:extLst>
          </p:cNvPr>
          <p:cNvSpPr txBox="1"/>
          <p:nvPr/>
        </p:nvSpPr>
        <p:spPr>
          <a:xfrm>
            <a:off x="3637602" y="3304047"/>
            <a:ext cx="4916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LA CIUDAD HAY...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1A25CF-F64A-4A02-BE98-A0B7F5FDD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22" y="331986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0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7037E-6 L -0.31445 -0.0935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46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886831" y="5053309"/>
            <a:ext cx="41451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POCOS COCHES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1477" y="5053309"/>
            <a:ext cx="473437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MUCHOS COCHES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760" y="3960438"/>
            <a:ext cx="1031261" cy="103126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405447" y="410140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3518886" y="3289718"/>
            <a:ext cx="4913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PUEBLO HAY: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o 11"/>
          <p:cNvGrpSpPr/>
          <p:nvPr/>
        </p:nvGrpSpPr>
        <p:grpSpPr>
          <a:xfrm>
            <a:off x="3634050" y="1278949"/>
            <a:ext cx="4562191" cy="2395489"/>
            <a:chOff x="3087078" y="2834002"/>
            <a:chExt cx="4562191" cy="239548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84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32552 -0.0796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-398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8825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BARRENDEROS</a:t>
            </a:r>
            <a:endParaRPr lang="ca-ES" sz="60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POLICÍAS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114998"/>
            <a:ext cx="857250" cy="8572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398494" y="3407112"/>
            <a:ext cx="9403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 ¿QUIÉN LIMPIA LAS CALLES DEL PUEBLO?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7D8964D-F1AF-41AA-82C8-5923D86182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4" y="806745"/>
            <a:ext cx="2310342" cy="2310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0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POLICÍAS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4202390"/>
            <a:ext cx="742950" cy="7429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826995" y="3360742"/>
            <a:ext cx="1014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¿QUIÉN NOS PROTEGE Y AYUDA EN LA CIUDAD?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8D82B0-6E0F-409A-99D2-E40466291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65" y="702348"/>
            <a:ext cx="2509571" cy="250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BOMBEROS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POLICÍAS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225344"/>
            <a:ext cx="742950" cy="74295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646677" y="3589754"/>
            <a:ext cx="880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/>
              <a:t>¿QUIÉN APAGA EL FUEGO EN EL PUEBLO?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A86A97-FECB-49FB-B4AE-B293F47D2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92" y="511931"/>
            <a:ext cx="2740544" cy="2740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4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787940" y="3416226"/>
            <a:ext cx="10991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/>
              <a:t>¿QUIÉN CUIDA LOS JARDINES EN LA CIUDAD?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4" y="5262004"/>
            <a:ext cx="44759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59274" y="5278641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231608"/>
            <a:ext cx="868718" cy="86871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617AD3D-449C-400B-8668-9E4B962D7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74" y="674954"/>
            <a:ext cx="2387500" cy="2387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34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75E-6 -7.40741E-7 L 0.28659 -0.0057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092530" y="515959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GRANDE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8275" y="515959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16" y="3949727"/>
            <a:ext cx="1047624" cy="104762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73036" y="420769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3F5664-D5A1-41D4-A4A5-CFBD8742E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86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759110" y="3513598"/>
            <a:ext cx="4673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¿CÓMO ES LA CIUDAD?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65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91667E-6 4.07407E-6 L -0.31276 -0.0182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92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138089" y="5137586"/>
            <a:ext cx="36235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PEQUEÑO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49866" y="5140543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GRANDE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915" y="4188642"/>
            <a:ext cx="870535" cy="87053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22700" y="4188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D023A32-73A5-430E-814F-47A094866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40" y="591671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0FA753-9870-4DA1-A88E-A52F09AB5897}"/>
              </a:ext>
            </a:extLst>
          </p:cNvPr>
          <p:cNvSpPr txBox="1"/>
          <p:nvPr/>
        </p:nvSpPr>
        <p:spPr>
          <a:xfrm>
            <a:off x="3685465" y="3566040"/>
            <a:ext cx="4638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¿CÓMO ES EL PUEBLO?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4.81481E-6 L -0.32383 -0.0449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-224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14477" y="5065999"/>
            <a:ext cx="49606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ln w="0"/>
              </a:rPr>
              <a:t>MUCHAS  PERSONAS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00132" y="5035221"/>
            <a:ext cx="482623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POCAS</a:t>
            </a:r>
            <a:r>
              <a:rPr lang="es-ES" sz="4800" dirty="0">
                <a:ln w="0"/>
              </a:rPr>
              <a:t>  </a:t>
            </a:r>
            <a:r>
              <a:rPr lang="es-ES" sz="4400" dirty="0">
                <a:ln w="0"/>
              </a:rPr>
              <a:t>PERSONAS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84" y="3992012"/>
            <a:ext cx="1043209" cy="104320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84157" y="402176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0202C-0C66-48B1-A4CE-185FD87F19A6}"/>
              </a:ext>
            </a:extLst>
          </p:cNvPr>
          <p:cNvSpPr txBox="1"/>
          <p:nvPr/>
        </p:nvSpPr>
        <p:spPr>
          <a:xfrm>
            <a:off x="3747380" y="3304048"/>
            <a:ext cx="5078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LA CIUDAD VIVEN...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DB7C95-19DF-44E8-9E7D-17D7066995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32" y="591671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54167E-6 4.07407E-6 L 0.26836 -0.0604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-3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60977" y="5034513"/>
            <a:ext cx="50560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POCAS PERSONAS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72350" y="5050808"/>
            <a:ext cx="466702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n w="0"/>
              </a:rPr>
              <a:t>MUCHAS  PERSONAS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166192"/>
            <a:ext cx="822453" cy="82245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37457" y="39911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2071A54-C2D6-483B-9DFD-BDF4B9FDE533}"/>
              </a:ext>
            </a:extLst>
          </p:cNvPr>
          <p:cNvSpPr txBox="1"/>
          <p:nvPr/>
        </p:nvSpPr>
        <p:spPr>
          <a:xfrm>
            <a:off x="3620887" y="3350883"/>
            <a:ext cx="52277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EL PUEBLO VIVEN...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A1545C-B572-4A25-9074-70EF81FE3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30" y="34121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3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3.7037E-6 L 0.25104 -0.0770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3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724694" y="5093787"/>
            <a:ext cx="58147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MUCHAS PERSONAS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2" y="751346"/>
            <a:ext cx="1194734" cy="11947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25495" y="933215"/>
            <a:ext cx="5514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LA CIUDAD VIVEN...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5C43E9-4DBF-4449-982E-2F2705CC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93" y="214560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18" y="2442290"/>
            <a:ext cx="2337154" cy="233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8789081" y="4954994"/>
            <a:ext cx="292302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88200" y="4954994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GALLINAS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16" y="3852649"/>
            <a:ext cx="984834" cy="98483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244461" y="4030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845D360-147F-444A-B5E9-DBFFFE56E5FC}"/>
              </a:ext>
            </a:extLst>
          </p:cNvPr>
          <p:cNvSpPr txBox="1"/>
          <p:nvPr/>
        </p:nvSpPr>
        <p:spPr>
          <a:xfrm>
            <a:off x="3747380" y="3304048"/>
            <a:ext cx="5041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EN LA CIUDAD HAY...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672C213-EB09-4A70-A522-860086EE8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99" y="46620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4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-4.81481E-6 L -0.33255 -0.0675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33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49314" y="5278160"/>
            <a:ext cx="31606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CASAS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738174" y="5278160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EDIFICIOS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8" y="4065838"/>
            <a:ext cx="1066800" cy="10668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69136" y="4191001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729232A-AA9D-47E5-A238-848720E85BD9}"/>
              </a:ext>
            </a:extLst>
          </p:cNvPr>
          <p:cNvSpPr txBox="1"/>
          <p:nvPr/>
        </p:nvSpPr>
        <p:spPr>
          <a:xfrm>
            <a:off x="3436844" y="3421560"/>
            <a:ext cx="50220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4400" dirty="0"/>
              <a:t>EN EL PUEBLO HAY...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33F588-6783-4E76-BA13-D85D8A448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72" y="34121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375E-6 4.44444E-6 L 0.29492 -0.0895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-449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665530" y="5043487"/>
            <a:ext cx="537384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ESTRECHOS Y CORTOS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995" y="5043487"/>
            <a:ext cx="367277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ANCHAS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452" y="4082473"/>
            <a:ext cx="847893" cy="847893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342996" y="409158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5DC660D-CA62-48F4-A225-E73C18DB4062}"/>
              </a:ext>
            </a:extLst>
          </p:cNvPr>
          <p:cNvSpPr txBox="1"/>
          <p:nvPr/>
        </p:nvSpPr>
        <p:spPr>
          <a:xfrm>
            <a:off x="2105194" y="3116615"/>
            <a:ext cx="7315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dirty="0"/>
              <a:t>LAS CALLES DEL PUEBLO SON...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14" y="341213"/>
            <a:ext cx="2905060" cy="29050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2.22222E-6 L -0.27487 -0.047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23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6065" y="5264169"/>
            <a:ext cx="509418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ANCHOS Y LARGOS</a:t>
            </a:r>
            <a:r>
              <a:rPr lang="es-E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85775" y="5264169"/>
            <a:ext cx="368835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PEQUEÑOS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8" y="4347442"/>
            <a:ext cx="796058" cy="7960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16736" y="4212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F815F1-BBBA-4DB2-A2CD-350ACEFD9216}"/>
              </a:ext>
            </a:extLst>
          </p:cNvPr>
          <p:cNvSpPr txBox="1"/>
          <p:nvPr/>
        </p:nvSpPr>
        <p:spPr>
          <a:xfrm>
            <a:off x="666750" y="3148467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      LAS CALLES DE LA CIUDAD SON...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69" y="157546"/>
            <a:ext cx="2949586" cy="2949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1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875E-6 -3.7037E-6 L 0.24023 -0.009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5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6065" y="5264169"/>
            <a:ext cx="414168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BARRIOS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585775" y="5264169"/>
            <a:ext cx="36883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CAMPOS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48" y="4347442"/>
            <a:ext cx="796058" cy="796058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016736" y="4212642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F815F1-BBBA-4DB2-A2CD-350ACEFD9216}"/>
              </a:ext>
            </a:extLst>
          </p:cNvPr>
          <p:cNvSpPr txBox="1"/>
          <p:nvPr/>
        </p:nvSpPr>
        <p:spPr>
          <a:xfrm>
            <a:off x="666750" y="3148467"/>
            <a:ext cx="11525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      LAS CALLES DE LA CIUDAD SE AGRUPAN POR...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D95CE7-96D0-4ADF-9216-A2B6873514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3" b="17880"/>
          <a:stretch/>
        </p:blipFill>
        <p:spPr>
          <a:xfrm>
            <a:off x="3590887" y="341213"/>
            <a:ext cx="4425648" cy="2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3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375E-6 -3.7037E-6 L 0.24023 -0.00995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5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7" y="5218677"/>
            <a:ext cx="455710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MUCHOS COCHES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067549" y="5218677"/>
            <a:ext cx="497182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POCOS COCHES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21" y="4132786"/>
            <a:ext cx="987655" cy="987655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40243" y="4266776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2B9336-D910-48E4-9FFB-45B6B5E20E87}"/>
              </a:ext>
            </a:extLst>
          </p:cNvPr>
          <p:cNvSpPr txBox="1"/>
          <p:nvPr/>
        </p:nvSpPr>
        <p:spPr>
          <a:xfrm>
            <a:off x="3687042" y="3363345"/>
            <a:ext cx="538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EN LA CIUDAD HAY...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9770F7-6574-4D40-931C-9BE15BE932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00" y="360823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77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2.5E-6 -7.40741E-7 L 0.28386 -0.0673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33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55496" y="5147844"/>
            <a:ext cx="403762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POCOS COCHES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279037" y="5147844"/>
            <a:ext cx="45875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0"/>
              </a:rPr>
              <a:t>MUCHOS COCHES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02" y="3927190"/>
            <a:ext cx="1018459" cy="1018459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9611" y="42836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3464634" y="3514252"/>
            <a:ext cx="5020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dirty="0"/>
              <a:t>EN EL PUEBLO HAY... 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634050" y="1278949"/>
            <a:ext cx="4562191" cy="2395489"/>
            <a:chOff x="3087078" y="2834002"/>
            <a:chExt cx="4562191" cy="239548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14" r="3243"/>
            <a:stretch/>
          </p:blipFill>
          <p:spPr>
            <a:xfrm rot="1762316">
              <a:off x="3808436" y="3046782"/>
              <a:ext cx="3840833" cy="2182709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078" y="3219255"/>
              <a:ext cx="1780648" cy="1780648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249" y="2834002"/>
              <a:ext cx="1642642" cy="1642642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5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4.07407E-6 L 0.29167 -0.078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93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1857375" y="3557299"/>
            <a:ext cx="968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/>
              <a:t>¿QUIÉN LIMPIA  LAS CALLES DE LA CIUDAD?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5" y="5262004"/>
            <a:ext cx="49522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BARRENDEROS</a:t>
            </a:r>
            <a:endParaRPr lang="es-ES" sz="5400" dirty="0">
              <a:ln w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59274" y="5278641"/>
            <a:ext cx="45517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87" y="4443885"/>
            <a:ext cx="717611" cy="7176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D8964D-F1AF-41AA-82C8-5923D8618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44" y="802657"/>
            <a:ext cx="2310342" cy="23103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56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5E-6 -7.40741E-7 L 0.24376 -0.0178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90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1398494" y="3290856"/>
            <a:ext cx="984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/>
              <a:t>¿QUIÉN NOS PROTEGE Y AYUDA EN EL PUEBLO?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5" y="5262004"/>
            <a:ext cx="38617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POLICÍAS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25923" y="5278641"/>
            <a:ext cx="47801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>
                <a:ln w="0"/>
              </a:rPr>
              <a:t>BARRENDEROS</a:t>
            </a:r>
            <a:endParaRPr lang="ca-ES" sz="60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231608"/>
            <a:ext cx="755711" cy="7557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E8D82B0-6E0F-409A-99D2-E40466291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9" y="591671"/>
            <a:ext cx="2509571" cy="250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73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7.40741E-7 L 0.28659 -0.0057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56836" y="5053309"/>
            <a:ext cx="46386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JARDINEROS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754" y="5053309"/>
            <a:ext cx="36727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POLICÍAS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4175072"/>
            <a:ext cx="800100" cy="800100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6995" y="405438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3E90324F-1F87-4A83-8AD9-D79DD0AE34BB}"/>
              </a:ext>
            </a:extLst>
          </p:cNvPr>
          <p:cNvSpPr txBox="1"/>
          <p:nvPr/>
        </p:nvSpPr>
        <p:spPr>
          <a:xfrm>
            <a:off x="1049077" y="3370818"/>
            <a:ext cx="9500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000" dirty="0"/>
              <a:t>¿QUIÉN CUIDA LOS JARDINES DEL PUEBLO?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7" y="410934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617AD3D-449C-400B-8668-9E4B962D7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81" y="591671"/>
            <a:ext cx="2595929" cy="2595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58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0.00625 3.33333E-6 L -0.29596 -0.0263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13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8601" y="5392831"/>
            <a:ext cx="58147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>
                <a:ln w="0"/>
              </a:rPr>
              <a:t>POCAS PERSONAS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3162737" y="1025539"/>
            <a:ext cx="568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PUEBLO VIVEN...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8" y="843437"/>
            <a:ext cx="1195200" cy="1195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4DB846-117E-41D8-9BCA-1B2F2EDB4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71" y="2238336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41283"/>
            <a:ext cx="2566800" cy="25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3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BEFD-11D4-482D-94AC-7416E335DBD9}"/>
              </a:ext>
            </a:extLst>
          </p:cNvPr>
          <p:cNvSpPr txBox="1"/>
          <p:nvPr/>
        </p:nvSpPr>
        <p:spPr>
          <a:xfrm>
            <a:off x="790344" y="3487798"/>
            <a:ext cx="9992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/>
              <a:t>¿QUIÉN APAGA EL FUEGO EN LA CIUDAD?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84" y="5262004"/>
            <a:ext cx="447596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ln w="0"/>
              </a:rPr>
              <a:t>BOMBEROS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56835" y="5278641"/>
            <a:ext cx="48825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>
                <a:ln w="0"/>
              </a:rPr>
              <a:t>BARRENDEROS</a:t>
            </a:r>
            <a:endParaRPr lang="es-ES" sz="5400" dirty="0">
              <a:ln w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4364958"/>
            <a:ext cx="831911" cy="83191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21919" y="432674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035571F-47DF-425B-9D70-BE0A326D6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" y="341213"/>
            <a:ext cx="1195200" cy="1222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CA86A97-FECB-49FB-B4AE-B293F47D25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92" y="511931"/>
            <a:ext cx="2740544" cy="2740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237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75E-6 -7.40741E-7 L 0.28659 -0.0057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30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8" grpId="1" animBg="1"/>
      <p:bldP spid="8" grpId="2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169676" y="5310000"/>
            <a:ext cx="2971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EDIFICIOS</a:t>
            </a:r>
            <a:r>
              <a:rPr lang="ca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548260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987025" y="730362"/>
            <a:ext cx="5337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LA CIUDAD HAY...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C40D7D-BA73-495E-AA7C-37B765AB4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26" y="2367829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76" y="2372912"/>
            <a:ext cx="2587200" cy="25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284896" y="5345564"/>
            <a:ext cx="278611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CASAS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924445" y="887778"/>
            <a:ext cx="5507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800" dirty="0"/>
              <a:t>EN EL PUEBLO HAY...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005ACD2-50C0-4197-AF55-80D7D1195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705676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C0B712-EFDB-4737-837C-9F7C2844E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55" y="2274270"/>
            <a:ext cx="2566800" cy="256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08" y="3146599"/>
            <a:ext cx="1694471" cy="1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067940" y="5376788"/>
            <a:ext cx="58147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ANCHOS Y LARGOS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FC96108-83F1-4344-A06F-16903B6EBF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3" y="866975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289922" y="1054599"/>
            <a:ext cx="866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LAS CALLES DE LA CIUDAD SON...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0" y="2062175"/>
            <a:ext cx="2949586" cy="29495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83" y="2712288"/>
            <a:ext cx="1591842" cy="15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181636" y="5555566"/>
            <a:ext cx="581479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dirty="0">
                <a:ln w="0"/>
              </a:rPr>
              <a:t>ESTRECHOS Y CORTOS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FE6BE3-686C-4E6B-9938-713844AA3AEE}"/>
              </a:ext>
            </a:extLst>
          </p:cNvPr>
          <p:cNvSpPr txBox="1"/>
          <p:nvPr/>
        </p:nvSpPr>
        <p:spPr>
          <a:xfrm>
            <a:off x="2375875" y="1023162"/>
            <a:ext cx="815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800" dirty="0"/>
              <a:t>LAS CALLES DEL PUEBLO SON...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9948B1-68CA-4729-8A57-0640C4206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4" y="841060"/>
            <a:ext cx="1195200" cy="119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21" y="2131272"/>
            <a:ext cx="2905060" cy="29050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33" y="2396550"/>
            <a:ext cx="2374503" cy="237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471</Words>
  <Application>Microsoft Office PowerPoint</Application>
  <PresentationFormat>Panorámica</PresentationFormat>
  <Paragraphs>141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100</cp:revision>
  <dcterms:created xsi:type="dcterms:W3CDTF">2020-04-09T18:31:45Z</dcterms:created>
  <dcterms:modified xsi:type="dcterms:W3CDTF">2026-02-18T16:20:34Z</dcterms:modified>
</cp:coreProperties>
</file>