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84" r:id="rId2"/>
    <p:sldId id="268" r:id="rId3"/>
    <p:sldId id="263" r:id="rId4"/>
    <p:sldId id="262" r:id="rId5"/>
    <p:sldId id="261" r:id="rId6"/>
    <p:sldId id="260" r:id="rId7"/>
    <p:sldId id="269" r:id="rId8"/>
    <p:sldId id="270" r:id="rId9"/>
    <p:sldId id="271" r:id="rId10"/>
    <p:sldId id="272" r:id="rId11"/>
    <p:sldId id="273" r:id="rId12"/>
    <p:sldId id="274" r:id="rId13"/>
    <p:sldId id="267" r:id="rId14"/>
    <p:sldId id="266" r:id="rId15"/>
    <p:sldId id="264" r:id="rId16"/>
    <p:sldId id="265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6" r:id="rId33"/>
    <p:sldId id="297" r:id="rId34"/>
    <p:sldId id="298" r:id="rId35"/>
    <p:sldId id="283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6" r:id="rId44"/>
    <p:sldId id="308" r:id="rId45"/>
    <p:sldId id="307" r:id="rId46"/>
    <p:sldId id="284" r:id="rId47"/>
    <p:sldId id="309" r:id="rId48"/>
    <p:sldId id="310" r:id="rId49"/>
    <p:sldId id="311" r:id="rId50"/>
    <p:sldId id="312" r:id="rId51"/>
    <p:sldId id="313" r:id="rId52"/>
    <p:sldId id="314" r:id="rId53"/>
    <p:sldId id="315" r:id="rId54"/>
    <p:sldId id="316" r:id="rId55"/>
    <p:sldId id="317" r:id="rId56"/>
    <p:sldId id="318" r:id="rId57"/>
    <p:sldId id="319" r:id="rId58"/>
    <p:sldId id="320" r:id="rId59"/>
    <p:sldId id="321" r:id="rId60"/>
    <p:sldId id="322" r:id="rId61"/>
    <p:sldId id="323" r:id="rId62"/>
    <p:sldId id="324" r:id="rId63"/>
    <p:sldId id="325" r:id="rId64"/>
    <p:sldId id="326" r:id="rId65"/>
    <p:sldId id="327" r:id="rId66"/>
    <p:sldId id="328" r:id="rId67"/>
    <p:sldId id="329" r:id="rId68"/>
    <p:sldId id="285" r:id="rId69"/>
    <p:sldId id="330" r:id="rId70"/>
    <p:sldId id="331" r:id="rId71"/>
    <p:sldId id="332" r:id="rId72"/>
    <p:sldId id="333" r:id="rId73"/>
    <p:sldId id="334" r:id="rId74"/>
    <p:sldId id="335" r:id="rId75"/>
    <p:sldId id="336" r:id="rId76"/>
    <p:sldId id="337" r:id="rId77"/>
    <p:sldId id="338" r:id="rId78"/>
    <p:sldId id="339" r:id="rId79"/>
    <p:sldId id="295" r:id="rId80"/>
    <p:sldId id="340" r:id="rId81"/>
    <p:sldId id="341" r:id="rId82"/>
    <p:sldId id="342" r:id="rId83"/>
    <p:sldId id="343" r:id="rId84"/>
    <p:sldId id="344" r:id="rId85"/>
    <p:sldId id="345" r:id="rId86"/>
    <p:sldId id="346" r:id="rId87"/>
    <p:sldId id="347" r:id="rId88"/>
    <p:sldId id="348" r:id="rId89"/>
    <p:sldId id="349" r:id="rId90"/>
    <p:sldId id="351" r:id="rId91"/>
    <p:sldId id="352" r:id="rId92"/>
    <p:sldId id="354" r:id="rId93"/>
    <p:sldId id="355" r:id="rId94"/>
    <p:sldId id="356" r:id="rId95"/>
    <p:sldId id="362" r:id="rId96"/>
    <p:sldId id="358" r:id="rId97"/>
    <p:sldId id="359" r:id="rId98"/>
    <p:sldId id="377" r:id="rId99"/>
    <p:sldId id="353" r:id="rId100"/>
    <p:sldId id="366" r:id="rId101"/>
    <p:sldId id="360" r:id="rId102"/>
    <p:sldId id="361" r:id="rId103"/>
    <p:sldId id="363" r:id="rId104"/>
    <p:sldId id="371" r:id="rId105"/>
    <p:sldId id="364" r:id="rId106"/>
    <p:sldId id="380" r:id="rId107"/>
    <p:sldId id="369" r:id="rId108"/>
    <p:sldId id="365" r:id="rId109"/>
    <p:sldId id="357" r:id="rId110"/>
    <p:sldId id="367" r:id="rId111"/>
    <p:sldId id="381" r:id="rId112"/>
    <p:sldId id="368" r:id="rId113"/>
    <p:sldId id="373" r:id="rId114"/>
    <p:sldId id="370" r:id="rId115"/>
    <p:sldId id="382" r:id="rId116"/>
    <p:sldId id="378" r:id="rId117"/>
    <p:sldId id="372" r:id="rId118"/>
    <p:sldId id="379" r:id="rId119"/>
    <p:sldId id="374" r:id="rId120"/>
    <p:sldId id="375" r:id="rId121"/>
    <p:sldId id="383" r:id="rId122"/>
    <p:sldId id="376" r:id="rId123"/>
    <p:sldId id="350" r:id="rId12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tz+Sf5YuOILkh0gXh8kjw==" hashData="crld+R7ymo9QmG0diDDGznPIMaNFR72GzYJwfcttzeE7bnJHGA/BbG+Kbh+hS+AZgFnSj8VaNNsm50m1hhca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C73B6-4F67-4BCC-9ADB-E8BD07841F23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C6ACB-5C30-40AE-B7B4-3B2F851B15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0843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C73B6-4F67-4BCC-9ADB-E8BD07841F23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C6ACB-5C30-40AE-B7B4-3B2F851B15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4589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C73B6-4F67-4BCC-9ADB-E8BD07841F23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C6ACB-5C30-40AE-B7B4-3B2F851B15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6380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C73B6-4F67-4BCC-9ADB-E8BD07841F23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C6ACB-5C30-40AE-B7B4-3B2F851B15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6497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C73B6-4F67-4BCC-9ADB-E8BD07841F23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C6ACB-5C30-40AE-B7B4-3B2F851B15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6410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C73B6-4F67-4BCC-9ADB-E8BD07841F23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C6ACB-5C30-40AE-B7B4-3B2F851B15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8153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C73B6-4F67-4BCC-9ADB-E8BD07841F23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C6ACB-5C30-40AE-B7B4-3B2F851B15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3455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C73B6-4F67-4BCC-9ADB-E8BD07841F23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C6ACB-5C30-40AE-B7B4-3B2F851B15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7770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C73B6-4F67-4BCC-9ADB-E8BD07841F23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C6ACB-5C30-40AE-B7B4-3B2F851B15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1290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C73B6-4F67-4BCC-9ADB-E8BD07841F23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C6ACB-5C30-40AE-B7B4-3B2F851B15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578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C73B6-4F67-4BCC-9ADB-E8BD07841F23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C6ACB-5C30-40AE-B7B4-3B2F851B15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3613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C73B6-4F67-4BCC-9ADB-E8BD07841F23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C6ACB-5C30-40AE-B7B4-3B2F851B15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1104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adimir.org/material-didactico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3.jpeg"/><Relationship Id="rId4" Type="http://schemas.openxmlformats.org/officeDocument/2006/relationships/image" Target="../media/image7.png"/><Relationship Id="rId9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3.jpeg"/><Relationship Id="rId4" Type="http://schemas.openxmlformats.org/officeDocument/2006/relationships/image" Target="../media/image7.png"/><Relationship Id="rId9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85" y="6256257"/>
            <a:ext cx="1142998" cy="263769"/>
          </a:xfrm>
          <a:prstGeom prst="rect">
            <a:avLst/>
          </a:prstGeom>
          <a:solidFill>
            <a:srgbClr val="FFC000"/>
          </a:solidFill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189" y="261257"/>
            <a:ext cx="895432" cy="500916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7" name="Rectángulo redondeado 6"/>
          <p:cNvSpPr/>
          <p:nvPr/>
        </p:nvSpPr>
        <p:spPr>
          <a:xfrm>
            <a:off x="1850967" y="1280845"/>
            <a:ext cx="8804365" cy="3542335"/>
          </a:xfrm>
          <a:prstGeom prst="roundRect">
            <a:avLst/>
          </a:prstGeom>
          <a:solidFill>
            <a:srgbClr val="FFC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Bef>
                <a:spcPts val="1800"/>
              </a:spcBef>
              <a:spcAft>
                <a:spcPts val="800"/>
              </a:spcAft>
            </a:pPr>
            <a:r>
              <a:rPr lang="ca-ES" sz="6000" dirty="0">
                <a:solidFill>
                  <a:srgbClr val="FFFF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MATEMÀTIQUES</a:t>
            </a:r>
            <a:endParaRPr lang="es-E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a-ES" sz="4400" i="1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MULTIPLICACIONS</a:t>
            </a:r>
            <a:endParaRPr lang="es-ES" sz="1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uadro de texto 66"/>
          <p:cNvSpPr txBox="1"/>
          <p:nvPr/>
        </p:nvSpPr>
        <p:spPr>
          <a:xfrm>
            <a:off x="3105136" y="6256257"/>
            <a:ext cx="6296025" cy="409575"/>
          </a:xfrm>
          <a:prstGeom prst="rect">
            <a:avLst/>
          </a:prstGeom>
          <a:solidFill>
            <a:sysClr val="window" lastClr="FFFFFF"/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 pictogramas: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Sergio Palao 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Procedencia: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ARASAAC (http://arasaac.org) 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Licencia: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CC (BY-NC-SA)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Propiedad: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Gobierno de Aragón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Editado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FUNDACIÓN ADIMIR </a:t>
            </a:r>
            <a:r>
              <a:rPr lang="es-ES" sz="1100" u="sng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https://adimir.org/material-didactico/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1100" i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774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2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602037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90285" y="1411946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223250" y="1411946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917582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127821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950" y="1411946"/>
            <a:ext cx="1524003" cy="152400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38" y="4525287"/>
            <a:ext cx="564812" cy="564812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65" y="4525284"/>
            <a:ext cx="564812" cy="564812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2711973" y="3812134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725685" y="5145633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1845946" y="3887522"/>
            <a:ext cx="62147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sp>
        <p:nvSpPr>
          <p:cNvPr id="3" name="Abrir corchete 2"/>
          <p:cNvSpPr/>
          <p:nvPr/>
        </p:nvSpPr>
        <p:spPr>
          <a:xfrm rot="16200000" flipH="1">
            <a:off x="813569" y="4226825"/>
            <a:ext cx="400225" cy="97572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CuadroTexto 24"/>
          <p:cNvSpPr txBox="1"/>
          <p:nvPr/>
        </p:nvSpPr>
        <p:spPr>
          <a:xfrm>
            <a:off x="525821" y="4052905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6" name="Grupo 15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7" name="Imagen 16" descr="E:\Users\FRANCISCOJAVIER\Pictures\Logo FUNDACIÓ AdimirVector.jp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Rectángulo 18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808035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4.81481E-6 L 0.29636 -0.34862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18" y="-17431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6" grpId="1"/>
      <p:bldP spid="7" grpId="0"/>
      <p:bldP spid="13" grpId="0"/>
      <p:bldP spid="13" grpId="1"/>
      <p:bldP spid="18" grpId="0"/>
      <p:bldP spid="18" grpId="1"/>
      <p:bldP spid="20" grpId="0"/>
      <p:bldP spid="20" grpId="1"/>
      <p:bldP spid="3" grpId="0" animBg="1"/>
      <p:bldP spid="3" grpId="1" animBg="1"/>
      <p:bldP spid="25" grpId="0"/>
      <p:bldP spid="2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90285" y="1411946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223250" y="1411946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917582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127821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950" y="1411946"/>
            <a:ext cx="1524003" cy="152400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38" y="4525287"/>
            <a:ext cx="564812" cy="564812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65" y="4525284"/>
            <a:ext cx="564812" cy="564812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5338373" y="3820541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207" y="4557407"/>
            <a:ext cx="564812" cy="564812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075" y="4571213"/>
            <a:ext cx="564812" cy="564812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1993464" y="4407795"/>
            <a:ext cx="289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latin typeface="Arial Rounded MT Bold" panose="020F0704030504030204" pitchFamily="34" charset="0"/>
              </a:rPr>
              <a:t>+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725685" y="5145633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3047698" y="5228962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4268308" y="3983774"/>
            <a:ext cx="62147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sp>
        <p:nvSpPr>
          <p:cNvPr id="3" name="Abrir corchete 2"/>
          <p:cNvSpPr/>
          <p:nvPr/>
        </p:nvSpPr>
        <p:spPr>
          <a:xfrm rot="16200000" flipH="1">
            <a:off x="813569" y="4226825"/>
            <a:ext cx="400225" cy="97572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Abrir corchete 23"/>
          <p:cNvSpPr/>
          <p:nvPr/>
        </p:nvSpPr>
        <p:spPr>
          <a:xfrm rot="16200000" flipH="1">
            <a:off x="3058435" y="4208829"/>
            <a:ext cx="400225" cy="1044595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CuadroTexto 24"/>
          <p:cNvSpPr txBox="1"/>
          <p:nvPr/>
        </p:nvSpPr>
        <p:spPr>
          <a:xfrm>
            <a:off x="525821" y="4052905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2804917" y="4054028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23" name="Grupo 22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73413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0.0858 -0.39444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84" y="-19722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6" grpId="1"/>
      <p:bldP spid="7" grpId="0"/>
      <p:bldP spid="13" grpId="0"/>
      <p:bldP spid="13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3" grpId="0" animBg="1"/>
      <p:bldP spid="3" grpId="1" animBg="1"/>
      <p:bldP spid="24" grpId="0" animBg="1"/>
      <p:bldP spid="24" grpId="1" animBg="1"/>
      <p:bldP spid="25" grpId="0"/>
      <p:bldP spid="25" grpId="1"/>
      <p:bldP spid="29" grpId="0"/>
      <p:bldP spid="29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90285" y="1411946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223250" y="1411946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917582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127821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950" y="1411946"/>
            <a:ext cx="1524003" cy="152400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38" y="4525287"/>
            <a:ext cx="564812" cy="564812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65" y="4525284"/>
            <a:ext cx="564812" cy="564812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7632386" y="3777000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207" y="4557407"/>
            <a:ext cx="564812" cy="564812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075" y="4571213"/>
            <a:ext cx="564812" cy="564812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1993464" y="4407795"/>
            <a:ext cx="289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latin typeface="Arial Rounded MT Bold" panose="020F0704030504030204" pitchFamily="34" charset="0"/>
              </a:rPr>
              <a:t>+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725685" y="5145633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3033975" y="5166666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6562321" y="3983774"/>
            <a:ext cx="62147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114" y="4525684"/>
            <a:ext cx="564812" cy="564812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159" y="4541725"/>
            <a:ext cx="564812" cy="564812"/>
          </a:xfrm>
          <a:prstGeom prst="rect">
            <a:avLst/>
          </a:prstGeom>
        </p:spPr>
      </p:pic>
      <p:sp>
        <p:nvSpPr>
          <p:cNvPr id="22" name="CuadroTexto 21"/>
          <p:cNvSpPr txBox="1"/>
          <p:nvPr/>
        </p:nvSpPr>
        <p:spPr>
          <a:xfrm>
            <a:off x="4229226" y="4406099"/>
            <a:ext cx="4459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latin typeface="Arial Rounded MT Bold" panose="020F0704030504030204" pitchFamily="34" charset="0"/>
              </a:rPr>
              <a:t>+</a:t>
            </a:r>
          </a:p>
        </p:txBody>
      </p:sp>
      <p:sp>
        <p:nvSpPr>
          <p:cNvPr id="23" name="CuadroTexto 22"/>
          <p:cNvSpPr txBox="1"/>
          <p:nvPr/>
        </p:nvSpPr>
        <p:spPr>
          <a:xfrm>
            <a:off x="5336319" y="5166666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3" name="Abrir corchete 2"/>
          <p:cNvSpPr/>
          <p:nvPr/>
        </p:nvSpPr>
        <p:spPr>
          <a:xfrm rot="16200000" flipH="1">
            <a:off x="813569" y="4226825"/>
            <a:ext cx="400225" cy="97572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Abrir corchete 23"/>
          <p:cNvSpPr/>
          <p:nvPr/>
        </p:nvSpPr>
        <p:spPr>
          <a:xfrm rot="16200000" flipH="1">
            <a:off x="3058435" y="4208829"/>
            <a:ext cx="400225" cy="1044595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CuadroTexto 24"/>
          <p:cNvSpPr txBox="1"/>
          <p:nvPr/>
        </p:nvSpPr>
        <p:spPr>
          <a:xfrm>
            <a:off x="525821" y="4052905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7" name="Abrir corchete 26"/>
          <p:cNvSpPr/>
          <p:nvPr/>
        </p:nvSpPr>
        <p:spPr>
          <a:xfrm rot="16200000" flipH="1">
            <a:off x="5431743" y="4212062"/>
            <a:ext cx="400225" cy="1008068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CuadroTexto 28"/>
          <p:cNvSpPr txBox="1"/>
          <p:nvPr/>
        </p:nvSpPr>
        <p:spPr>
          <a:xfrm>
            <a:off x="2804917" y="4054028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5180197" y="4090004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31" name="Grupo 3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32" name="Imagen 31" descr="E:\Users\FRANCISCOJAVIER\Pictures\Logo FUNDACIÓ AdimirVector.jp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" name="Rectángulo 3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49836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7037E-7 L -0.08477 -0.38981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45" y="-19491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6" grpId="1"/>
      <p:bldP spid="7" grpId="0"/>
      <p:bldP spid="13" grpId="0"/>
      <p:bldP spid="13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2" grpId="0"/>
      <p:bldP spid="22" grpId="1"/>
      <p:bldP spid="23" grpId="0"/>
      <p:bldP spid="23" grpId="1"/>
      <p:bldP spid="3" grpId="0" animBg="1"/>
      <p:bldP spid="3" grpId="1" animBg="1"/>
      <p:bldP spid="24" grpId="0" animBg="1"/>
      <p:bldP spid="24" grpId="1" animBg="1"/>
      <p:bldP spid="25" grpId="0"/>
      <p:bldP spid="25" grpId="1"/>
      <p:bldP spid="27" grpId="0" animBg="1"/>
      <p:bldP spid="27" grpId="1" animBg="1"/>
      <p:bldP spid="29" grpId="0"/>
      <p:bldP spid="29" grpId="1"/>
      <p:bldP spid="30" grpId="0"/>
      <p:bldP spid="3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90285" y="1411946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223250" y="1411946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917582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127821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950" y="1411946"/>
            <a:ext cx="1524003" cy="152400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38" y="4525287"/>
            <a:ext cx="564812" cy="564812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65" y="4525284"/>
            <a:ext cx="564812" cy="564812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9974534" y="3878597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207" y="4557407"/>
            <a:ext cx="564812" cy="564812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075" y="4571213"/>
            <a:ext cx="564812" cy="564812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1993464" y="4407795"/>
            <a:ext cx="289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latin typeface="Arial Rounded MT Bold" panose="020F0704030504030204" pitchFamily="34" charset="0"/>
              </a:rPr>
              <a:t>+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725685" y="5145633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3033975" y="5166666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904469" y="3983774"/>
            <a:ext cx="62147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114" y="4525684"/>
            <a:ext cx="564812" cy="564812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159" y="4541725"/>
            <a:ext cx="564812" cy="564812"/>
          </a:xfrm>
          <a:prstGeom prst="rect">
            <a:avLst/>
          </a:prstGeom>
        </p:spPr>
      </p:pic>
      <p:sp>
        <p:nvSpPr>
          <p:cNvPr id="22" name="CuadroTexto 21"/>
          <p:cNvSpPr txBox="1"/>
          <p:nvPr/>
        </p:nvSpPr>
        <p:spPr>
          <a:xfrm>
            <a:off x="4229226" y="4406099"/>
            <a:ext cx="4459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latin typeface="Arial Rounded MT Bold" panose="020F0704030504030204" pitchFamily="34" charset="0"/>
              </a:rPr>
              <a:t>+</a:t>
            </a:r>
          </a:p>
        </p:txBody>
      </p:sp>
      <p:sp>
        <p:nvSpPr>
          <p:cNvPr id="23" name="CuadroTexto 22"/>
          <p:cNvSpPr txBox="1"/>
          <p:nvPr/>
        </p:nvSpPr>
        <p:spPr>
          <a:xfrm>
            <a:off x="5336319" y="5166666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3" name="Abrir corchete 2"/>
          <p:cNvSpPr/>
          <p:nvPr/>
        </p:nvSpPr>
        <p:spPr>
          <a:xfrm rot="16200000" flipH="1">
            <a:off x="813569" y="4226825"/>
            <a:ext cx="400225" cy="97572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Abrir corchete 23"/>
          <p:cNvSpPr/>
          <p:nvPr/>
        </p:nvSpPr>
        <p:spPr>
          <a:xfrm rot="16200000" flipH="1">
            <a:off x="3058435" y="4208829"/>
            <a:ext cx="400225" cy="1044595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CuadroTexto 24"/>
          <p:cNvSpPr txBox="1"/>
          <p:nvPr/>
        </p:nvSpPr>
        <p:spPr>
          <a:xfrm>
            <a:off x="525821" y="4052905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7" name="Abrir corchete 26"/>
          <p:cNvSpPr/>
          <p:nvPr/>
        </p:nvSpPr>
        <p:spPr>
          <a:xfrm rot="16200000" flipH="1">
            <a:off x="5431743" y="4212062"/>
            <a:ext cx="400225" cy="1008068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CuadroTexto 28"/>
          <p:cNvSpPr txBox="1"/>
          <p:nvPr/>
        </p:nvSpPr>
        <p:spPr>
          <a:xfrm>
            <a:off x="2804917" y="4054028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5180197" y="4090004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277" y="4513713"/>
            <a:ext cx="564812" cy="564812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8877" y="4513713"/>
            <a:ext cx="564812" cy="564812"/>
          </a:xfrm>
          <a:prstGeom prst="rect">
            <a:avLst/>
          </a:prstGeom>
        </p:spPr>
      </p:pic>
      <p:sp>
        <p:nvSpPr>
          <p:cNvPr id="31" name="Abrir corchete 30"/>
          <p:cNvSpPr/>
          <p:nvPr/>
        </p:nvSpPr>
        <p:spPr>
          <a:xfrm rot="16200000" flipH="1">
            <a:off x="7806331" y="4219904"/>
            <a:ext cx="400225" cy="981224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CuadroTexto 31"/>
          <p:cNvSpPr txBox="1"/>
          <p:nvPr/>
        </p:nvSpPr>
        <p:spPr>
          <a:xfrm>
            <a:off x="7515831" y="4063619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33" name="CuadroTexto 32"/>
          <p:cNvSpPr txBox="1"/>
          <p:nvPr/>
        </p:nvSpPr>
        <p:spPr>
          <a:xfrm>
            <a:off x="6606488" y="4406099"/>
            <a:ext cx="4459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latin typeface="Arial Rounded MT Bold" panose="020F0704030504030204" pitchFamily="34" charset="0"/>
              </a:rPr>
              <a:t>+</a:t>
            </a:r>
          </a:p>
        </p:txBody>
      </p:sp>
      <p:sp>
        <p:nvSpPr>
          <p:cNvPr id="34" name="CuadroTexto 33"/>
          <p:cNvSpPr txBox="1"/>
          <p:nvPr/>
        </p:nvSpPr>
        <p:spPr>
          <a:xfrm>
            <a:off x="7692001" y="5191289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pic>
        <p:nvPicPr>
          <p:cNvPr id="35" name="Imagen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37" name="Grupo 36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38" name="Imagen 37" descr="E:\Users\FRANCISCOJAVIER\Pictures\Logo FUNDACIÓ AdimirVector.jp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" name="Rectángulo 38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7823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-0.29336 -0.38981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74" y="-19491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6" grpId="1"/>
      <p:bldP spid="7" grpId="0"/>
      <p:bldP spid="13" grpId="0"/>
      <p:bldP spid="13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2" grpId="0"/>
      <p:bldP spid="22" grpId="1"/>
      <p:bldP spid="23" grpId="0"/>
      <p:bldP spid="23" grpId="1"/>
      <p:bldP spid="3" grpId="0" animBg="1"/>
      <p:bldP spid="3" grpId="1" animBg="1"/>
      <p:bldP spid="24" grpId="0" animBg="1"/>
      <p:bldP spid="24" grpId="1" animBg="1"/>
      <p:bldP spid="25" grpId="0"/>
      <p:bldP spid="25" grpId="1"/>
      <p:bldP spid="27" grpId="0" animBg="1"/>
      <p:bldP spid="27" grpId="1" animBg="1"/>
      <p:bldP spid="29" grpId="0"/>
      <p:bldP spid="29" grpId="1"/>
      <p:bldP spid="30" grpId="0"/>
      <p:bldP spid="30" grpId="1"/>
      <p:bldP spid="31" grpId="0" animBg="1"/>
      <p:bldP spid="31" grpId="1" animBg="1"/>
      <p:bldP spid="32" grpId="0"/>
      <p:bldP spid="32" grpId="1"/>
      <p:bldP spid="33" grpId="0"/>
      <p:bldP spid="33" grpId="1"/>
      <p:bldP spid="34" grpId="0"/>
      <p:bldP spid="3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524669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06720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341042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567757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976313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207330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437603" y="2549639"/>
            <a:ext cx="212344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89793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119178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184" y="4525284"/>
            <a:ext cx="564812" cy="56481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90285" y="1411946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223250" y="1411946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917582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127821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950" y="1411946"/>
            <a:ext cx="1524003" cy="152400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38" y="4525287"/>
            <a:ext cx="564812" cy="564812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3489011" y="3876666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008543" y="5100805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2458266" y="3876666"/>
            <a:ext cx="62147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sp>
        <p:nvSpPr>
          <p:cNvPr id="3" name="Abrir corchete 2"/>
          <p:cNvSpPr/>
          <p:nvPr/>
        </p:nvSpPr>
        <p:spPr>
          <a:xfrm rot="16200000" flipH="1">
            <a:off x="1080039" y="3974870"/>
            <a:ext cx="400225" cy="1479635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CuadroTexto 24"/>
          <p:cNvSpPr txBox="1"/>
          <p:nvPr/>
        </p:nvSpPr>
        <p:spPr>
          <a:xfrm>
            <a:off x="787078" y="4052905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78" y="4525284"/>
            <a:ext cx="602630" cy="564812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7" name="Grupo 16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9" name="Imagen 18" descr="E:\Users\FRANCISCOJAVIER\Pictures\Logo FUNDACIÓ AdimirVector.jp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Rectángulo 20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993233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3.7037E-7 L 0.23594 -0.3539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5" y="-17569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6" grpId="1"/>
      <p:bldP spid="7" grpId="0"/>
      <p:bldP spid="13" grpId="0"/>
      <p:bldP spid="13" grpId="1"/>
      <p:bldP spid="18" grpId="0"/>
      <p:bldP spid="18" grpId="1"/>
      <p:bldP spid="20" grpId="0"/>
      <p:bldP spid="20" grpId="1"/>
      <p:bldP spid="3" grpId="0" animBg="1"/>
      <p:bldP spid="3" grpId="1" animBg="1"/>
      <p:bldP spid="25" grpId="0"/>
      <p:bldP spid="2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90285" y="1411946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223250" y="1411946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917582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127821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950" y="1411946"/>
            <a:ext cx="1524003" cy="152400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79" y="4525287"/>
            <a:ext cx="489787" cy="564812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17" y="4525284"/>
            <a:ext cx="530775" cy="564812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6225875" y="3797273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382" y="4557407"/>
            <a:ext cx="511574" cy="564812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568" y="4571213"/>
            <a:ext cx="515781" cy="564812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2412323" y="4378148"/>
            <a:ext cx="289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latin typeface="Arial Rounded MT Bold" panose="020F0704030504030204" pitchFamily="34" charset="0"/>
              </a:rPr>
              <a:t>+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927390" y="5145633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3491173" y="5166666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5155810" y="3983774"/>
            <a:ext cx="62147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sp>
        <p:nvSpPr>
          <p:cNvPr id="3" name="Abrir corchete 2"/>
          <p:cNvSpPr/>
          <p:nvPr/>
        </p:nvSpPr>
        <p:spPr>
          <a:xfrm rot="16200000" flipH="1">
            <a:off x="1059530" y="3980864"/>
            <a:ext cx="400225" cy="146764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Abrir corchete 23"/>
          <p:cNvSpPr/>
          <p:nvPr/>
        </p:nvSpPr>
        <p:spPr>
          <a:xfrm rot="16200000" flipH="1">
            <a:off x="3585553" y="4017886"/>
            <a:ext cx="400225" cy="142648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CuadroTexto 24"/>
          <p:cNvSpPr txBox="1"/>
          <p:nvPr/>
        </p:nvSpPr>
        <p:spPr>
          <a:xfrm>
            <a:off x="782632" y="4108439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3275562" y="4054028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099" y="4525287"/>
            <a:ext cx="517832" cy="56481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88" y="4573996"/>
            <a:ext cx="506535" cy="564812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27" name="Grupo 26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28" name="Imagen 27" descr="E:\Users\FRANCISCOJAVIER\Pictures\Logo FUNDACIÓ AdimirVector.jpg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" name="Rectángulo 29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251115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13152E-17 4.07407E-6 L 0.02448 -0.33611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9" y="-17083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6" grpId="1"/>
      <p:bldP spid="7" grpId="0"/>
      <p:bldP spid="13" grpId="0"/>
      <p:bldP spid="13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3" grpId="0" animBg="1"/>
      <p:bldP spid="3" grpId="1" animBg="1"/>
      <p:bldP spid="24" grpId="0" animBg="1"/>
      <p:bldP spid="24" grpId="1" animBg="1"/>
      <p:bldP spid="25" grpId="0"/>
      <p:bldP spid="25" grpId="1"/>
      <p:bldP spid="29" grpId="0"/>
      <p:bldP spid="2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90285" y="1411946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223250" y="1411946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917582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127821" y="1411946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950" y="1411946"/>
            <a:ext cx="1524003" cy="152400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79" y="4525287"/>
            <a:ext cx="489787" cy="564812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17" y="4525284"/>
            <a:ext cx="530775" cy="564812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8256372" y="3797273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382" y="4557407"/>
            <a:ext cx="511574" cy="564812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568" y="4571213"/>
            <a:ext cx="515781" cy="564812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2412323" y="4378148"/>
            <a:ext cx="289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latin typeface="Arial Rounded MT Bold" panose="020F0704030504030204" pitchFamily="34" charset="0"/>
              </a:rPr>
              <a:t>+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927390" y="5145633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3491173" y="5166666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7462560" y="3862751"/>
            <a:ext cx="62147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sp>
        <p:nvSpPr>
          <p:cNvPr id="3" name="Abrir corchete 2"/>
          <p:cNvSpPr/>
          <p:nvPr/>
        </p:nvSpPr>
        <p:spPr>
          <a:xfrm rot="16200000" flipH="1">
            <a:off x="1059530" y="3980864"/>
            <a:ext cx="400225" cy="146764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Abrir corchete 23"/>
          <p:cNvSpPr/>
          <p:nvPr/>
        </p:nvSpPr>
        <p:spPr>
          <a:xfrm rot="16200000" flipH="1">
            <a:off x="3585553" y="4017886"/>
            <a:ext cx="400225" cy="142648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CuadroTexto 24"/>
          <p:cNvSpPr txBox="1"/>
          <p:nvPr/>
        </p:nvSpPr>
        <p:spPr>
          <a:xfrm>
            <a:off x="782632" y="4108439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3275562" y="4054028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099" y="4525287"/>
            <a:ext cx="517832" cy="56481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88" y="4573996"/>
            <a:ext cx="506535" cy="564812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3631" y="4556287"/>
            <a:ext cx="511574" cy="564812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901" y="4570093"/>
            <a:ext cx="515781" cy="564812"/>
          </a:xfrm>
          <a:prstGeom prst="rect">
            <a:avLst/>
          </a:prstGeom>
        </p:spPr>
      </p:pic>
      <p:sp>
        <p:nvSpPr>
          <p:cNvPr id="27" name="CuadroTexto 26"/>
          <p:cNvSpPr txBox="1"/>
          <p:nvPr/>
        </p:nvSpPr>
        <p:spPr>
          <a:xfrm>
            <a:off x="4927278" y="4377028"/>
            <a:ext cx="289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latin typeface="Arial Rounded MT Bold" panose="020F0704030504030204" pitchFamily="34" charset="0"/>
              </a:rPr>
              <a:t>+</a:t>
            </a:r>
          </a:p>
        </p:txBody>
      </p:sp>
      <p:sp>
        <p:nvSpPr>
          <p:cNvPr id="28" name="CuadroTexto 27"/>
          <p:cNvSpPr txBox="1"/>
          <p:nvPr/>
        </p:nvSpPr>
        <p:spPr>
          <a:xfrm>
            <a:off x="6118422" y="5165546"/>
            <a:ext cx="490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30" name="Abrir corchete 29"/>
          <p:cNvSpPr/>
          <p:nvPr/>
        </p:nvSpPr>
        <p:spPr>
          <a:xfrm rot="16200000" flipH="1">
            <a:off x="6212802" y="4016766"/>
            <a:ext cx="400225" cy="142648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CuadroTexto 30"/>
          <p:cNvSpPr txBox="1"/>
          <p:nvPr/>
        </p:nvSpPr>
        <p:spPr>
          <a:xfrm>
            <a:off x="5902811" y="4052908"/>
            <a:ext cx="97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37" y="4572876"/>
            <a:ext cx="506535" cy="564812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35" name="Grupo 34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36" name="Imagen 35" descr="E:\Users\FRANCISCOJAVIER\Pictures\Logo FUNDACIÓ AdimirVector.jpg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" name="Rectángulo 3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04059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1.85185E-6 L -0.13815 -0.36389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14" y="-18194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6" grpId="1"/>
      <p:bldP spid="7" grpId="0"/>
      <p:bldP spid="13" grpId="0"/>
      <p:bldP spid="13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3" grpId="0" animBg="1"/>
      <p:bldP spid="3" grpId="1" animBg="1"/>
      <p:bldP spid="24" grpId="0" animBg="1"/>
      <p:bldP spid="24" grpId="1" animBg="1"/>
      <p:bldP spid="25" grpId="0"/>
      <p:bldP spid="25" grpId="1"/>
      <p:bldP spid="29" grpId="0"/>
      <p:bldP spid="29" grpId="1"/>
      <p:bldP spid="27" grpId="0"/>
      <p:bldP spid="27" grpId="1"/>
      <p:bldP spid="28" grpId="0"/>
      <p:bldP spid="28" grpId="1"/>
      <p:bldP spid="30" grpId="0" animBg="1"/>
      <p:bldP spid="30" grpId="1" animBg="1"/>
      <p:bldP spid="31" grpId="0"/>
      <p:bldP spid="31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660448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834420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586126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22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31677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163026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56627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095364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283315" y="2549639"/>
            <a:ext cx="202342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29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743687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4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15612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79048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389232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004136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97240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26992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19451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095364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283315" y="2549639"/>
            <a:ext cx="202342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29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329223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31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7853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01721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132686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437603" y="2549639"/>
            <a:ext cx="203013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38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168958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478258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41203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51324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17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86163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676769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95411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095364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283315" y="2549639"/>
            <a:ext cx="202342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29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79932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31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181361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645309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077294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132686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437603" y="2549639"/>
            <a:ext cx="203013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8841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5887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57072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54722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836356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337566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41706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404949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095364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283315" y="2549639"/>
            <a:ext cx="202342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842556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688776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52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69197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132686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437603" y="2549639"/>
            <a:ext cx="203013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62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6312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627962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277302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141159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23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53337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180672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04511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095364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283315" y="2549639"/>
            <a:ext cx="202342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035020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5106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654973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070536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132686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437603" y="2549639"/>
            <a:ext cx="203013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68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38761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811116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94756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7817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04698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561268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87909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27123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095364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283315" y="2549639"/>
            <a:ext cx="202342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441766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222389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68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020649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926883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132686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437603" y="2549639"/>
            <a:ext cx="203013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78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93531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308329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19531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574234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3" name="Grupo 12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4" name="Imagen 13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Rectángulo 14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652735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757000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529741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095364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283315" y="2549639"/>
            <a:ext cx="202342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5311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62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5436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126198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490981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132686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437603" y="2549639"/>
            <a:ext cx="203013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88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93260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TODAS LAS TABLAS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03374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82420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207330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437603" y="2549639"/>
            <a:ext cx="212344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739283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718762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392598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646498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561110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36588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331197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825444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824838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75889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358686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275623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678655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27069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53460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216884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46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934080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36780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084053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57486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923481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095364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283315" y="2549639"/>
            <a:ext cx="202342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922279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132686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437603" y="2549639"/>
            <a:ext cx="203013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62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584345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62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44754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10801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23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238917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288792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367302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1452359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3434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69 L -0.23997 0.16899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847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69868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132686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3437603" y="2549639"/>
            <a:ext cx="203013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88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795383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842314" y="2549639"/>
            <a:ext cx="99508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375279" y="2549639"/>
            <a:ext cx="13043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069611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279850" y="2549639"/>
            <a:ext cx="12371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latin typeface="Arial Rounded MT Bold" panose="020F0704030504030204" pitchFamily="34" charset="0"/>
              </a:rPr>
              <a:t>=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79" y="2549639"/>
            <a:ext cx="1524003" cy="1524003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9486900" y="1187790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9486900" y="3480663"/>
            <a:ext cx="2049839" cy="186204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12" name="Imagen 11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ángulo 1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200006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007 L -0.24675 -0.13565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66" y="-675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FIN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104100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494546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1873</TotalTime>
  <Words>746</Words>
  <Application>Microsoft Office PowerPoint</Application>
  <PresentationFormat>Panorámica</PresentationFormat>
  <Paragraphs>728</Paragraphs>
  <Slides>123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123</vt:i4>
      </vt:variant>
    </vt:vector>
  </HeadingPairs>
  <TitlesOfParts>
    <vt:vector size="130" baseType="lpstr">
      <vt:lpstr>Arial</vt:lpstr>
      <vt:lpstr>Arial Rounded MT Bold</vt:lpstr>
      <vt:lpstr>Calibri</vt:lpstr>
      <vt:lpstr>Calibri Light</vt:lpstr>
      <vt:lpstr>Tahoma</vt:lpstr>
      <vt:lpstr>Times New Roman</vt:lpstr>
      <vt:lpstr>Tema de Office</vt:lpstr>
      <vt:lpstr>Presentación de PowerPoint</vt:lpstr>
      <vt:lpstr>TAULA  DEL  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3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4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5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6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7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8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9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TODAS LAS TABLAS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FIN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VACA ROMAN</dc:creator>
  <cp:lastModifiedBy>ADIMIR</cp:lastModifiedBy>
  <cp:revision>45</cp:revision>
  <dcterms:created xsi:type="dcterms:W3CDTF">2019-02-01T05:38:19Z</dcterms:created>
  <dcterms:modified xsi:type="dcterms:W3CDTF">2025-01-20T08:31:18Z</dcterms:modified>
</cp:coreProperties>
</file>