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37Rx5mHsVo1NlTZakUJEQ==" hashData="s7J8lUS0D4cVK3VUh4e7n1yXMwV14FMHrGf30pk/vCUqJ2xt+mH1aCu8APg51IQUpg4onUHWKAXD0lIkhUxn1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71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81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3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2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0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23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05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05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00470" y="4737553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/>
              <a:t>ZERO</a:t>
            </a:r>
            <a:endParaRPr lang="es-ES" sz="66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121757" y="4737553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dirty="0" smtClean="0"/>
              <a:t>FIVE</a:t>
            </a:r>
            <a:endParaRPr lang="es-ES" sz="6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507067"/>
            <a:ext cx="2082801" cy="20828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477638" y="4891142"/>
            <a:ext cx="3410496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NINE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036918" y="4891143"/>
            <a:ext cx="35181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THREE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6" y="1227667"/>
            <a:ext cx="2489201" cy="24892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979721" y="4731841"/>
            <a:ext cx="3884629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TEN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003927" y="4731842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FOUR</a:t>
            </a:r>
            <a:endParaRPr lang="es-ES" sz="1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26" y="1058334"/>
            <a:ext cx="2641601" cy="26416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3884629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ELEVEN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1252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EIGHT</a:t>
            </a:r>
            <a:endParaRPr lang="es-ES" sz="1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26" y="1346201"/>
            <a:ext cx="2573868" cy="25738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3884629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TWELVE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12525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TWO</a:t>
            </a:r>
            <a:endParaRPr lang="es-ES" sz="7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1" y="1540934"/>
            <a:ext cx="2175934" cy="21759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345779" y="5039059"/>
            <a:ext cx="3901562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THIRTEEN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357036" y="5039060"/>
            <a:ext cx="35181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THREE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7" y="1532467"/>
            <a:ext cx="2413000" cy="2413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875132" y="4954793"/>
            <a:ext cx="4282562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FOURTEEN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78059" y="4958379"/>
            <a:ext cx="35181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FOUR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8" y="1354667"/>
            <a:ext cx="2463801" cy="24638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3884629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FIFTEEN</a:t>
            </a:r>
            <a:endParaRPr lang="es-ES" sz="116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12525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FIVE</a:t>
            </a:r>
            <a:endParaRPr lang="es-ES" sz="7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7" y="1134534"/>
            <a:ext cx="2650068" cy="26500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977440" y="5052507"/>
            <a:ext cx="4282562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SIXTEEN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599082" y="5052508"/>
            <a:ext cx="35181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SIX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507066"/>
            <a:ext cx="2497667" cy="24976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20059" y="4797012"/>
            <a:ext cx="4631267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SEVENTEEN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10824" y="4797013"/>
            <a:ext cx="35181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SEVEN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283" y="971551"/>
            <a:ext cx="2880784" cy="28807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23046" y="4985272"/>
            <a:ext cx="4631267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EIGHTEEN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760448" y="4985273"/>
            <a:ext cx="35181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EIGHT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216" y="1073150"/>
            <a:ext cx="2897717" cy="28977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343317" y="5046835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/>
              <a:t>ONE</a:t>
            </a:r>
            <a:endParaRPr lang="es-ES" sz="66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137815" y="5046835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dirty="0" smtClean="0"/>
              <a:t>TWO</a:t>
            </a:r>
            <a:endParaRPr lang="es-ES" sz="6600" dirty="0"/>
          </a:p>
        </p:txBody>
      </p:sp>
      <p:pic>
        <p:nvPicPr>
          <p:cNvPr id="1028" name="Picture 4" descr="http://www.arasaac.org/repositorio/thumbs/10/200/2/26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41" y="1168399"/>
            <a:ext cx="2252133" cy="22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4062927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NINETEEN</a:t>
            </a:r>
            <a:endParaRPr lang="es-ES" sz="116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12525"/>
            <a:ext cx="40769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NINE</a:t>
            </a:r>
            <a:endParaRPr lang="es-ES" sz="7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588" y="785283"/>
            <a:ext cx="3016250" cy="301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3884629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TWENTY</a:t>
            </a:r>
            <a:endParaRPr lang="es-ES" sz="116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12525"/>
            <a:ext cx="40769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TWO</a:t>
            </a:r>
            <a:endParaRPr lang="es-ES" sz="7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788" y="920750"/>
            <a:ext cx="2940050" cy="29400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881069" y="5094914"/>
            <a:ext cx="4020097" cy="9387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/>
              <a:t>TWO</a:t>
            </a:r>
            <a:endParaRPr lang="es-ES" sz="55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265896" y="5094914"/>
            <a:ext cx="3621741" cy="9387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500" dirty="0" smtClean="0"/>
              <a:t>FOUR</a:t>
            </a:r>
            <a:endParaRPr lang="es-ES" sz="55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329267"/>
            <a:ext cx="2142068" cy="21420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812525"/>
            <a:ext cx="3884629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/>
              <a:t>THREE</a:t>
            </a:r>
            <a:endParaRPr lang="es-ES" sz="116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858691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dirty="0"/>
              <a:t>THIRTEEN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1" y="1456267"/>
            <a:ext cx="2319868" cy="23198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842184" y="497214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FOUR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081621" y="497214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TEN</a:t>
            </a:r>
            <a:endParaRPr lang="es-ES" sz="1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617" y="1047750"/>
            <a:ext cx="2804583" cy="28045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97214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FIVE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842185" y="497214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NINE</a:t>
            </a:r>
            <a:endParaRPr lang="es-ES" sz="1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8" y="1430867"/>
            <a:ext cx="2345268" cy="23452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80111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278544" y="4864248"/>
            <a:ext cx="3410496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SIX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332133" y="4864248"/>
            <a:ext cx="35181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SEVEN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4" y="1066802"/>
            <a:ext cx="2870199" cy="28701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97214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SEVEN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045385" y="4972145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TWO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3" y="1227667"/>
            <a:ext cx="2590801" cy="25908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18746" y="4972144"/>
            <a:ext cx="4680497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EIGHT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8078197" y="4972144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ONE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9" y="1159933"/>
            <a:ext cx="2506135" cy="25061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6664"/>
            <a:ext cx="1196793" cy="276183"/>
          </a:xfrm>
          <a:prstGeom prst="rect">
            <a:avLst/>
          </a:prstGeom>
        </p:spPr>
      </p:pic>
      <p:sp>
        <p:nvSpPr>
          <p:cNvPr id="8" name="CuadroTexto 8"/>
          <p:cNvSpPr txBox="1"/>
          <p:nvPr/>
        </p:nvSpPr>
        <p:spPr>
          <a:xfrm>
            <a:off x="560602" y="379674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14" y="379674"/>
            <a:ext cx="1411482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63</Words>
  <Application>Microsoft Office PowerPoint</Application>
  <PresentationFormat>Panorámica</PresentationFormat>
  <Paragraphs>63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39</cp:revision>
  <dcterms:created xsi:type="dcterms:W3CDTF">2017-05-03T09:26:08Z</dcterms:created>
  <dcterms:modified xsi:type="dcterms:W3CDTF">2019-08-01T15:44:15Z</dcterms:modified>
</cp:coreProperties>
</file>