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57" r:id="rId5"/>
    <p:sldId id="286" r:id="rId6"/>
    <p:sldId id="287" r:id="rId7"/>
    <p:sldId id="288" r:id="rId8"/>
    <p:sldId id="289" r:id="rId9"/>
    <p:sldId id="290" r:id="rId10"/>
    <p:sldId id="295" r:id="rId11"/>
    <p:sldId id="293" r:id="rId12"/>
    <p:sldId id="294" r:id="rId13"/>
    <p:sldId id="285" r:id="rId14"/>
    <p:sldId id="284" r:id="rId15"/>
    <p:sldId id="259" r:id="rId16"/>
    <p:sldId id="261" r:id="rId17"/>
    <p:sldId id="262" r:id="rId18"/>
    <p:sldId id="263" r:id="rId19"/>
    <p:sldId id="264" r:id="rId20"/>
    <p:sldId id="283" r:id="rId21"/>
    <p:sldId id="266" r:id="rId22"/>
    <p:sldId id="273" r:id="rId23"/>
    <p:sldId id="274" r:id="rId24"/>
    <p:sldId id="268" r:id="rId25"/>
    <p:sldId id="272" r:id="rId26"/>
    <p:sldId id="271" r:id="rId27"/>
    <p:sldId id="270" r:id="rId28"/>
    <p:sldId id="269" r:id="rId29"/>
    <p:sldId id="267" r:id="rId30"/>
    <p:sldId id="275" r:id="rId31"/>
    <p:sldId id="276" r:id="rId32"/>
    <p:sldId id="277" r:id="rId33"/>
    <p:sldId id="278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cY3dzxBmjLu81EBPDegZw==" hashData="NKsitRo0rw6qWsS9ltATZlOaHozEpmA5SD9DH6dyR5GXOpXfuq1MrxdPAXb3YuwO1LWwGgfbN56OWkMqinlTX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5A5FC-3689-4729-BF5D-91CA4BB5EAF3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4919B1C1-8136-4446-B2EB-1375322F2A70}">
      <dgm:prSet phldrT="[Texto]" custT="1"/>
      <dgm:spPr>
        <a:solidFill>
          <a:schemeClr val="accent2"/>
        </a:solidFill>
      </dgm:spPr>
      <dgm:t>
        <a:bodyPr/>
        <a:lstStyle/>
        <a:p>
          <a:endParaRPr lang="es-ES" sz="2000" dirty="0" smtClean="0"/>
        </a:p>
        <a:p>
          <a:endParaRPr lang="es-ES" sz="2000" dirty="0" smtClean="0"/>
        </a:p>
        <a:p>
          <a:endParaRPr lang="es-ES" sz="2000" dirty="0" smtClean="0"/>
        </a:p>
        <a:p>
          <a:endParaRPr lang="es-ES" sz="2000" dirty="0" smtClean="0"/>
        </a:p>
        <a:p>
          <a:endParaRPr lang="es-ES" sz="2000" dirty="0" smtClean="0"/>
        </a:p>
        <a:p>
          <a:r>
            <a:rPr lang="es-ES" sz="2000" dirty="0" smtClean="0"/>
            <a:t>PIENSA</a:t>
          </a:r>
          <a:endParaRPr lang="es-ES" sz="2000" dirty="0"/>
        </a:p>
      </dgm:t>
    </dgm:pt>
    <dgm:pt modelId="{A7B77A2E-0721-4B54-9F01-2AB2753B6EF9}" type="parTrans" cxnId="{45BB2A59-80D2-4D54-A044-E34D8E2FFD61}">
      <dgm:prSet/>
      <dgm:spPr/>
      <dgm:t>
        <a:bodyPr/>
        <a:lstStyle/>
        <a:p>
          <a:endParaRPr lang="es-ES"/>
        </a:p>
      </dgm:t>
    </dgm:pt>
    <dgm:pt modelId="{1CB790DC-452A-4E66-98F3-BA4949761D97}" type="sibTrans" cxnId="{45BB2A59-80D2-4D54-A044-E34D8E2FFD61}">
      <dgm:prSet/>
      <dgm:spPr/>
      <dgm:t>
        <a:bodyPr/>
        <a:lstStyle/>
        <a:p>
          <a:endParaRPr lang="es-ES"/>
        </a:p>
      </dgm:t>
    </dgm:pt>
    <dgm:pt modelId="{59F6CBA7-FC3B-4345-9C00-A173983A7EE9}">
      <dgm:prSet phldrT="[Texto]" custT="1"/>
      <dgm:spPr>
        <a:solidFill>
          <a:schemeClr val="accent5"/>
        </a:solidFill>
      </dgm:spPr>
      <dgm:t>
        <a:bodyPr/>
        <a:lstStyle/>
        <a:p>
          <a:endParaRPr lang="es-ES" sz="4100" dirty="0" smtClean="0"/>
        </a:p>
        <a:p>
          <a:endParaRPr lang="es-ES" sz="2000" dirty="0" smtClean="0"/>
        </a:p>
        <a:p>
          <a:endParaRPr lang="es-ES" sz="2000" dirty="0" smtClean="0"/>
        </a:p>
        <a:p>
          <a:endParaRPr lang="es-ES" sz="2000" dirty="0" smtClean="0"/>
        </a:p>
        <a:p>
          <a:r>
            <a:rPr lang="es-ES" sz="2000" dirty="0" smtClean="0"/>
            <a:t>DECIDE HACER ALGO</a:t>
          </a:r>
          <a:endParaRPr lang="es-ES" sz="2000" dirty="0"/>
        </a:p>
      </dgm:t>
    </dgm:pt>
    <dgm:pt modelId="{1894E0CA-6A38-42D5-9843-473467B5CCB4}" type="parTrans" cxnId="{2FED1D9A-8F9F-4C00-826D-3682E29A3687}">
      <dgm:prSet/>
      <dgm:spPr/>
      <dgm:t>
        <a:bodyPr/>
        <a:lstStyle/>
        <a:p>
          <a:endParaRPr lang="es-ES"/>
        </a:p>
      </dgm:t>
    </dgm:pt>
    <dgm:pt modelId="{09382ED4-63A0-481E-931B-D269743B18ED}" type="sibTrans" cxnId="{2FED1D9A-8F9F-4C00-826D-3682E29A3687}">
      <dgm:prSet/>
      <dgm:spPr/>
      <dgm:t>
        <a:bodyPr/>
        <a:lstStyle/>
        <a:p>
          <a:endParaRPr lang="es-ES"/>
        </a:p>
      </dgm:t>
    </dgm:pt>
    <dgm:pt modelId="{BE8D0BF8-E4AB-4A4B-875D-9C25AD497D1E}">
      <dgm:prSet phldrT="[Texto]" custT="1"/>
      <dgm:spPr>
        <a:solidFill>
          <a:schemeClr val="accent6"/>
        </a:solidFill>
      </dgm:spPr>
      <dgm:t>
        <a:bodyPr/>
        <a:lstStyle/>
        <a:p>
          <a:endParaRPr lang="es-ES" sz="2000" dirty="0" smtClean="0"/>
        </a:p>
        <a:p>
          <a:endParaRPr lang="es-ES" sz="2000" dirty="0" smtClean="0"/>
        </a:p>
        <a:p>
          <a:endParaRPr lang="es-ES" sz="2000" dirty="0" smtClean="0"/>
        </a:p>
        <a:p>
          <a:endParaRPr lang="es-ES" sz="2000" dirty="0" smtClean="0"/>
        </a:p>
        <a:p>
          <a:endParaRPr lang="es-ES" sz="2000" dirty="0" smtClean="0"/>
        </a:p>
        <a:p>
          <a:r>
            <a:rPr lang="es-ES" sz="2000" dirty="0" smtClean="0"/>
            <a:t>RECIBE UNA SEÑAL DE LOS SENTIDOS</a:t>
          </a:r>
          <a:endParaRPr lang="es-ES" sz="2000" dirty="0"/>
        </a:p>
      </dgm:t>
    </dgm:pt>
    <dgm:pt modelId="{715564A5-9D80-4761-957B-39E6144E64F0}" type="sibTrans" cxnId="{CB6A19F2-12D2-4EED-B757-42E97AD7BE60}">
      <dgm:prSet/>
      <dgm:spPr/>
      <dgm:t>
        <a:bodyPr/>
        <a:lstStyle/>
        <a:p>
          <a:endParaRPr lang="es-ES"/>
        </a:p>
      </dgm:t>
    </dgm:pt>
    <dgm:pt modelId="{DBF47AF2-F9D9-49C2-9E6A-02CA1ED6D78A}" type="parTrans" cxnId="{CB6A19F2-12D2-4EED-B757-42E97AD7BE60}">
      <dgm:prSet/>
      <dgm:spPr/>
      <dgm:t>
        <a:bodyPr/>
        <a:lstStyle/>
        <a:p>
          <a:endParaRPr lang="es-ES"/>
        </a:p>
      </dgm:t>
    </dgm:pt>
    <dgm:pt modelId="{28E09B9F-7460-476B-B479-9DC8EF7988E2}" type="pres">
      <dgm:prSet presAssocID="{D065A5FC-3689-4729-BF5D-91CA4BB5EAF3}" presName="CompostProcess" presStyleCnt="0">
        <dgm:presLayoutVars>
          <dgm:dir/>
          <dgm:resizeHandles val="exact"/>
        </dgm:presLayoutVars>
      </dgm:prSet>
      <dgm:spPr/>
    </dgm:pt>
    <dgm:pt modelId="{46DC5867-AAC0-4A6F-A897-525F6ADFB5E4}" type="pres">
      <dgm:prSet presAssocID="{D065A5FC-3689-4729-BF5D-91CA4BB5EAF3}" presName="arrow" presStyleLbl="bgShp" presStyleIdx="0" presStyleCnt="1"/>
      <dgm:spPr/>
    </dgm:pt>
    <dgm:pt modelId="{DF9B0E3B-814D-4F5F-B068-C016899B108F}" type="pres">
      <dgm:prSet presAssocID="{D065A5FC-3689-4729-BF5D-91CA4BB5EAF3}" presName="linearProcess" presStyleCnt="0"/>
      <dgm:spPr/>
    </dgm:pt>
    <dgm:pt modelId="{DB00DBCE-3990-40EB-8F11-7161E60C05DE}" type="pres">
      <dgm:prSet presAssocID="{BE8D0BF8-E4AB-4A4B-875D-9C25AD497D1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6CF58-D92B-4240-B5F8-97F0685394B3}" type="pres">
      <dgm:prSet presAssocID="{715564A5-9D80-4761-957B-39E6144E64F0}" presName="sibTrans" presStyleCnt="0"/>
      <dgm:spPr/>
    </dgm:pt>
    <dgm:pt modelId="{B1DF4177-7AE8-4DBC-AB1F-1E8593B6C9A7}" type="pres">
      <dgm:prSet presAssocID="{4919B1C1-8136-4446-B2EB-1375322F2A7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C3CD4D-61D7-4EF3-89F4-3AC685DA364B}" type="pres">
      <dgm:prSet presAssocID="{1CB790DC-452A-4E66-98F3-BA4949761D97}" presName="sibTrans" presStyleCnt="0"/>
      <dgm:spPr/>
    </dgm:pt>
    <dgm:pt modelId="{8F953D49-A3C9-4ABA-9C7F-D726CAA6869B}" type="pres">
      <dgm:prSet presAssocID="{59F6CBA7-FC3B-4345-9C00-A173983A7EE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ED1D9A-8F9F-4C00-826D-3682E29A3687}" srcId="{D065A5FC-3689-4729-BF5D-91CA4BB5EAF3}" destId="{59F6CBA7-FC3B-4345-9C00-A173983A7EE9}" srcOrd="2" destOrd="0" parTransId="{1894E0CA-6A38-42D5-9843-473467B5CCB4}" sibTransId="{09382ED4-63A0-481E-931B-D269743B18ED}"/>
    <dgm:cxn modelId="{F97F808E-915B-402F-A874-2C77AF95C91A}" type="presOf" srcId="{BE8D0BF8-E4AB-4A4B-875D-9C25AD497D1E}" destId="{DB00DBCE-3990-40EB-8F11-7161E60C05DE}" srcOrd="0" destOrd="0" presId="urn:microsoft.com/office/officeart/2005/8/layout/hProcess9"/>
    <dgm:cxn modelId="{02F1892D-B51C-4713-8904-EC201074B2D5}" type="presOf" srcId="{4919B1C1-8136-4446-B2EB-1375322F2A70}" destId="{B1DF4177-7AE8-4DBC-AB1F-1E8593B6C9A7}" srcOrd="0" destOrd="0" presId="urn:microsoft.com/office/officeart/2005/8/layout/hProcess9"/>
    <dgm:cxn modelId="{53B9F13A-6586-4C38-953E-83DA612F59D5}" type="presOf" srcId="{59F6CBA7-FC3B-4345-9C00-A173983A7EE9}" destId="{8F953D49-A3C9-4ABA-9C7F-D726CAA6869B}" srcOrd="0" destOrd="0" presId="urn:microsoft.com/office/officeart/2005/8/layout/hProcess9"/>
    <dgm:cxn modelId="{CB6A19F2-12D2-4EED-B757-42E97AD7BE60}" srcId="{D065A5FC-3689-4729-BF5D-91CA4BB5EAF3}" destId="{BE8D0BF8-E4AB-4A4B-875D-9C25AD497D1E}" srcOrd="0" destOrd="0" parTransId="{DBF47AF2-F9D9-49C2-9E6A-02CA1ED6D78A}" sibTransId="{715564A5-9D80-4761-957B-39E6144E64F0}"/>
    <dgm:cxn modelId="{45BB2A59-80D2-4D54-A044-E34D8E2FFD61}" srcId="{D065A5FC-3689-4729-BF5D-91CA4BB5EAF3}" destId="{4919B1C1-8136-4446-B2EB-1375322F2A70}" srcOrd="1" destOrd="0" parTransId="{A7B77A2E-0721-4B54-9F01-2AB2753B6EF9}" sibTransId="{1CB790DC-452A-4E66-98F3-BA4949761D97}"/>
    <dgm:cxn modelId="{4C515886-1523-4723-BE40-6A7A5564EE85}" type="presOf" srcId="{D065A5FC-3689-4729-BF5D-91CA4BB5EAF3}" destId="{28E09B9F-7460-476B-B479-9DC8EF7988E2}" srcOrd="0" destOrd="0" presId="urn:microsoft.com/office/officeart/2005/8/layout/hProcess9"/>
    <dgm:cxn modelId="{C8A6499A-2177-4275-A947-0F2B70BFD26C}" type="presParOf" srcId="{28E09B9F-7460-476B-B479-9DC8EF7988E2}" destId="{46DC5867-AAC0-4A6F-A897-525F6ADFB5E4}" srcOrd="0" destOrd="0" presId="urn:microsoft.com/office/officeart/2005/8/layout/hProcess9"/>
    <dgm:cxn modelId="{AD19B8C9-8BBD-477A-A28E-7FC83B2A23D7}" type="presParOf" srcId="{28E09B9F-7460-476B-B479-9DC8EF7988E2}" destId="{DF9B0E3B-814D-4F5F-B068-C016899B108F}" srcOrd="1" destOrd="0" presId="urn:microsoft.com/office/officeart/2005/8/layout/hProcess9"/>
    <dgm:cxn modelId="{46B92BBF-A9C6-45CE-BCC2-C0B89350C687}" type="presParOf" srcId="{DF9B0E3B-814D-4F5F-B068-C016899B108F}" destId="{DB00DBCE-3990-40EB-8F11-7161E60C05DE}" srcOrd="0" destOrd="0" presId="urn:microsoft.com/office/officeart/2005/8/layout/hProcess9"/>
    <dgm:cxn modelId="{574D5A84-6BAF-460F-A2B3-78A62366390C}" type="presParOf" srcId="{DF9B0E3B-814D-4F5F-B068-C016899B108F}" destId="{7E96CF58-D92B-4240-B5F8-97F0685394B3}" srcOrd="1" destOrd="0" presId="urn:microsoft.com/office/officeart/2005/8/layout/hProcess9"/>
    <dgm:cxn modelId="{B585BF9E-BDF8-43FE-8FB3-FC3DF31FD688}" type="presParOf" srcId="{DF9B0E3B-814D-4F5F-B068-C016899B108F}" destId="{B1DF4177-7AE8-4DBC-AB1F-1E8593B6C9A7}" srcOrd="2" destOrd="0" presId="urn:microsoft.com/office/officeart/2005/8/layout/hProcess9"/>
    <dgm:cxn modelId="{0769E483-2033-40F3-8FB5-39D79BFE8B9C}" type="presParOf" srcId="{DF9B0E3B-814D-4F5F-B068-C016899B108F}" destId="{70C3CD4D-61D7-4EF3-89F4-3AC685DA364B}" srcOrd="3" destOrd="0" presId="urn:microsoft.com/office/officeart/2005/8/layout/hProcess9"/>
    <dgm:cxn modelId="{127CD534-C770-44D6-AA87-713EDEA51DD3}" type="presParOf" srcId="{DF9B0E3B-814D-4F5F-B068-C016899B108F}" destId="{8F953D49-A3C9-4ABA-9C7F-D726CAA6869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99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3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72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93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0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0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68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75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22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53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9E4C-8D44-4DD1-8DA2-F13EB1FFFA9C}" type="datetimeFigureOut">
              <a:rPr lang="es-ES" smtClean="0"/>
              <a:t>08/01/2020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92437-EAB7-4B4C-93F8-59105D24BA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8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.jpeg"/><Relationship Id="rId12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.jpeg"/><Relationship Id="rId5" Type="http://schemas.openxmlformats.org/officeDocument/2006/relationships/image" Target="../media/image14.jpeg"/><Relationship Id="rId10" Type="http://schemas.microsoft.com/office/2007/relationships/hdphoto" Target="../media/hdphoto6.wdp"/><Relationship Id="rId4" Type="http://schemas.openxmlformats.org/officeDocument/2006/relationships/image" Target="../media/image13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2.jpeg"/><Relationship Id="rId7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.png"/><Relationship Id="rId5" Type="http://schemas.openxmlformats.org/officeDocument/2006/relationships/image" Target="../media/image14.jpeg"/><Relationship Id="rId10" Type="http://schemas.openxmlformats.org/officeDocument/2006/relationships/image" Target="../media/image2.jpeg"/><Relationship Id="rId4" Type="http://schemas.openxmlformats.org/officeDocument/2006/relationships/image" Target="../media/image13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2.jpeg"/><Relationship Id="rId7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.png"/><Relationship Id="rId5" Type="http://schemas.openxmlformats.org/officeDocument/2006/relationships/image" Target="../media/image14.jpeg"/><Relationship Id="rId10" Type="http://schemas.openxmlformats.org/officeDocument/2006/relationships/image" Target="../media/image2.jpeg"/><Relationship Id="rId4" Type="http://schemas.openxmlformats.org/officeDocument/2006/relationships/image" Target="../media/image13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.png"/><Relationship Id="rId5" Type="http://schemas.openxmlformats.org/officeDocument/2006/relationships/image" Target="../media/image10.jpeg"/><Relationship Id="rId10" Type="http://schemas.openxmlformats.org/officeDocument/2006/relationships/image" Target="../media/image32.jpeg"/><Relationship Id="rId4" Type="http://schemas.openxmlformats.org/officeDocument/2006/relationships/image" Target="../media/image9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.png"/><Relationship Id="rId5" Type="http://schemas.openxmlformats.org/officeDocument/2006/relationships/image" Target="../media/image33.jpeg"/><Relationship Id="rId10" Type="http://schemas.openxmlformats.org/officeDocument/2006/relationships/image" Target="../media/image32.jpeg"/><Relationship Id="rId4" Type="http://schemas.openxmlformats.org/officeDocument/2006/relationships/image" Target="../media/image16.jpe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3.png"/><Relationship Id="rId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30.jpe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.png"/><Relationship Id="rId5" Type="http://schemas.openxmlformats.org/officeDocument/2006/relationships/image" Target="../media/image43.jpeg"/><Relationship Id="rId10" Type="http://schemas.openxmlformats.org/officeDocument/2006/relationships/image" Target="../media/image32.jpeg"/><Relationship Id="rId4" Type="http://schemas.openxmlformats.org/officeDocument/2006/relationships/image" Target="../media/image42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2.wav"/><Relationship Id="rId7" Type="http://schemas.openxmlformats.org/officeDocument/2006/relationships/image" Target="../media/image47.jpe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2.jpeg"/><Relationship Id="rId5" Type="http://schemas.openxmlformats.org/officeDocument/2006/relationships/image" Target="../media/image46.jpeg"/><Relationship Id="rId10" Type="http://schemas.microsoft.com/office/2007/relationships/hdphoto" Target="../media/hdphoto7.wdp"/><Relationship Id="rId4" Type="http://schemas.openxmlformats.org/officeDocument/2006/relationships/image" Target="../media/image45.jpe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2.wav"/><Relationship Id="rId7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50.jpeg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.png"/><Relationship Id="rId5" Type="http://schemas.openxmlformats.org/officeDocument/2006/relationships/image" Target="../media/image54.jpeg"/><Relationship Id="rId10" Type="http://schemas.openxmlformats.org/officeDocument/2006/relationships/image" Target="../media/image32.jpeg"/><Relationship Id="rId4" Type="http://schemas.openxmlformats.org/officeDocument/2006/relationships/image" Target="../media/image53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.png"/><Relationship Id="rId5" Type="http://schemas.openxmlformats.org/officeDocument/2006/relationships/image" Target="../media/image57.png"/><Relationship Id="rId10" Type="http://schemas.openxmlformats.org/officeDocument/2006/relationships/image" Target="../media/image32.jpeg"/><Relationship Id="rId4" Type="http://schemas.openxmlformats.org/officeDocument/2006/relationships/image" Target="../media/image56.jpeg"/><Relationship Id="rId9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3.png"/><Relationship Id="rId4" Type="http://schemas.openxmlformats.org/officeDocument/2006/relationships/image" Target="../media/image30.jpe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30.jpe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3.png"/><Relationship Id="rId5" Type="http://schemas.openxmlformats.org/officeDocument/2006/relationships/image" Target="../media/image65.jpeg"/><Relationship Id="rId10" Type="http://schemas.openxmlformats.org/officeDocument/2006/relationships/image" Target="../media/image32.jpeg"/><Relationship Id="rId4" Type="http://schemas.openxmlformats.org/officeDocument/2006/relationships/image" Target="../media/image30.jpeg"/><Relationship Id="rId9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7.jpeg"/><Relationship Id="rId7" Type="http://schemas.microsoft.com/office/2007/relationships/hdphoto" Target="../media/hdphoto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1.jpeg"/><Relationship Id="rId7" Type="http://schemas.microsoft.com/office/2007/relationships/hdphoto" Target="../media/hdphoto7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5.jpeg"/><Relationship Id="rId7" Type="http://schemas.openxmlformats.org/officeDocument/2006/relationships/image" Target="../media/image32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79.png"/><Relationship Id="rId12" Type="http://schemas.microsoft.com/office/2007/relationships/hdphoto" Target="../media/hdphoto1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0" Type="http://schemas.microsoft.com/office/2007/relationships/hdphoto" Target="../media/hdphoto12.wdp"/><Relationship Id="rId4" Type="http://schemas.openxmlformats.org/officeDocument/2006/relationships/image" Target="../media/image30.jpeg"/><Relationship Id="rId9" Type="http://schemas.openxmlformats.org/officeDocument/2006/relationships/image" Target="../media/image80.png"/><Relationship Id="rId1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23.png"/><Relationship Id="rId7" Type="http://schemas.openxmlformats.org/officeDocument/2006/relationships/image" Target="../media/image83.png"/><Relationship Id="rId12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32.jpeg"/><Relationship Id="rId5" Type="http://schemas.openxmlformats.org/officeDocument/2006/relationships/image" Target="../media/image30.jpeg"/><Relationship Id="rId10" Type="http://schemas.microsoft.com/office/2007/relationships/hdphoto" Target="../media/hdphoto15.wdp"/><Relationship Id="rId4" Type="http://schemas.microsoft.com/office/2007/relationships/hdphoto" Target="../media/hdphoto6.wdp"/><Relationship Id="rId9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6.png"/><Relationship Id="rId7" Type="http://schemas.openxmlformats.org/officeDocument/2006/relationships/image" Target="../media/image88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3.png"/><Relationship Id="rId5" Type="http://schemas.openxmlformats.org/officeDocument/2006/relationships/image" Target="../media/image30.jpeg"/><Relationship Id="rId10" Type="http://schemas.openxmlformats.org/officeDocument/2006/relationships/image" Target="../media/image32.jpeg"/><Relationship Id="rId4" Type="http://schemas.microsoft.com/office/2007/relationships/hdphoto" Target="../media/hdphoto16.wdp"/><Relationship Id="rId9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diagramData" Target="../diagrams/data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.jpeg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2.png"/><Relationship Id="rId7" Type="http://schemas.openxmlformats.org/officeDocument/2006/relationships/image" Target="../media/image94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11" Type="http://schemas.openxmlformats.org/officeDocument/2006/relationships/image" Target="../media/image3.png"/><Relationship Id="rId5" Type="http://schemas.openxmlformats.org/officeDocument/2006/relationships/image" Target="../media/image30.jpeg"/><Relationship Id="rId10" Type="http://schemas.openxmlformats.org/officeDocument/2006/relationships/image" Target="../media/image32.jpeg"/><Relationship Id="rId4" Type="http://schemas.microsoft.com/office/2007/relationships/hdphoto" Target="../media/hdphoto17.wdp"/><Relationship Id="rId9" Type="http://schemas.openxmlformats.org/officeDocument/2006/relationships/image" Target="../media/image96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98.jpeg"/><Relationship Id="rId7" Type="http://schemas.openxmlformats.org/officeDocument/2006/relationships/image" Target="../media/image100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11" Type="http://schemas.openxmlformats.org/officeDocument/2006/relationships/image" Target="../media/image3.png"/><Relationship Id="rId5" Type="http://schemas.openxmlformats.org/officeDocument/2006/relationships/image" Target="../media/image99.png"/><Relationship Id="rId10" Type="http://schemas.openxmlformats.org/officeDocument/2006/relationships/image" Target="../media/image32.jpeg"/><Relationship Id="rId4" Type="http://schemas.openxmlformats.org/officeDocument/2006/relationships/image" Target="../media/image30.jpeg"/><Relationship Id="rId9" Type="http://schemas.openxmlformats.org/officeDocument/2006/relationships/image" Target="../media/image10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30.jpeg"/><Relationship Id="rId7" Type="http://schemas.microsoft.com/office/2007/relationships/hdphoto" Target="../media/hdphoto21.wdp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3.png"/><Relationship Id="rId5" Type="http://schemas.microsoft.com/office/2007/relationships/hdphoto" Target="../media/hdphoto20.wdp"/><Relationship Id="rId10" Type="http://schemas.openxmlformats.org/officeDocument/2006/relationships/image" Target="../media/image32.jpeg"/><Relationship Id="rId4" Type="http://schemas.openxmlformats.org/officeDocument/2006/relationships/image" Target="../media/image103.png"/><Relationship Id="rId9" Type="http://schemas.openxmlformats.org/officeDocument/2006/relationships/image" Target="../media/image10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3.png"/><Relationship Id="rId5" Type="http://schemas.openxmlformats.org/officeDocument/2006/relationships/image" Target="../media/image12.jpeg"/><Relationship Id="rId10" Type="http://schemas.openxmlformats.org/officeDocument/2006/relationships/image" Target="../media/image2.jpeg"/><Relationship Id="rId4" Type="http://schemas.openxmlformats.org/officeDocument/2006/relationships/image" Target="../media/image11.jpe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.png"/><Relationship Id="rId5" Type="http://schemas.openxmlformats.org/officeDocument/2006/relationships/image" Target="../media/image14.jpeg"/><Relationship Id="rId10" Type="http://schemas.openxmlformats.org/officeDocument/2006/relationships/image" Target="../media/image2.jpeg"/><Relationship Id="rId4" Type="http://schemas.openxmlformats.org/officeDocument/2006/relationships/image" Target="../media/image13.jpeg"/><Relationship Id="rId9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12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.jpeg"/><Relationship Id="rId5" Type="http://schemas.openxmlformats.org/officeDocument/2006/relationships/image" Target="../media/image14.jpeg"/><Relationship Id="rId10" Type="http://schemas.openxmlformats.org/officeDocument/2006/relationships/image" Target="../media/image1.jpeg"/><Relationship Id="rId4" Type="http://schemas.openxmlformats.org/officeDocument/2006/relationships/image" Target="../media/image13.jpe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SENTIR, PENSAR Y HACER</a:t>
            </a:r>
            <a:endParaRPr lang="es-ES" dirty="0"/>
          </a:p>
        </p:txBody>
      </p:sp>
      <p:pic>
        <p:nvPicPr>
          <p:cNvPr id="3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8" y="3509963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8943815" y="8792634"/>
            <a:ext cx="368039" cy="29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8" name="Imagen 27" descr="http://www.arasaac.org/classes/img/thumbnail.php?i=c2l6ZT0zMDAmcnV0YT0uLi8uLi9yZXBvc2l0b3Jpby9vcmlnaW5hbGVzLzI2NjMucG5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30" y="219121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http://www.arasaac.org/classes/img/thumbnail.php?i=c2l6ZT0zMDAmcnV0YT0uLi8uLi9yZXBvc2l0b3Jpby9vcmlnaW5hbGVzLzI5MjgucG5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1390882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http://www.arasaac.org/classes/img/thumbnail.php?i=c2l6ZT0zMDAmcnV0YT0uLi8uLi9yZXBvc2l0b3Jpby9vcmlnaW5hbGVzLzI4ODcucG5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20" y="3031120"/>
            <a:ext cx="955290" cy="95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http://www.arasaac.org/classes/img/thumbnail.php?i=c2l6ZT0zMDAmcnV0YT0uLi8uLi9yZXBvc2l0b3Jpby9vcmlnaW5hbGVzLzI4NzYucG5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4629516"/>
            <a:ext cx="1010670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http://www.arasaac.org/classes/img/thumbnail.php?i=c2l6ZT0zMDAmcnV0YT0uLi8uLi9yZXBvc2l0b3Jpby9vcmlnaW5hbGVzLzI4NzEucG5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3" y="3777672"/>
            <a:ext cx="941446" cy="9384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578933" y="3318203"/>
            <a:ext cx="339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¿QUÉ SENTIDO USO?</a:t>
            </a:r>
            <a:endParaRPr lang="es-ES" sz="2800" b="1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8670904" y="3601563"/>
            <a:ext cx="732046" cy="62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390" y="2914280"/>
            <a:ext cx="1304108" cy="13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1194817" y="2405476"/>
            <a:ext cx="2384116" cy="2392173"/>
            <a:chOff x="1194817" y="1909413"/>
            <a:chExt cx="3033261" cy="3010203"/>
          </a:xfrm>
        </p:grpSpPr>
        <p:pic>
          <p:nvPicPr>
            <p:cNvPr id="15" name="Picture 6" descr="http://www.arasaac.org/classes/img/thumbnail.php?i=c2l6ZT0zMDAmcnV0YT0uLi8uLi9yZXBvc2l0b3Jpby9vcmlnaW5hbGVzLzMxODYxLnBuZw==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817" y="1909413"/>
              <a:ext cx="2689224" cy="2689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www.arasaac.org/classes/img/thumbnail.php?i=c2l6ZT0zMDAmcnV0YT0uLi8uLi9yZXBvc2l0b3Jpby9vcmlnaW5hbGVzLzIyMTgyLnBuZw==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5333" y1="91667" x2="28333" y2="14333"/>
                          <a14:foregroundMark x1="9000" y1="92667" x2="23000" y2="38667"/>
                          <a14:foregroundMark x1="7667" y1="92667" x2="23000" y2="35000"/>
                          <a14:backgroundMark x1="30667" y1="84000" x2="61667" y2="68000"/>
                          <a14:backgroundMark x1="26333" y1="78667" x2="45000" y2="7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13906">
              <a:off x="2724265" y="3415803"/>
              <a:ext cx="1503813" cy="1503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13295 0.136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682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8943815" y="8792634"/>
            <a:ext cx="368039" cy="29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8" name="Imagen 27" descr="http://www.arasaac.org/classes/img/thumbnail.php?i=c2l6ZT0zMDAmcnV0YT0uLi8uLi9yZXBvc2l0b3Jpby9vcmlnaW5hbGVzLzI2NjMucG5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30" y="219121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http://www.arasaac.org/classes/img/thumbnail.php?i=c2l6ZT0zMDAmcnV0YT0uLi8uLi9yZXBvc2l0b3Jpby9vcmlnaW5hbGVzLzI5MjgucG5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133818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http://www.arasaac.org/classes/img/thumbnail.php?i=c2l6ZT0zMDAmcnV0YT0uLi8uLi9yZXBvc2l0b3Jpby9vcmlnaW5hbGVzLzI4ODcucG5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20" y="3031120"/>
            <a:ext cx="955290" cy="95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http://www.arasaac.org/classes/img/thumbnail.php?i=c2l6ZT0zMDAmcnV0YT0uLi8uLi9yZXBvc2l0b3Jpby9vcmlnaW5hbGVzLzI4NzYucG5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4629516"/>
            <a:ext cx="1010670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http://www.arasaac.org/classes/img/thumbnail.php?i=c2l6ZT0zMDAmcnV0YT0uLi8uLi9yZXBvc2l0b3Jpby9vcmlnaW5hbGVzLzI4NzEucG5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3" y="3777672"/>
            <a:ext cx="941446" cy="9384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578933" y="3318203"/>
            <a:ext cx="339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¿QUÉ SENTIDO USO?</a:t>
            </a:r>
            <a:endParaRPr lang="es-ES" sz="2800" b="1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8670904" y="3601563"/>
            <a:ext cx="732046" cy="62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240" y="2914280"/>
            <a:ext cx="1304108" cy="13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478195" y="2191215"/>
            <a:ext cx="2378021" cy="2876793"/>
            <a:chOff x="478195" y="2069581"/>
            <a:chExt cx="2423369" cy="2998427"/>
          </a:xfrm>
        </p:grpSpPr>
        <p:pic>
          <p:nvPicPr>
            <p:cNvPr id="14" name="Picture 2" descr="http://www.arasaac.org/classes/img/thumbnail.php?i=c2l6ZT0zMDAmcnV0YT0uLi8uLi9yZXBvc2l0b3Jpby9vcmlnaW5hbGVzLzE2ODUxLnBuZw==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95" y="2069581"/>
              <a:ext cx="1618459" cy="1618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://www.arasaac.org/classes/img/thumbnail.php?i=c2l6ZT0zMDAmcnV0YT0uLi8uLi9yZXBvc2l0b3Jpby9vcmlnaW5hbGVzLzcxNTcucG5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424" y="3453868"/>
              <a:ext cx="1614140" cy="1614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5534 -0.0939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-469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8943815" y="8792634"/>
            <a:ext cx="368039" cy="29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8" name="Imagen 27" descr="http://www.arasaac.org/classes/img/thumbnail.php?i=c2l6ZT0zMDAmcnV0YT0uLi8uLi9yZXBvc2l0b3Jpby9vcmlnaW5hbGVzLzI2NjMucG5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30" y="219121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http://www.arasaac.org/classes/img/thumbnail.php?i=c2l6ZT0zMDAmcnV0YT0uLi8uLi9yZXBvc2l0b3Jpby9vcmlnaW5hbGVzLzI5MjgucG5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133818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http://www.arasaac.org/classes/img/thumbnail.php?i=c2l6ZT0zMDAmcnV0YT0uLi8uLi9yZXBvc2l0b3Jpby9vcmlnaW5hbGVzLzI4ODcucG5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63" y="3090230"/>
            <a:ext cx="955290" cy="95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http://www.arasaac.org/classes/img/thumbnail.php?i=c2l6ZT0zMDAmcnV0YT0uLi8uLi9yZXBvc2l0b3Jpby9vcmlnaW5hbGVzLzI4NzYucG5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4629516"/>
            <a:ext cx="1010670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http://www.arasaac.org/classes/img/thumbnail.php?i=c2l6ZT0zMDAmcnV0YT0uLi8uLi9yZXBvc2l0b3Jpby9vcmlnaW5hbGVzLzI4NzEucG5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3" y="3777672"/>
            <a:ext cx="941446" cy="9384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578933" y="3318203"/>
            <a:ext cx="339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¿QUÉ SENTIDO USO?</a:t>
            </a:r>
            <a:endParaRPr lang="es-ES" sz="2800" b="1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8670904" y="3601563"/>
            <a:ext cx="732046" cy="62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270" y="2914280"/>
            <a:ext cx="1304108" cy="13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936513" y="2317991"/>
            <a:ext cx="2289247" cy="2573728"/>
            <a:chOff x="955461" y="1056689"/>
            <a:chExt cx="3892358" cy="4448542"/>
          </a:xfrm>
        </p:grpSpPr>
        <p:pic>
          <p:nvPicPr>
            <p:cNvPr id="13" name="Picture 4" descr="http://www.arasaac.org/classes/img/thumbnail.php?i=c2l6ZT0zMDAmcnV0YT0uLi8uLi9yZXBvc2l0b3Jpby9vcmlnaW5hbGVzLzIzNDIucG5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461" y="2647731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arasaac.org/classes/img/thumbnail.php?i=c2l6ZT0zMDAmcnV0YT0uLi8uLi9yZXBvc2l0b3Jpby9vcmlnaW5hbGVzLzI4ODcucG5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765" y="1056689"/>
              <a:ext cx="2757054" cy="275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C 0.03165 2.59259E-6 0.05756 0.03379 0.05756 0.07592 C 0.05756 0.11805 0.03165 0.15231 -4.375E-6 0.15231 C -0.03177 0.15231 -0.05742 0.11805 -0.05742 0.07592 C -0.05742 0.03379 -0.03177 2.59259E-6 -4.375E-6 2.59259E-6 Z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3463636" y="3579813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>
            <a:off x="398739" y="2784765"/>
            <a:ext cx="2882315" cy="1590097"/>
            <a:chOff x="398739" y="2784765"/>
            <a:chExt cx="2882315" cy="1590097"/>
          </a:xfrm>
        </p:grpSpPr>
        <p:pic>
          <p:nvPicPr>
            <p:cNvPr id="1028" name="Picture 4" descr="http://www.arasaac.org/classes/img/thumbnail.php?i=c2l6ZT0zMDAmcnV0YT0uLi8uLi9yZXBvc2l0b3Jpby9vcmlnaW5hbGVzLzI0NzQucG5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39" y="2784765"/>
              <a:ext cx="1590097" cy="159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arasaac.org/classes/img/thumbnail.php?i=c2l6ZT0zMDAmcnV0YT0uLi8uLi9yZXBvc2l0b3Jpby9vcmlnaW5hbGVzLzcxNDcucG5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836" y="2861115"/>
              <a:ext cx="1292218" cy="129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CuadroTexto 17"/>
          <p:cNvSpPr txBox="1"/>
          <p:nvPr/>
        </p:nvSpPr>
        <p:spPr>
          <a:xfrm>
            <a:off x="8943815" y="8792634"/>
            <a:ext cx="368039" cy="29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421049" y="814965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 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6624855" y="3594389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12" descr="http://www.arasaac.org/classes/img/thumbnail.php?i=c2l6ZT0zMDAmcnV0YT0uLi8uLi9yZXBvc2l0b3Jpby9vcmlnaW5hbGVzLzMxMjA5LnBuZw=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04" y="1431347"/>
            <a:ext cx="2160000" cy="2160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://www.arasaac.org/classes/img/thumbnail.php?i=c2l6ZT0zMDAmcnV0YT0uLi8uLi9yZXBvc2l0b3Jpby9vcmlnaW5hbGVzLzMwNjM0LnBuZw=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86" y="3777672"/>
            <a:ext cx="2160000" cy="216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4528053" y="2384932"/>
            <a:ext cx="2244584" cy="2244584"/>
            <a:chOff x="4528053" y="2384932"/>
            <a:chExt cx="2244584" cy="2244584"/>
          </a:xfrm>
        </p:grpSpPr>
        <p:pic>
          <p:nvPicPr>
            <p:cNvPr id="1032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053" y="2384932"/>
              <a:ext cx="2244584" cy="224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http://www.arasaac.org/classes/img/thumbnail.php?i=c2l6ZT0zMDAmcnV0YT0uLi8uLi9yZXBvc2l0b3Jpby9vcmlnaW5hbGVzLzIwMDkxLnBuZw==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765" y="2650461"/>
              <a:ext cx="619900" cy="61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00065 0.157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7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3463636" y="3579813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349670" y="825540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6725905" y="3579813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www.arasaac.org/classes/img/thumbnail.php?i=c2l6ZT0zMDAmcnV0YT0uLi8uLi9yZXBvc2l0b3Jpby9vcmlnaW5hbGVzLzMyMDEz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4" y="2350581"/>
            <a:ext cx="2165443" cy="21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401124" y="1419812"/>
            <a:ext cx="2160000" cy="2031325"/>
            <a:chOff x="8401124" y="1419812"/>
            <a:chExt cx="2160000" cy="2031325"/>
          </a:xfrm>
        </p:grpSpPr>
        <p:sp>
          <p:nvSpPr>
            <p:cNvPr id="2" name="CuadroTexto 1"/>
            <p:cNvSpPr txBox="1"/>
            <p:nvPr/>
          </p:nvSpPr>
          <p:spPr>
            <a:xfrm>
              <a:off x="8401124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2294" name="Picture 6" descr="http://www.arasaac.org/classes/img/thumbnail.php?i=c2l6ZT0zMDAmcnV0YT0uLi8uLi9yZXBvc2l0b3Jpby9vcmlnaW5hbGVzLzIyNzYucG5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686" y="1606570"/>
              <a:ext cx="1740404" cy="1740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o 9"/>
          <p:cNvGrpSpPr/>
          <p:nvPr/>
        </p:nvGrpSpPr>
        <p:grpSpPr>
          <a:xfrm>
            <a:off x="8391888" y="3664719"/>
            <a:ext cx="2160000" cy="2031325"/>
            <a:chOff x="8391888" y="3664719"/>
            <a:chExt cx="2160000" cy="2031325"/>
          </a:xfrm>
        </p:grpSpPr>
        <p:sp>
          <p:nvSpPr>
            <p:cNvPr id="22" name="CuadroTexto 21"/>
            <p:cNvSpPr txBox="1"/>
            <p:nvPr/>
          </p:nvSpPr>
          <p:spPr>
            <a:xfrm>
              <a:off x="8391888" y="3664719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8466631" y="3925455"/>
              <a:ext cx="1979696" cy="1385454"/>
              <a:chOff x="8466631" y="3809789"/>
              <a:chExt cx="2043938" cy="1364475"/>
            </a:xfrm>
          </p:grpSpPr>
          <p:pic>
            <p:nvPicPr>
              <p:cNvPr id="12296" name="Picture 8" descr="http://www.arasaac.org/classes/img/thumbnail.php?i=c2l6ZT0zMDAmcnV0YT0uLi8uLi9yZXBvc2l0b3Jpby9vcmlnaW5hbGVzLzQ2NjEucG5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4239" y="4447934"/>
                <a:ext cx="726330" cy="726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00" name="Picture 12" descr="http://www.arasaac.org/classes/img/thumbnail.php?i=c2l6ZT0zMDAmcnV0YT0uLi8uLi9yZXBvc2l0b3Jpby9vcmlnaW5hbGVzLzI2NjMucG5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6631" y="3809789"/>
                <a:ext cx="1276290" cy="1276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Grupo 4"/>
          <p:cNvGrpSpPr/>
          <p:nvPr/>
        </p:nvGrpSpPr>
        <p:grpSpPr>
          <a:xfrm>
            <a:off x="4481321" y="2350581"/>
            <a:ext cx="2244584" cy="2244584"/>
            <a:chOff x="4481321" y="2350581"/>
            <a:chExt cx="2244584" cy="2244584"/>
          </a:xfrm>
        </p:grpSpPr>
        <p:pic>
          <p:nvPicPr>
            <p:cNvPr id="1032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321" y="2350581"/>
              <a:ext cx="2244584" cy="224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39088" y="2608119"/>
              <a:ext cx="512330" cy="654038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00065 0.158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3463636" y="3594389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301520" y="825539"/>
            <a:ext cx="229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6624855" y="3594389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4528053" y="2399508"/>
            <a:ext cx="2244584" cy="2244584"/>
            <a:chOff x="4528053" y="2384932"/>
            <a:chExt cx="2244584" cy="2244584"/>
          </a:xfrm>
        </p:grpSpPr>
        <p:pic>
          <p:nvPicPr>
            <p:cNvPr id="1032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053" y="2384932"/>
              <a:ext cx="2244584" cy="224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://www.arasaac.org/classes/img/thumbnail.php?i=c2l6ZT0zMDAmcnV0YT0uLi8uLi9yZXBvc2l0b3Jpby9vcmlnaW5hbGVzLzgwMjgucG5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155" y="2621979"/>
              <a:ext cx="638457" cy="63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226030" y="2435474"/>
            <a:ext cx="3014859" cy="2390526"/>
            <a:chOff x="166254" y="2435474"/>
            <a:chExt cx="3074636" cy="2390526"/>
          </a:xfrm>
        </p:grpSpPr>
        <p:pic>
          <p:nvPicPr>
            <p:cNvPr id="2050" name="Picture 2" descr="http://www.arasaac.org/classes/img/thumbnail.php?i=c2l6ZT0zMDAmcnV0YT0uLi8uLi9yZXBvc2l0b3Jpby9vcmlnaW5hbGVzLzI3MjQucG5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54" y="2435474"/>
              <a:ext cx="1985534" cy="1985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arasaac.org/classes/img/thumbnail.php?i=c2l6ZT0zMDAmcnV0YT0uLi8uLi9yZXBvc2l0b3Jpby9vcmlnaW5hbGVzLzg0OTkucG5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326" y="3260436"/>
              <a:ext cx="1565564" cy="156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8391888" y="1419812"/>
            <a:ext cx="2160000" cy="2031325"/>
            <a:chOff x="8391888" y="1419812"/>
            <a:chExt cx="2160000" cy="2031325"/>
          </a:xfrm>
        </p:grpSpPr>
        <p:sp>
          <p:nvSpPr>
            <p:cNvPr id="2" name="CuadroTexto 1"/>
            <p:cNvSpPr txBox="1"/>
            <p:nvPr/>
          </p:nvSpPr>
          <p:spPr>
            <a:xfrm>
              <a:off x="8391888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028" name="Picture 4" descr="http://www.arasaac.org/classes/img/thumbnail.php?i=c2l6ZT0zMDAmcnV0YT0uLi8uLi9yZXBvc2l0b3Jpby9vcmlnaW5hbGVzLzI3MjA4LnBuZw==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718" y="1568304"/>
              <a:ext cx="1734340" cy="173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8391888" y="3664719"/>
            <a:ext cx="2160000" cy="2031325"/>
            <a:chOff x="8391888" y="3664719"/>
            <a:chExt cx="2160000" cy="2031325"/>
          </a:xfrm>
        </p:grpSpPr>
        <p:sp>
          <p:nvSpPr>
            <p:cNvPr id="22" name="CuadroTexto 21"/>
            <p:cNvSpPr txBox="1"/>
            <p:nvPr/>
          </p:nvSpPr>
          <p:spPr>
            <a:xfrm>
              <a:off x="8391888" y="3664719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030" name="Picture 6" descr="http://www.arasaac.org/classes/img/thumbnail.php?i=c2l6ZT0zMDAmcnV0YT0uLi8uLi9yZXBvc2l0b3Jpby9vcmlnaW5hbGVzLzE2OTA1LnBuZw==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1166" y="3899659"/>
              <a:ext cx="1561443" cy="1561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00065 0.168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3463636" y="3579813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349670" y="825540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6624855" y="3594389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8391888" y="1369269"/>
            <a:ext cx="2160000" cy="2031325"/>
            <a:chOff x="8391888" y="1419812"/>
            <a:chExt cx="2160000" cy="2031325"/>
          </a:xfrm>
        </p:grpSpPr>
        <p:sp>
          <p:nvSpPr>
            <p:cNvPr id="2" name="CuadroTexto 1"/>
            <p:cNvSpPr txBox="1"/>
            <p:nvPr/>
          </p:nvSpPr>
          <p:spPr>
            <a:xfrm>
              <a:off x="8391888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036" name="Picture 12" descr="http://www.arasaac.org/classes/img/thumbnail.php?i=c2l6ZT0zMDAmcnV0YT0uLi8uLi9yZXBvc2l0b3Jpby9vcmlnaW5hbGVzLzY0NjYucG5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506" y="1562343"/>
              <a:ext cx="1768764" cy="176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8391888" y="3613853"/>
            <a:ext cx="2160000" cy="2031325"/>
            <a:chOff x="8391888" y="3664719"/>
            <a:chExt cx="2160000" cy="2031325"/>
          </a:xfrm>
        </p:grpSpPr>
        <p:sp>
          <p:nvSpPr>
            <p:cNvPr id="22" name="CuadroTexto 21"/>
            <p:cNvSpPr txBox="1"/>
            <p:nvPr/>
          </p:nvSpPr>
          <p:spPr>
            <a:xfrm>
              <a:off x="8391888" y="3664719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038" name="Picture 14" descr="http://www.arasaac.org/classes/img/thumbnail.php?i=c2l6ZT0zMDAmcnV0YT0uLi8uLi9yZXBvc2l0b3Jpby9vcmlnaW5hbGVzLzcxOTYucG5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304" y="3795999"/>
              <a:ext cx="1675966" cy="1675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4528053" y="2384932"/>
            <a:ext cx="2244584" cy="2244584"/>
            <a:chOff x="4528053" y="2384932"/>
            <a:chExt cx="2244584" cy="2244584"/>
          </a:xfrm>
        </p:grpSpPr>
        <p:pic>
          <p:nvPicPr>
            <p:cNvPr id="1032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053" y="2384932"/>
              <a:ext cx="2244584" cy="224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www.arasaac.org/classes/img/thumbnail.php?i=c2l6ZT0zMDAmcnV0YT0uLi8uLi9yZXBvc2l0b3Jpby9vcmlnaW5hbGVzLzE3MTY5LnBuZw==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690" y="2650837"/>
              <a:ext cx="680270" cy="680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194828" y="2203659"/>
            <a:ext cx="3663737" cy="2607129"/>
            <a:chOff x="194828" y="2203659"/>
            <a:chExt cx="3663737" cy="2607129"/>
          </a:xfrm>
        </p:grpSpPr>
        <p:pic>
          <p:nvPicPr>
            <p:cNvPr id="1034" name="Picture 10" descr="http://www.arasaac.org/classes/img/thumbnail.php?i=c2l6ZT0zMDAmcnV0YT0uLi8uLi9yZXBvc2l0b3Jpby9vcmlnaW5hbGVzLzQ5NTkucG5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36" y="2203659"/>
              <a:ext cx="2607129" cy="2607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www.arasaac.org/classes/img/thumbnail.php?i=c2l6ZT0zMDAmcnV0YT0uLi8uLi9yZXBvc2l0b3Jpby9vcmlnaW5hbGVzLzI0NzQucG5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28" y="2687495"/>
              <a:ext cx="1639455" cy="163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00013 -0.158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3463636" y="3579813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349670" y="825540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6624855" y="3594389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8391888" y="1419812"/>
            <a:ext cx="2160000" cy="2031325"/>
            <a:chOff x="8391888" y="1419812"/>
            <a:chExt cx="2160000" cy="2031325"/>
          </a:xfrm>
        </p:grpSpPr>
        <p:sp>
          <p:nvSpPr>
            <p:cNvPr id="2" name="CuadroTexto 1"/>
            <p:cNvSpPr txBox="1"/>
            <p:nvPr/>
          </p:nvSpPr>
          <p:spPr>
            <a:xfrm>
              <a:off x="8391888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2052" name="Picture 4" descr="http://www.arasaac.org/classes/img/thumbnail.php?i=c2l6ZT0zMDAmcnV0YT0uLi8uLi9yZXBvc2l0b3Jpby9vcmlnaW5hbGVzLzMyNjQ4LnBuZw=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907" y="1562342"/>
              <a:ext cx="1731821" cy="173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8391888" y="3664719"/>
            <a:ext cx="2160000" cy="2031325"/>
            <a:chOff x="8391888" y="3664719"/>
            <a:chExt cx="2160000" cy="2031325"/>
          </a:xfrm>
        </p:grpSpPr>
        <p:sp>
          <p:nvSpPr>
            <p:cNvPr id="22" name="CuadroTexto 21"/>
            <p:cNvSpPr txBox="1"/>
            <p:nvPr/>
          </p:nvSpPr>
          <p:spPr>
            <a:xfrm>
              <a:off x="8391888" y="3664719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2054" name="Picture 6" descr="http://www.arasaac.org/classes/img/thumbnail.php?i=c2l6ZT0zMDAmcnV0YT0uLi8uLi9yZXBvc2l0b3Jpby9vcmlnaW5hbGVzLzMwMzkzLnBuZw==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797" y="3805496"/>
              <a:ext cx="1648039" cy="1648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4528053" y="2384932"/>
            <a:ext cx="2244584" cy="2244584"/>
            <a:chOff x="4528053" y="2384932"/>
            <a:chExt cx="2244584" cy="2244584"/>
          </a:xfrm>
        </p:grpSpPr>
        <p:pic>
          <p:nvPicPr>
            <p:cNvPr id="1032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053" y="2384932"/>
              <a:ext cx="2244584" cy="224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arasaac.org/classes/img/thumbnail.php?i=c2l6ZT0zMDAmcnV0YT0uLi8uLi9yZXBvc2l0b3Jpby9vcmlnaW5hbGVzLzc3NzUucG5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320" y="2686588"/>
              <a:ext cx="607575" cy="60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194828" y="2669948"/>
            <a:ext cx="3192682" cy="1819730"/>
            <a:chOff x="194828" y="2669948"/>
            <a:chExt cx="3192682" cy="1819730"/>
          </a:xfrm>
        </p:grpSpPr>
        <p:pic>
          <p:nvPicPr>
            <p:cNvPr id="2050" name="Picture 2" descr="http://www.arasaac.org/classes/img/thumbnail.php?i=c2l6ZT0zMDAmcnV0YT0uLi8uLi9yZXBvc2l0b3Jpby9vcmlnaW5hbGVzLzQ1ODIucG5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780" y="2669948"/>
              <a:ext cx="1819730" cy="1819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www.arasaac.org/classes/img/thumbnail.php?i=c2l6ZT0zMDAmcnV0YT0uLi8uLi9yZXBvc2l0b3Jpby9vcmlnaW5hbGVzLzI0NzQucG5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91667" y1="47333" x2="91667" y2="44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28" y="2687495"/>
              <a:ext cx="1699778" cy="1699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0013 0.16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3463636" y="3579813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349670" y="825540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6624855" y="3594389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arasaac.org/classes/img/thumbnail.php?i=c2l6ZT0zMDAmcnV0YT0uLi8uLi9yZXBvc2l0b3Jpby9vcmlnaW5hbGVzLzI5NzE4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6" y="2539674"/>
            <a:ext cx="2080278" cy="20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8391888" y="1419812"/>
            <a:ext cx="2160000" cy="2031325"/>
            <a:chOff x="8391888" y="1419812"/>
            <a:chExt cx="2160000" cy="2031325"/>
          </a:xfrm>
        </p:grpSpPr>
        <p:sp>
          <p:nvSpPr>
            <p:cNvPr id="2" name="CuadroTexto 1"/>
            <p:cNvSpPr txBox="1"/>
            <p:nvPr/>
          </p:nvSpPr>
          <p:spPr>
            <a:xfrm>
              <a:off x="8391888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3076" name="Picture 4" descr="http://www.arasaac.org/classes/img/thumbnail.php?i=c2l6ZT0zMDAmcnV0YT0uLi8uLi9yZXBvc2l0b3Jpby9vcmlnaW5hbGVzLzI2NTIucG5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839" y="1589883"/>
              <a:ext cx="1590098" cy="159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4528053" y="2384932"/>
            <a:ext cx="2244584" cy="2244584"/>
            <a:chOff x="4528053" y="2384932"/>
            <a:chExt cx="2244584" cy="2244584"/>
          </a:xfrm>
        </p:grpSpPr>
        <p:pic>
          <p:nvPicPr>
            <p:cNvPr id="13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053" y="2384932"/>
              <a:ext cx="2244584" cy="224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www.arasaac.org/classes/img/thumbnail.php?i=c2l6ZT0zMDAmcnV0YT0uLi8uLi9yZXBvc2l0b3Jpby9vcmlnaW5hbGVzLzcwOTkucG5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484" y="2636982"/>
              <a:ext cx="680823" cy="680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8391888" y="3652615"/>
            <a:ext cx="2160000" cy="2031325"/>
            <a:chOff x="8391888" y="3664719"/>
            <a:chExt cx="2160000" cy="2031325"/>
          </a:xfrm>
        </p:grpSpPr>
        <p:sp>
          <p:nvSpPr>
            <p:cNvPr id="22" name="CuadroTexto 21"/>
            <p:cNvSpPr txBox="1"/>
            <p:nvPr/>
          </p:nvSpPr>
          <p:spPr>
            <a:xfrm>
              <a:off x="8391888" y="3664719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3084" name="Picture 12" descr="http://www.arasaac.org/classes/img/thumbnail.php?i=c2l6ZT0zMDAmcnV0YT0uLi8uLi9yZXBvc2l0b3Jpby9vcmlnaW5hbGVzLzMyNTU2LnBuZw==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839" y="3837709"/>
              <a:ext cx="1590098" cy="159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1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0013 0.168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3463636" y="3579813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349670" y="825540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6624855" y="3594389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8391888" y="3664719"/>
            <a:ext cx="2160000" cy="2031325"/>
            <a:chOff x="8391888" y="3664719"/>
            <a:chExt cx="2160000" cy="2031325"/>
          </a:xfrm>
        </p:grpSpPr>
        <p:sp>
          <p:nvSpPr>
            <p:cNvPr id="22" name="CuadroTexto 21"/>
            <p:cNvSpPr txBox="1"/>
            <p:nvPr/>
          </p:nvSpPr>
          <p:spPr>
            <a:xfrm>
              <a:off x="8391888" y="3664719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4100" name="Picture 4" descr="http://www.arasaac.org/classes/img/thumbnail.php?i=c2l6ZT0zMDAmcnV0YT0uLi8uLi9yZXBvc2l0b3Jpby9vcmlnaW5hbGVzLzY5MTYucG5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9404" y="3757897"/>
              <a:ext cx="1844967" cy="184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8391888" y="1419812"/>
            <a:ext cx="2160000" cy="2031325"/>
            <a:chOff x="8391888" y="1419812"/>
            <a:chExt cx="2160000" cy="2031325"/>
          </a:xfrm>
        </p:grpSpPr>
        <p:sp>
          <p:nvSpPr>
            <p:cNvPr id="2" name="CuadroTexto 1"/>
            <p:cNvSpPr txBox="1"/>
            <p:nvPr/>
          </p:nvSpPr>
          <p:spPr>
            <a:xfrm>
              <a:off x="8391888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4102" name="Picture 6" descr="http://www.arasaac.org/classes/img/thumbnail.php?i=c2l6ZT0zMDAmcnV0YT0uLi8uLi9yZXBvc2l0b3Jpby9vcmlnaW5hbGVzLzY5NjAucG5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838" y="1562342"/>
              <a:ext cx="1717533" cy="171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478195" y="2069581"/>
            <a:ext cx="2423369" cy="2998427"/>
            <a:chOff x="478195" y="2069581"/>
            <a:chExt cx="2423369" cy="2998427"/>
          </a:xfrm>
        </p:grpSpPr>
        <p:pic>
          <p:nvPicPr>
            <p:cNvPr id="4098" name="Picture 2" descr="http://www.arasaac.org/classes/img/thumbnail.php?i=c2l6ZT0zMDAmcnV0YT0uLi8uLi9yZXBvc2l0b3Jpby9vcmlnaW5hbGVzLzE2ODUxLnBuZw==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95" y="2069581"/>
              <a:ext cx="1618459" cy="1618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://www.arasaac.org/classes/img/thumbnail.php?i=c2l6ZT0zMDAmcnV0YT0uLi8uLi9yZXBvc2l0b3Jpby9vcmlnaW5hbGVzLzcxNTcucG5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424" y="3453868"/>
              <a:ext cx="1614140" cy="1614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4528053" y="2221060"/>
            <a:ext cx="2408456" cy="2408456"/>
            <a:chOff x="4528053" y="2221060"/>
            <a:chExt cx="2408456" cy="2408456"/>
          </a:xfrm>
        </p:grpSpPr>
        <p:pic>
          <p:nvPicPr>
            <p:cNvPr id="1032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053" y="2221060"/>
              <a:ext cx="2408456" cy="2408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://www.arasaac.org/classes/img/thumbnail.php?i=c2l6ZT0zMDAmcnV0YT0uLi8uLi9yZXBvc2l0b3Jpby9vcmlnaW5hbGVzLzMwOTU0LnBuZw==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265" y="2526722"/>
              <a:ext cx="670992" cy="670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00013 -0.165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arasaac.org/classes/img/thumbnail.php?i=c2l6ZT0zMDAmcnV0YT0uLi8uLi9yZXBvc2l0b3Jpby9vcmlnaW5hbGVzLzI1NDQ1LnBuZw==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91" y="1912217"/>
            <a:ext cx="2829791" cy="28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>
            <a:off x="5430982" y="3347459"/>
            <a:ext cx="131156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6" y="2057113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191491" y="480291"/>
            <a:ext cx="98921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RECUERDA… </a:t>
            </a:r>
          </a:p>
          <a:p>
            <a:endParaRPr lang="es-ES" b="1" dirty="0" smtClean="0"/>
          </a:p>
          <a:p>
            <a:r>
              <a:rPr lang="es-ES" b="1" dirty="0" smtClean="0"/>
              <a:t>EL CEREBRO </a:t>
            </a:r>
            <a:r>
              <a:rPr lang="es-ES" b="1" dirty="0" smtClean="0">
                <a:solidFill>
                  <a:schemeClr val="accent6"/>
                </a:solidFill>
              </a:rPr>
              <a:t>RECIBE UNA SEÑAL</a:t>
            </a:r>
            <a:r>
              <a:rPr lang="es-ES" b="1" dirty="0" smtClean="0"/>
              <a:t> DE LOS SENTIDOS, DESPUÉS </a:t>
            </a:r>
            <a:r>
              <a:rPr lang="es-ES" b="1" dirty="0" smtClean="0">
                <a:solidFill>
                  <a:schemeClr val="accent2"/>
                </a:solidFill>
              </a:rPr>
              <a:t>PIENSA</a:t>
            </a:r>
            <a:r>
              <a:rPr lang="es-ES" b="1" dirty="0" smtClean="0"/>
              <a:t> Y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DECIDE</a:t>
            </a:r>
            <a:r>
              <a:rPr lang="es-ES" b="1" dirty="0" smtClean="0"/>
              <a:t> QUÉ HACER</a:t>
            </a:r>
          </a:p>
          <a:p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b="1" dirty="0" smtClean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7841673" y="4742008"/>
            <a:ext cx="336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/>
                </a:solidFill>
              </a:rPr>
              <a:t>RECIBE UNA </a:t>
            </a:r>
            <a:r>
              <a:rPr lang="es-ES" b="1" dirty="0" smtClean="0">
                <a:solidFill>
                  <a:schemeClr val="accent6"/>
                </a:solidFill>
              </a:rPr>
              <a:t>SEÑAL</a:t>
            </a:r>
          </a:p>
          <a:p>
            <a:r>
              <a:rPr lang="es-ES" b="1" dirty="0" smtClean="0">
                <a:solidFill>
                  <a:schemeClr val="accent2"/>
                </a:solidFill>
              </a:rPr>
              <a:t>PIENSA</a:t>
            </a: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DECIDE HACER ALGO Y ENVÍA OTRA SEÑAL AL CUERPO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419928" y="4788939"/>
            <a:ext cx="229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ENVÍAN UNA SEÑAL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5050709" y="3452581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943537" y="72002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pic>
        <p:nvPicPr>
          <p:cNvPr id="13" name="Picture 2" descr="http://www.arasaac.org/classes/img/thumbnail.php?i=c2l6ZT0zMDAmcnV0YT0uLi8uLi9yZXBvc2l0b3Jpby9vcmlnaW5hbGVzLzI5MjgucG5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9728" y="2687383"/>
            <a:ext cx="1943728" cy="19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rasaac.org/classes/img/thumbnail.php?i=c2l6ZT0zMDAmcnV0YT0uLi8uLi9yZXBvc2l0b3Jpby9vcmlnaW5hbGVzLzI1ODg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37326">
            <a:off x="1806372" y="1678839"/>
            <a:ext cx="1782567" cy="178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7793591" y="1293742"/>
            <a:ext cx="2520000" cy="2520000"/>
            <a:chOff x="7793591" y="1293743"/>
            <a:chExt cx="2520000" cy="2520000"/>
          </a:xfrm>
        </p:grpSpPr>
        <p:sp>
          <p:nvSpPr>
            <p:cNvPr id="9" name="CuadroTexto 8"/>
            <p:cNvSpPr txBox="1"/>
            <p:nvPr/>
          </p:nvSpPr>
          <p:spPr>
            <a:xfrm>
              <a:off x="7793591" y="1293743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6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851" y="1378542"/>
              <a:ext cx="2241139" cy="215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arasaac.org/classes/img/thumbnail.php?i=c2l6ZT0zMDAmcnV0YT0uLi8uLi9yZXBvc2l0b3Jpby9vcmlnaW5hbGVzLzIzNjcucG5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1000" y1="14333" x2="15333" y2="17000"/>
                          <a14:foregroundMark x1="12000" y1="22000" x2="19333" y2="26000"/>
                          <a14:foregroundMark x1="84667" y1="22000" x2="90000" y2="8333"/>
                          <a14:foregroundMark x1="83000" y1="76333" x2="90667" y2="92333"/>
                          <a14:foregroundMark x1="9333" y1="93667" x2="16000" y2="7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371" y="1595244"/>
              <a:ext cx="673441" cy="673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7793591" y="3998192"/>
            <a:ext cx="2520000" cy="2520000"/>
            <a:chOff x="7793591" y="3984611"/>
            <a:chExt cx="2520000" cy="2520000"/>
          </a:xfrm>
        </p:grpSpPr>
        <p:sp>
          <p:nvSpPr>
            <p:cNvPr id="10" name="CuadroTexto 9"/>
            <p:cNvSpPr txBox="1"/>
            <p:nvPr/>
          </p:nvSpPr>
          <p:spPr>
            <a:xfrm>
              <a:off x="7793591" y="3984611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7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537" y="4076481"/>
              <a:ext cx="2244175" cy="215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arasaac.org/classes/img/thumbnail.php?i=c2l6ZT0zMDAmcnV0YT0uLi8uLi9yZXBvc2l0b3Jpby9vcmlnaW5hbGVzLzEzNjMwLnBuZw==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371" y="4315533"/>
              <a:ext cx="631155" cy="631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/>
          <p:cNvGrpSpPr/>
          <p:nvPr/>
        </p:nvGrpSpPr>
        <p:grpSpPr>
          <a:xfrm>
            <a:off x="1806373" y="1678840"/>
            <a:ext cx="2257084" cy="2952272"/>
            <a:chOff x="1806373" y="1678840"/>
            <a:chExt cx="2257084" cy="2952272"/>
          </a:xfrm>
        </p:grpSpPr>
        <p:pic>
          <p:nvPicPr>
            <p:cNvPr id="14" name="Picture 2" descr="http://www.arasaac.org/classes/img/thumbnail.php?i=c2l6ZT0zMDAmcnV0YT0uLi8uLi9yZXBvc2l0b3Jpby9vcmlnaW5hbGVzLzI5MjgucG5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19729" y="2687384"/>
              <a:ext cx="1943728" cy="1943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arasaac.org/classes/img/thumbnail.php?i=c2l6ZT0zMDAmcnV0YT0uLi8uLi9yZXBvc2l0b3Jpby9vcmlnaW5hbGVzLzI1ODgucG5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937326">
              <a:off x="1806373" y="1678840"/>
              <a:ext cx="1782567" cy="1782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0013 0.138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5050709" y="3452581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943537" y="72002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grpSp>
        <p:nvGrpSpPr>
          <p:cNvPr id="6" name="Grupo 5"/>
          <p:cNvGrpSpPr/>
          <p:nvPr/>
        </p:nvGrpSpPr>
        <p:grpSpPr>
          <a:xfrm>
            <a:off x="7793591" y="1274121"/>
            <a:ext cx="2520000" cy="2520000"/>
            <a:chOff x="7793591" y="1293743"/>
            <a:chExt cx="2520000" cy="2520000"/>
          </a:xfrm>
        </p:grpSpPr>
        <p:grpSp>
          <p:nvGrpSpPr>
            <p:cNvPr id="3" name="Grupo 2"/>
            <p:cNvGrpSpPr/>
            <p:nvPr/>
          </p:nvGrpSpPr>
          <p:grpSpPr>
            <a:xfrm>
              <a:off x="7793591" y="1293743"/>
              <a:ext cx="2520000" cy="2520000"/>
              <a:chOff x="7793591" y="1293743"/>
              <a:chExt cx="2520000" cy="2520000"/>
            </a:xfrm>
          </p:grpSpPr>
          <p:sp>
            <p:nvSpPr>
              <p:cNvPr id="18" name="CuadroTexto 17"/>
              <p:cNvSpPr txBox="1"/>
              <p:nvPr/>
            </p:nvSpPr>
            <p:spPr>
              <a:xfrm>
                <a:off x="7793591" y="1293743"/>
                <a:ext cx="2520000" cy="2520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</p:txBody>
          </p:sp>
          <p:pic>
            <p:nvPicPr>
              <p:cNvPr id="20" name="Picture 8" descr="http://www.arasaac.org/classes/img/thumbnail.php?i=c2l6ZT0zMDAmcnV0YT0uLi8uLi9yZXBvc2l0b3Jpby9vcmlnaW5hbGVzLzMxODQ3LnBuZw==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4851" y="1391421"/>
                <a:ext cx="2241139" cy="2151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14" descr="http://www.arasaac.org/classes/img/thumbnail.php?i=c2l6ZT0zMDAmcnV0YT0uLi8uLi9yZXBvc2l0b3Jpby9vcmlnaW5hbGVzLzI3OTgucG5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9075" y="1675037"/>
              <a:ext cx="579936" cy="579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7793591" y="3984611"/>
            <a:ext cx="2520000" cy="2520000"/>
            <a:chOff x="7793591" y="3984611"/>
            <a:chExt cx="2520000" cy="2520000"/>
          </a:xfrm>
        </p:grpSpPr>
        <p:grpSp>
          <p:nvGrpSpPr>
            <p:cNvPr id="2" name="Grupo 1"/>
            <p:cNvGrpSpPr/>
            <p:nvPr/>
          </p:nvGrpSpPr>
          <p:grpSpPr>
            <a:xfrm>
              <a:off x="7793591" y="3984611"/>
              <a:ext cx="2520000" cy="2520000"/>
              <a:chOff x="7793591" y="3984611"/>
              <a:chExt cx="2520000" cy="2520000"/>
            </a:xfrm>
          </p:grpSpPr>
          <p:sp>
            <p:nvSpPr>
              <p:cNvPr id="19" name="CuadroTexto 18"/>
              <p:cNvSpPr txBox="1"/>
              <p:nvPr/>
            </p:nvSpPr>
            <p:spPr>
              <a:xfrm>
                <a:off x="7793591" y="3984611"/>
                <a:ext cx="2520000" cy="2520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</p:txBody>
          </p:sp>
          <p:pic>
            <p:nvPicPr>
              <p:cNvPr id="21" name="Picture 8" descr="http://www.arasaac.org/classes/img/thumbnail.php?i=c2l6ZT0zMDAmcnV0YT0uLi8uLi9yZXBvc2l0b3Jpby9vcmlnaW5hbGVzLzMxODQ3LnBuZw==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3537" y="4076481"/>
                <a:ext cx="2244175" cy="2154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12" descr="http://www.arasaac.org/classes/img/thumbnail.php?i=c2l6ZT0zMDAmcnV0YT0uLi8uLi9yZXBvc2l0b3Jpby9vcmlnaW5hbGVzLzEwNzIyLnBuZw=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3317" y="4374862"/>
              <a:ext cx="618378" cy="618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398739" y="2445910"/>
            <a:ext cx="4237915" cy="2314139"/>
            <a:chOff x="398739" y="2445910"/>
            <a:chExt cx="4237915" cy="2314139"/>
          </a:xfrm>
        </p:grpSpPr>
        <p:pic>
          <p:nvPicPr>
            <p:cNvPr id="9226" name="Picture 10" descr="http://www.arasaac.org/classes/img/thumbnail.php?i=c2l6ZT0zMDAmcnV0YT0uLi8uLi9yZXBvc2l0b3Jpby9vcmlnaW5hbGVzLzQ2OTcucG5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515" y="2445910"/>
              <a:ext cx="2314139" cy="2314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arasaac.org/classes/img/thumbnail.php?i=c2l6ZT0zMDAmcnV0YT0uLi8uLi9yZXBvc2l0b3Jpby9vcmlnaW5hbGVzLzI0NzQucG5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39" y="2784765"/>
              <a:ext cx="1590097" cy="159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00078 -0.259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5050709" y="3452581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943537" y="72002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pic>
        <p:nvPicPr>
          <p:cNvPr id="16386" name="Picture 2" descr="http://www.arasaac.org/classes/img/thumbnail.php?i=c2l6ZT0zMDAmcnV0YT0uLi8uLi9yZXBvc2l0b3Jpby9vcmlnaW5hbGVzLzI5NzE4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238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7793591" y="3984611"/>
            <a:ext cx="2520000" cy="2520000"/>
            <a:chOff x="7793591" y="3984611"/>
            <a:chExt cx="2520000" cy="2520000"/>
          </a:xfrm>
        </p:grpSpPr>
        <p:sp>
          <p:nvSpPr>
            <p:cNvPr id="10" name="CuadroTexto 9"/>
            <p:cNvSpPr txBox="1"/>
            <p:nvPr/>
          </p:nvSpPr>
          <p:spPr>
            <a:xfrm>
              <a:off x="7793591" y="3984611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7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537" y="4076481"/>
              <a:ext cx="2244175" cy="215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0" name="Picture 6" descr="http://www.arasaac.org/classes/img/thumbnail.php?i=c2l6ZT0zMDAmcnV0YT0uLi8uLi9yZXBvc2l0b3Jpby9vcmlnaW5hbGVzLzE2NjQ5LnBuZw=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3591" y="4317481"/>
              <a:ext cx="651795" cy="65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/>
          <p:cNvGrpSpPr/>
          <p:nvPr/>
        </p:nvGrpSpPr>
        <p:grpSpPr>
          <a:xfrm>
            <a:off x="7793591" y="1293743"/>
            <a:ext cx="2520000" cy="2520000"/>
            <a:chOff x="7793591" y="1293743"/>
            <a:chExt cx="2520000" cy="2520000"/>
          </a:xfrm>
        </p:grpSpPr>
        <p:sp>
          <p:nvSpPr>
            <p:cNvPr id="9" name="CuadroTexto 8"/>
            <p:cNvSpPr txBox="1"/>
            <p:nvPr/>
          </p:nvSpPr>
          <p:spPr>
            <a:xfrm>
              <a:off x="7793591" y="1293743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6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851" y="1378542"/>
              <a:ext cx="2241139" cy="215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2" name="Picture 8" descr="http://www.arasaac.org/classes/img/thumbnail.php?i=c2l6ZT0zMDAmcnV0YT0uLi8uLi9yZXBvc2l0b3Jpby9vcmlnaW5hbGVzLzE1NzM0LnBuZw==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4807" y="1614239"/>
              <a:ext cx="648221" cy="64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1.875E-6 -0.29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5050709" y="3452581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943537" y="72002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grpSp>
        <p:nvGrpSpPr>
          <p:cNvPr id="4" name="Grupo 3"/>
          <p:cNvGrpSpPr/>
          <p:nvPr/>
        </p:nvGrpSpPr>
        <p:grpSpPr>
          <a:xfrm>
            <a:off x="7793591" y="3984611"/>
            <a:ext cx="2520000" cy="2520000"/>
            <a:chOff x="7793591" y="3984611"/>
            <a:chExt cx="2520000" cy="2520000"/>
          </a:xfrm>
        </p:grpSpPr>
        <p:sp>
          <p:nvSpPr>
            <p:cNvPr id="15" name="CuadroTexto 14"/>
            <p:cNvSpPr txBox="1"/>
            <p:nvPr/>
          </p:nvSpPr>
          <p:spPr>
            <a:xfrm>
              <a:off x="7793591" y="3984611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7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537" y="4076481"/>
              <a:ext cx="2244175" cy="215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6" name="Picture 6" descr="http://www.arasaac.org/classes/img/thumbnail.php?i=c2l6ZT0zMDAmcnV0YT0uLi8uLi9yZXBvc2l0b3Jpby9vcmlnaW5hbGVzLzI2ODY1LnBuZw==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129" y="4310631"/>
              <a:ext cx="570700" cy="57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7793591" y="1293743"/>
            <a:ext cx="2520000" cy="2520000"/>
            <a:chOff x="7793591" y="1293743"/>
            <a:chExt cx="2520000" cy="2520000"/>
          </a:xfrm>
        </p:grpSpPr>
        <p:sp>
          <p:nvSpPr>
            <p:cNvPr id="14" name="CuadroTexto 13"/>
            <p:cNvSpPr txBox="1"/>
            <p:nvPr/>
          </p:nvSpPr>
          <p:spPr>
            <a:xfrm>
              <a:off x="7793591" y="1293743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6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851" y="1391421"/>
              <a:ext cx="2241139" cy="215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www.arasaac.org/classes/img/thumbnail.php?i=c2l6ZT0zMDAmcnV0YT0uLi8uLi9yZXBvc2l0b3Jpby9vcmlnaW5hbGVzLzI2NzE2LnBuZw=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129" y="1662666"/>
              <a:ext cx="588796" cy="588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/>
          <p:cNvGrpSpPr/>
          <p:nvPr/>
        </p:nvGrpSpPr>
        <p:grpSpPr>
          <a:xfrm>
            <a:off x="1521526" y="2023831"/>
            <a:ext cx="3137525" cy="2857500"/>
            <a:chOff x="1521526" y="2023831"/>
            <a:chExt cx="3137525" cy="2857500"/>
          </a:xfrm>
        </p:grpSpPr>
        <p:pic>
          <p:nvPicPr>
            <p:cNvPr id="15364" name="Picture 4" descr="http://www.arasaac.org/classes/img/thumbnail.php?i=c2l6ZT0zMDAmcnV0YT0uLi8uLi9yZXBvc2l0b3Jpby9vcmlnaW5hbGVzLzQ2NTIucG5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551" y="2023831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arasaac.org/classes/img/thumbnail.php?i=c2l6ZT0zMDAmcnV0YT0uLi8uLi9yZXBvc2l0b3Jpby9vcmlnaW5hbGVzLzI5MjgucG5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21526" y="2587938"/>
              <a:ext cx="2222236" cy="2222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00039 -0.2747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5050709" y="3452581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943537" y="72002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grpSp>
        <p:nvGrpSpPr>
          <p:cNvPr id="4" name="Grupo 3"/>
          <p:cNvGrpSpPr/>
          <p:nvPr/>
        </p:nvGrpSpPr>
        <p:grpSpPr>
          <a:xfrm>
            <a:off x="7793591" y="3984611"/>
            <a:ext cx="2520000" cy="2520000"/>
            <a:chOff x="7793591" y="3984611"/>
            <a:chExt cx="2520000" cy="2520000"/>
          </a:xfrm>
        </p:grpSpPr>
        <p:sp>
          <p:nvSpPr>
            <p:cNvPr id="13" name="CuadroTexto 12"/>
            <p:cNvSpPr txBox="1"/>
            <p:nvPr/>
          </p:nvSpPr>
          <p:spPr>
            <a:xfrm>
              <a:off x="7793591" y="3984611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5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537" y="4076481"/>
              <a:ext cx="2244175" cy="215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8" name="Picture 2" descr="http://www.arasaac.org/classes/img/thumbnail.php?i=c2l6ZT0zMDAmcnV0YT0uLi8uLi9yZXBvc2l0b3Jpby9vcmlnaW5hbGVzLzI5NjM5LnBuZw==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8173" y="4304147"/>
              <a:ext cx="674328" cy="67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7793591" y="1293743"/>
            <a:ext cx="2520000" cy="2520000"/>
            <a:chOff x="7793591" y="1293743"/>
            <a:chExt cx="2520000" cy="2520000"/>
          </a:xfrm>
        </p:grpSpPr>
        <p:sp>
          <p:nvSpPr>
            <p:cNvPr id="8" name="CuadroTexto 7"/>
            <p:cNvSpPr txBox="1"/>
            <p:nvPr/>
          </p:nvSpPr>
          <p:spPr>
            <a:xfrm>
              <a:off x="7793591" y="1293743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4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851" y="1365663"/>
              <a:ext cx="2241139" cy="215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http://www.arasaac.org/classes/img/thumbnail.php?i=c2l6ZT0zMDAmcnV0YT0uLi8uLi9yZXBvc2l0b3Jpby9vcmlnaW5hbGVzLzIxMzgzLnBuZw==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5007" y="1642344"/>
              <a:ext cx="557494" cy="557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/>
          <p:cNvGrpSpPr/>
          <p:nvPr/>
        </p:nvGrpSpPr>
        <p:grpSpPr>
          <a:xfrm>
            <a:off x="660907" y="1726172"/>
            <a:ext cx="4121080" cy="3884831"/>
            <a:chOff x="660907" y="1726172"/>
            <a:chExt cx="4121080" cy="3884831"/>
          </a:xfrm>
        </p:grpSpPr>
        <p:pic>
          <p:nvPicPr>
            <p:cNvPr id="14340" name="Picture 4" descr="http://www.arasaac.org/classes/img/thumbnail.php?i=c2l6ZT0zMDAmcnV0YT0uLi8uLi9yZXBvc2l0b3Jpby9vcmlnaW5hbGVzLzIxMzc5LnBuZw==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487" y="2753503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4" name="Picture 8" descr="http://www.arasaac.org/classes/img/thumbnail.php?i=c2l6ZT0zMDAmcnV0YT0uLi8uLi9yZXBvc2l0b3Jpby9vcmlnaW5hbGVzLzIxNTQ5LnBuZw==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2333" y1="65333" x2="21333" y2="83000"/>
                          <a14:foregroundMark x1="15000" y1="80333" x2="52333" y2="70333"/>
                          <a14:foregroundMark x1="35333" y1="85000" x2="34333" y2="58333"/>
                          <a14:foregroundMark x1="34667" y1="61667" x2="60667" y2="70333"/>
                          <a14:foregroundMark x1="39000" y1="67667" x2="53667" y2="70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07" y="1726172"/>
              <a:ext cx="2258439" cy="2258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8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0026 0.144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2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5050709" y="3452581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943537" y="72002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grpSp>
        <p:nvGrpSpPr>
          <p:cNvPr id="4" name="Grupo 3"/>
          <p:cNvGrpSpPr/>
          <p:nvPr/>
        </p:nvGrpSpPr>
        <p:grpSpPr>
          <a:xfrm>
            <a:off x="7793591" y="3984611"/>
            <a:ext cx="2520000" cy="2520000"/>
            <a:chOff x="7793591" y="3984611"/>
            <a:chExt cx="2520000" cy="2520000"/>
          </a:xfrm>
        </p:grpSpPr>
        <p:sp>
          <p:nvSpPr>
            <p:cNvPr id="14" name="CuadroTexto 13"/>
            <p:cNvSpPr txBox="1"/>
            <p:nvPr/>
          </p:nvSpPr>
          <p:spPr>
            <a:xfrm>
              <a:off x="7793591" y="3984611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6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537" y="4076481"/>
              <a:ext cx="2244175" cy="215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8" name="Picture 6" descr="http://www.arasaac.org/classes/img/thumbnail.php?i=c2l6ZT0zMDAmcnV0YT0uLi8uLi9yZXBvc2l0b3Jpby9vcmlnaW5hbGVzLzY2MDAucG5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7745" y="4322619"/>
              <a:ext cx="680989" cy="665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7793591" y="1293743"/>
            <a:ext cx="2520000" cy="2520000"/>
            <a:chOff x="7793591" y="1293743"/>
            <a:chExt cx="2520000" cy="2520000"/>
          </a:xfrm>
        </p:grpSpPr>
        <p:sp>
          <p:nvSpPr>
            <p:cNvPr id="13" name="CuadroTexto 12"/>
            <p:cNvSpPr txBox="1"/>
            <p:nvPr/>
          </p:nvSpPr>
          <p:spPr>
            <a:xfrm>
              <a:off x="7793591" y="1293743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5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851" y="1365663"/>
              <a:ext cx="2241139" cy="215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8" descr="http://www.arasaac.org/classes/img/thumbnail.php?i=c2l6ZT0zMDAmcnV0YT0uLi8uLi9yZXBvc2l0b3Jpby9vcmlnaW5hbGVzLzY0NzcucG5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2513" y="1638924"/>
              <a:ext cx="631979" cy="631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/>
          <p:cNvGrpSpPr/>
          <p:nvPr/>
        </p:nvGrpSpPr>
        <p:grpSpPr>
          <a:xfrm>
            <a:off x="194828" y="2023831"/>
            <a:ext cx="4464223" cy="2857500"/>
            <a:chOff x="194828" y="2023831"/>
            <a:chExt cx="4464223" cy="2857500"/>
          </a:xfrm>
        </p:grpSpPr>
        <p:pic>
          <p:nvPicPr>
            <p:cNvPr id="13316" name="Picture 4" descr="http://www.arasaac.org/classes/img/thumbnail.php?i=c2l6ZT0zMDAmcnV0YT0uLi8uLi9yZXBvc2l0b3Jpby9vcmlnaW5hbGVzLzE2ODgxLnBuZw==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551" y="2023831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arasaac.org/classes/img/thumbnail.php?i=c2l6ZT0zMDAmcnV0YT0uLi8uLi9yZXBvc2l0b3Jpby9vcmlnaW5hbGVzLzI0NzQucG5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91667" y1="47333" x2="91667" y2="44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28" y="2687495"/>
              <a:ext cx="1699778" cy="1699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5050709" y="3452581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943537" y="72002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grpSp>
        <p:nvGrpSpPr>
          <p:cNvPr id="2" name="Grupo 1"/>
          <p:cNvGrpSpPr/>
          <p:nvPr/>
        </p:nvGrpSpPr>
        <p:grpSpPr>
          <a:xfrm>
            <a:off x="438618" y="1953491"/>
            <a:ext cx="4537118" cy="4277215"/>
            <a:chOff x="438618" y="1953491"/>
            <a:chExt cx="4537118" cy="4277215"/>
          </a:xfrm>
        </p:grpSpPr>
        <p:pic>
          <p:nvPicPr>
            <p:cNvPr id="1026" name="Picture 2" descr="http://www.arasaac.org/classes/img/thumbnail.php?i=c2l6ZT0zMDAmcnV0YT0uLi8uLi9yZXBvc2l0b3Jpby9vcmlnaW5hbGVzLzI4ODcucG5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682" y="1953491"/>
              <a:ext cx="2757054" cy="275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arasaac.org/classes/img/thumbnail.php?i=c2l6ZT0zMDAmcnV0YT0uLi8uLi9yZXBvc2l0b3Jpby9vcmlnaW5hbGVzLzY1MjkucG5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18" y="3452581"/>
              <a:ext cx="2857500" cy="277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7793591" y="1293743"/>
            <a:ext cx="2520000" cy="2520000"/>
            <a:chOff x="7793591" y="1293743"/>
            <a:chExt cx="2520000" cy="2520000"/>
          </a:xfrm>
        </p:grpSpPr>
        <p:sp>
          <p:nvSpPr>
            <p:cNvPr id="8" name="CuadroTexto 7"/>
            <p:cNvSpPr txBox="1"/>
            <p:nvPr/>
          </p:nvSpPr>
          <p:spPr>
            <a:xfrm>
              <a:off x="7793591" y="1293743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4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851" y="1391421"/>
              <a:ext cx="2241139" cy="215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arasaac.org/classes/img/thumbnail.php?i=c2l6ZT0zMDAmcnV0YT0uLi8uLi9yZXBvc2l0b3Jpby9vcmlnaW5hbGVzLzQ2NTQucG5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3591" y="1706407"/>
              <a:ext cx="503189" cy="503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7793591" y="3984611"/>
            <a:ext cx="2520000" cy="2520000"/>
            <a:chOff x="7793591" y="3984611"/>
            <a:chExt cx="2520000" cy="2520000"/>
          </a:xfrm>
        </p:grpSpPr>
        <p:sp>
          <p:nvSpPr>
            <p:cNvPr id="13" name="CuadroTexto 12"/>
            <p:cNvSpPr txBox="1"/>
            <p:nvPr/>
          </p:nvSpPr>
          <p:spPr>
            <a:xfrm>
              <a:off x="7793591" y="3984611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5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537" y="4076481"/>
              <a:ext cx="2244175" cy="215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www.arasaac.org/classes/img/thumbnail.php?i=c2l6ZT0zMDAmcnV0YT0uLi8uLi9yZXBvc2l0b3Jpby9vcmlnaW5hbGVzLzIxMzQxLnBuZw=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211" y="4326379"/>
              <a:ext cx="666861" cy="666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9" y="169585"/>
            <a:ext cx="1169020" cy="64538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477255" y="1929246"/>
            <a:ext cx="4537118" cy="4277215"/>
            <a:chOff x="438618" y="1953491"/>
            <a:chExt cx="4537118" cy="4277215"/>
          </a:xfrm>
        </p:grpSpPr>
        <p:pic>
          <p:nvPicPr>
            <p:cNvPr id="19" name="Picture 2" descr="http://www.arasaac.org/classes/img/thumbnail.php?i=c2l6ZT0zMDAmcnV0YT0uLi8uLi9yZXBvc2l0b3Jpby9vcmlnaW5hbGVzLzI4ODcucG5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682" y="1953491"/>
              <a:ext cx="2757054" cy="275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www.arasaac.org/classes/img/thumbnail.php?i=c2l6ZT0zMDAmcnV0YT0uLi8uLi9yZXBvc2l0b3Jpby9vcmlnaW5hbGVzLzY1MjkucG5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18" y="3452581"/>
              <a:ext cx="2857500" cy="277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76" y="145340"/>
            <a:ext cx="1169020" cy="64538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4" y="6230706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144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5050709" y="3452581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943537" y="72002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grpSp>
        <p:nvGrpSpPr>
          <p:cNvPr id="2" name="Grupo 1"/>
          <p:cNvGrpSpPr/>
          <p:nvPr/>
        </p:nvGrpSpPr>
        <p:grpSpPr>
          <a:xfrm>
            <a:off x="955461" y="1056689"/>
            <a:ext cx="3892358" cy="4448542"/>
            <a:chOff x="955461" y="1056689"/>
            <a:chExt cx="3892358" cy="4448542"/>
          </a:xfrm>
        </p:grpSpPr>
        <p:pic>
          <p:nvPicPr>
            <p:cNvPr id="2052" name="Picture 4" descr="http://www.arasaac.org/classes/img/thumbnail.php?i=c2l6ZT0zMDAmcnV0YT0uLi8uLi9yZXBvc2l0b3Jpby9vcmlnaW5hbGVzLzIzNDIucG5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461" y="2647731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arasaac.org/classes/img/thumbnail.php?i=c2l6ZT0zMDAmcnV0YT0uLi8uLi9yZXBvc2l0b3Jpby9vcmlnaW5hbGVzLzI4ODcucG5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765" y="1056689"/>
              <a:ext cx="2757054" cy="275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7793591" y="3984611"/>
            <a:ext cx="2520000" cy="2520000"/>
            <a:chOff x="7793591" y="3984611"/>
            <a:chExt cx="2520000" cy="2520000"/>
          </a:xfrm>
        </p:grpSpPr>
        <p:sp>
          <p:nvSpPr>
            <p:cNvPr id="13" name="CuadroTexto 12"/>
            <p:cNvSpPr txBox="1"/>
            <p:nvPr/>
          </p:nvSpPr>
          <p:spPr>
            <a:xfrm>
              <a:off x="7793591" y="3984611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5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537" y="4076481"/>
              <a:ext cx="2244175" cy="215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www.arasaac.org/classes/img/thumbnail.php?i=c2l6ZT0zMDAmcnV0YT0uLi8uLi9yZXBvc2l0b3Jpby9vcmlnaW5hbGVzLzIzNDkucG5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1000" y1="62667" x2="91333" y2="6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412" y="4316672"/>
              <a:ext cx="796303" cy="796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www.arasaac.org/classes/img/thumbnail.php?i=c2l6ZT0zMDAmcnV0YT0uLi8uLi9yZXBvc2l0b3Jpby9vcmlnaW5hbGVzLzcxMjQucG5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6333" y1="74333" x2="67333" y2="15333"/>
                          <a14:foregroundMark x1="9000" y1="49667" x2="88333" y2="39667"/>
                          <a14:foregroundMark x1="72000" y1="81333" x2="22667" y2="16333"/>
                          <a14:foregroundMark x1="43333" y1="91667" x2="44667" y2="10000"/>
                          <a14:foregroundMark x1="20000" y1="59333" x2="85667" y2="52667"/>
                          <a14:foregroundMark x1="54000" y1="82000" x2="68667" y2="65000"/>
                          <a14:foregroundMark x1="88333" y1="65000" x2="26667" y2="73000"/>
                          <a14:foregroundMark x1="29333" y1="86000" x2="72667" y2="27000"/>
                          <a14:foregroundMark x1="23333" y1="54000" x2="17000" y2="2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7283" y="4316672"/>
              <a:ext cx="565342" cy="56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7793591" y="1293743"/>
            <a:ext cx="2520000" cy="2520000"/>
            <a:chOff x="7793591" y="1293743"/>
            <a:chExt cx="2520000" cy="2520000"/>
          </a:xfrm>
        </p:grpSpPr>
        <p:grpSp>
          <p:nvGrpSpPr>
            <p:cNvPr id="3" name="Grupo 2"/>
            <p:cNvGrpSpPr/>
            <p:nvPr/>
          </p:nvGrpSpPr>
          <p:grpSpPr>
            <a:xfrm>
              <a:off x="7793591" y="1293743"/>
              <a:ext cx="2520000" cy="2520000"/>
              <a:chOff x="7793591" y="1293743"/>
              <a:chExt cx="2520000" cy="2520000"/>
            </a:xfrm>
          </p:grpSpPr>
          <p:sp>
            <p:nvSpPr>
              <p:cNvPr id="8" name="CuadroTexto 7"/>
              <p:cNvSpPr txBox="1"/>
              <p:nvPr/>
            </p:nvSpPr>
            <p:spPr>
              <a:xfrm>
                <a:off x="7793591" y="1293743"/>
                <a:ext cx="2520000" cy="2520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</p:txBody>
          </p:sp>
          <p:pic>
            <p:nvPicPr>
              <p:cNvPr id="14" name="Picture 8" descr="http://www.arasaac.org/classes/img/thumbnail.php?i=c2l6ZT0zMDAmcnV0YT0uLi8uLi9yZXBvc2l0b3Jpby9vcmlnaW5hbGVzLzMxODQ3LnBuZw==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4851" y="1378542"/>
                <a:ext cx="2241139" cy="2151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00" name="Picture 4" descr="http://www.arasaac.org/classes/img/thumbnail.php?i=c2l6ZT0zMDAmcnV0YT0uLi8uLi9yZXBvc2l0b3Jpby9vcmlnaW5hbGVzLzI3MzcucG5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" b="100000" l="0" r="100000">
                          <a14:foregroundMark x1="13333" y1="36333" x2="37333" y2="17000"/>
                          <a14:foregroundMark x1="35333" y1="23333" x2="60333" y2="17000"/>
                          <a14:foregroundMark x1="38000" y1="82333" x2="65333" y2="18667"/>
                          <a14:foregroundMark x1="54333" y1="82667" x2="76333" y2="25667"/>
                          <a14:foregroundMark x1="72667" y1="82333" x2="83667" y2="32333"/>
                          <a14:foregroundMark x1="95667" y1="52667" x2="89000" y2="38333"/>
                          <a14:foregroundMark x1="5000" y1="47333" x2="26000" y2="81667"/>
                          <a14:foregroundMark x1="13333" y1="80667" x2="34667" y2="52667"/>
                          <a14:foregroundMark x1="31333" y1="66000" x2="48000" y2="64000"/>
                          <a14:foregroundMark x1="8000" y1="50000" x2="51000" y2="2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232" y="1547826"/>
              <a:ext cx="726376" cy="726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www.arasaac.org/classes/img/thumbnail.php?i=c2l6ZT0zMDAmcnV0YT0uLi8uLi9yZXBvc2l0b3Jpby9vcmlnaW5hbGVzLzI2OTQucG5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100000" l="0" r="100000">
                          <a14:foregroundMark x1="75667" y1="59333" x2="81667" y2="4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79124">
              <a:off x="9190003" y="1619358"/>
              <a:ext cx="774403" cy="774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76" y="145340"/>
            <a:ext cx="1169020" cy="64538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4" y="6230706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5050709" y="3452581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943537" y="72002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grpSp>
        <p:nvGrpSpPr>
          <p:cNvPr id="2" name="Grupo 1"/>
          <p:cNvGrpSpPr/>
          <p:nvPr/>
        </p:nvGrpSpPr>
        <p:grpSpPr>
          <a:xfrm>
            <a:off x="1194817" y="1909413"/>
            <a:ext cx="3033261" cy="3010203"/>
            <a:chOff x="1194817" y="1909413"/>
            <a:chExt cx="3033261" cy="3010203"/>
          </a:xfrm>
        </p:grpSpPr>
        <p:pic>
          <p:nvPicPr>
            <p:cNvPr id="3078" name="Picture 6" descr="http://www.arasaac.org/classes/img/thumbnail.php?i=c2l6ZT0zMDAmcnV0YT0uLi8uLi9yZXBvc2l0b3Jpby9vcmlnaW5hbGVzLzMxODYxLnBuZw==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817" y="1909413"/>
              <a:ext cx="2689224" cy="2689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www.arasaac.org/classes/img/thumbnail.php?i=c2l6ZT0zMDAmcnV0YT0uLi8uLi9yZXBvc2l0b3Jpby9vcmlnaW5hbGVzLzIyMTgyLnBuZw==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333" y1="91667" x2="28333" y2="14333"/>
                          <a14:foregroundMark x1="9000" y1="92667" x2="23000" y2="38667"/>
                          <a14:foregroundMark x1="7667" y1="92667" x2="23000" y2="35000"/>
                          <a14:backgroundMark x1="30667" y1="84000" x2="61667" y2="68000"/>
                          <a14:backgroundMark x1="26333" y1="78667" x2="45000" y2="7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13906">
              <a:off x="2724265" y="3415803"/>
              <a:ext cx="1503813" cy="1503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7793591" y="3984611"/>
            <a:ext cx="2520000" cy="2520000"/>
            <a:chOff x="7793591" y="3984611"/>
            <a:chExt cx="2520000" cy="2520000"/>
          </a:xfrm>
        </p:grpSpPr>
        <p:sp>
          <p:nvSpPr>
            <p:cNvPr id="17" name="CuadroTexto 16"/>
            <p:cNvSpPr txBox="1"/>
            <p:nvPr/>
          </p:nvSpPr>
          <p:spPr>
            <a:xfrm>
              <a:off x="7793591" y="3984611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9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537" y="4076481"/>
              <a:ext cx="2244175" cy="215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arasaac.org/classes/img/thumbnail.php?i=c2l6ZT0zMDAmcnV0YT0uLi8uLi9yZXBvc2l0b3Jpby9vcmlnaW5hbGVzLzczMDMucG5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731" y="4356965"/>
              <a:ext cx="593726" cy="59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7793591" y="1293743"/>
            <a:ext cx="2520000" cy="2520000"/>
            <a:chOff x="7793591" y="1293743"/>
            <a:chExt cx="2520000" cy="2520000"/>
          </a:xfrm>
        </p:grpSpPr>
        <p:sp>
          <p:nvSpPr>
            <p:cNvPr id="16" name="CuadroTexto 15"/>
            <p:cNvSpPr txBox="1"/>
            <p:nvPr/>
          </p:nvSpPr>
          <p:spPr>
            <a:xfrm>
              <a:off x="7793591" y="1293743"/>
              <a:ext cx="2520000" cy="2520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8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851" y="1378542"/>
              <a:ext cx="2241139" cy="215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arasaac.org/classes/img/thumbnail.php?i=c2l6ZT0zMDAmcnV0YT0uLi8uLi9yZXBvc2l0b3Jpby9vcmlnaW5hbGVzLzI5NDQucG5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45333" y1="93000" x2="46333" y2="8000"/>
                          <a14:foregroundMark x1="72000" y1="93000" x2="16667" y2="26000"/>
                          <a14:foregroundMark x1="38333" y1="90333" x2="58667" y2="11000"/>
                          <a14:foregroundMark x1="21667" y1="31000" x2="75667" y2="20333"/>
                          <a14:foregroundMark x1="75000" y1="37667" x2="17333" y2="45667"/>
                          <a14:foregroundMark x1="22667" y1="54333" x2="12333" y2="35667"/>
                          <a14:foregroundMark x1="16333" y1="34000" x2="34000" y2="11000"/>
                          <a14:foregroundMark x1="33333" y1="12333" x2="65667" y2="7333"/>
                          <a14:foregroundMark x1="61667" y1="12333" x2="80333" y2="23000"/>
                          <a14:foregroundMark x1="78667" y1="25000" x2="87333" y2="31667"/>
                          <a14:foregroundMark x1="80667" y1="50000" x2="85667" y2="37000"/>
                          <a14:foregroundMark x1="81333" y1="38000" x2="42333" y2="27333"/>
                          <a14:foregroundMark x1="69667" y1="24000" x2="80667" y2="29000"/>
                          <a14:foregroundMark x1="24667" y1="26333" x2="45333" y2="1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5957" y="1601464"/>
              <a:ext cx="615898" cy="61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arasaac.org/classes/img/thumbnail.php?i=c2l6ZT0zMDAmcnV0YT0uLi8uLi9yZXBvc2l0b3Jpby9vcmlnaW5hbGVzLzExNTk5LnBuZw==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44000" y1="31000" x2="42000" y2="28000"/>
                          <a14:foregroundMark x1="59000" y1="32333" x2="59000" y2="29000"/>
                          <a14:foregroundMark x1="45667" y1="41000" x2="52333" y2="4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8183" y="1661580"/>
              <a:ext cx="606285" cy="606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76" y="145340"/>
            <a:ext cx="1169020" cy="64538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4" y="6230706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0156 0.144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72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/>
          <p:cNvCxnSpPr/>
          <p:nvPr/>
        </p:nvCxnSpPr>
        <p:spPr>
          <a:xfrm>
            <a:off x="3325091" y="3591126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349670" y="825540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6957364" y="3591126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359828" y="82554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grpSp>
        <p:nvGrpSpPr>
          <p:cNvPr id="5" name="Grupo 4"/>
          <p:cNvGrpSpPr/>
          <p:nvPr/>
        </p:nvGrpSpPr>
        <p:grpSpPr>
          <a:xfrm>
            <a:off x="437319" y="1957700"/>
            <a:ext cx="2383837" cy="2383837"/>
            <a:chOff x="437319" y="1957700"/>
            <a:chExt cx="2383837" cy="2383837"/>
          </a:xfrm>
        </p:grpSpPr>
        <p:pic>
          <p:nvPicPr>
            <p:cNvPr id="17410" name="Picture 2" descr="http://www.arasaac.org/classes/img/thumbnail.php?i=c2l6ZT0zMDAmcnV0YT0uLi8uLi9yZXBvc2l0b3Jpby9vcmlnaW5hbGVzLzY1NTYucG5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19" y="1957700"/>
              <a:ext cx="2383837" cy="238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http://www.arasaac.org/classes/img/thumbnail.php?i=c2l6ZT0zMDAmcnV0YT0uLi8uLi9yZXBvc2l0b3Jpby9vcmlnaW5hbGVzLzU4NjgucG5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9667" y1="33667" x2="30000" y2="56667"/>
                          <a14:foregroundMark x1="49667" y1="77333" x2="66667" y2="58667"/>
                          <a14:foregroundMark x1="25333" y1="89333" x2="80667" y2="8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818" y="2206874"/>
              <a:ext cx="665635" cy="66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4464855" y="1419812"/>
            <a:ext cx="2160000" cy="2031325"/>
            <a:chOff x="4464855" y="1419812"/>
            <a:chExt cx="2160000" cy="2031325"/>
          </a:xfrm>
        </p:grpSpPr>
        <p:sp>
          <p:nvSpPr>
            <p:cNvPr id="9" name="CuadroTexto 8"/>
            <p:cNvSpPr txBox="1"/>
            <p:nvPr/>
          </p:nvSpPr>
          <p:spPr>
            <a:xfrm>
              <a:off x="4464855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7416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722" y="1507682"/>
              <a:ext cx="1887678" cy="188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8" name="Picture 10" descr="http://www.arasaac.org/classes/img/thumbnail.php?i=c2l6ZT0zMDAmcnV0YT0uLi8uLi9yZXBvc2l0b3Jpby9vcmlnaW5hbGVzLzcwMjUucG5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582" y="1754910"/>
              <a:ext cx="486394" cy="48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4451927" y="3664719"/>
            <a:ext cx="2160000" cy="2031325"/>
            <a:chOff x="4451927" y="3664719"/>
            <a:chExt cx="2160000" cy="2031325"/>
          </a:xfrm>
        </p:grpSpPr>
        <p:sp>
          <p:nvSpPr>
            <p:cNvPr id="10" name="CuadroTexto 9"/>
            <p:cNvSpPr txBox="1"/>
            <p:nvPr/>
          </p:nvSpPr>
          <p:spPr>
            <a:xfrm>
              <a:off x="4451927" y="3664719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8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722" y="3736542"/>
              <a:ext cx="1887678" cy="188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0" name="Picture 12" descr="http://www.arasaac.org/classes/img/thumbnail.php?i=c2l6ZT0zMDAmcnV0YT0uLi8uLi9yZXBvc2l0b3Jpby9vcmlnaW5hbGVzLzY1MzcucG5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428" y="3987654"/>
              <a:ext cx="482746" cy="482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8391888" y="3664719"/>
            <a:ext cx="2160000" cy="2031325"/>
            <a:chOff x="8391888" y="3664719"/>
            <a:chExt cx="2160000" cy="2031325"/>
          </a:xfrm>
        </p:grpSpPr>
        <p:sp>
          <p:nvSpPr>
            <p:cNvPr id="22" name="CuadroTexto 21"/>
            <p:cNvSpPr txBox="1"/>
            <p:nvPr/>
          </p:nvSpPr>
          <p:spPr>
            <a:xfrm>
              <a:off x="8391888" y="3664719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7422" name="Picture 14" descr="http://www.arasaac.org/classes/img/thumbnail.php?i=c2l6ZT0zMDAmcnV0YT0uLi8uLi9yZXBvc2l0b3Jpby9vcmlnaW5hbGVzLzE2ODg1LnBuZw==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955" y="3783448"/>
              <a:ext cx="1793866" cy="1793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8391888" y="1419812"/>
            <a:ext cx="2160000" cy="2031325"/>
            <a:chOff x="8391888" y="1419812"/>
            <a:chExt cx="2160000" cy="2031325"/>
          </a:xfrm>
        </p:grpSpPr>
        <p:sp>
          <p:nvSpPr>
            <p:cNvPr id="2" name="CuadroTexto 1"/>
            <p:cNvSpPr txBox="1"/>
            <p:nvPr/>
          </p:nvSpPr>
          <p:spPr>
            <a:xfrm>
              <a:off x="8391888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7424" name="Picture 16" descr="http://www.arasaac.org/classes/img/thumbnail.php?i=c2l6ZT0zMDAmcnV0YT0uLi8uLi9yZXBvc2l0b3Jpby9vcmlnaW5hbGVzLzI4NDU5LnBuZw==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520" y="1562342"/>
              <a:ext cx="1695301" cy="169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76" y="145340"/>
            <a:ext cx="1169020" cy="64538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4" y="6230706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1406 0.158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79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00104 -0.16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844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495087477"/>
              </p:ext>
            </p:extLst>
          </p:nvPr>
        </p:nvGraphicFramePr>
        <p:xfrm>
          <a:off x="434108" y="258618"/>
          <a:ext cx="11397673" cy="6243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6" descr="http://www.arasaac.org/classes/img/thumbnail.php?i=c2l6ZT0zMDAmcnV0YT0uLi8uLi9yZXBvc2l0b3Jpby9vcmlnaW5hbGVzLzI1NDQ1LnBuZw==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8333" y1="54000" x2="65667" y2="40000"/>
                        <a14:foregroundMark x1="38000" y1="46667" x2="62000" y2="56000"/>
                        <a14:foregroundMark x1="63667" y1="54000" x2="65000" y2="44667"/>
                        <a14:foregroundMark x1="65667" y1="49667" x2="66667" y2="44667"/>
                        <a14:foregroundMark x1="39667" y1="54333" x2="54667" y2="59667"/>
                        <a14:foregroundMark x1="40000" y1="54333" x2="35667" y2="48667"/>
                        <a14:foregroundMark x1="43000" y1="59000" x2="53333" y2="59333"/>
                        <a14:foregroundMark x1="45667" y1="60333" x2="62333" y2="57000"/>
                        <a14:foregroundMark x1="50000" y1="61000" x2="56000" y2="59667"/>
                        <a14:foregroundMark x1="57667" y1="58667" x2="63333" y2="54333"/>
                        <a14:foregroundMark x1="75333" y1="13333" x2="82000" y2="33667"/>
                        <a14:foregroundMark x1="86333" y1="36667" x2="91667" y2="14000"/>
                        <a14:foregroundMark x1="78333" y1="92667" x2="83333" y2="70667"/>
                        <a14:foregroundMark x1="27000" y1="38333" x2="16667" y2="7000"/>
                        <a14:foregroundMark x1="18667" y1="35667" x2="26000" y2="8333"/>
                        <a14:foregroundMark x1="81333" y1="92333" x2="93000" y2="64667"/>
                        <a14:foregroundMark x1="14333" y1="84000" x2="22333" y2="59333"/>
                        <a14:foregroundMark x1="16667" y1="74000" x2="22333" y2="55667"/>
                        <a14:foregroundMark x1="16667" y1="84333" x2="18000" y2="87667"/>
                        <a14:foregroundMark x1="20667" y1="84667" x2="21333" y2="6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42885"/>
            <a:ext cx="1225551" cy="12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>
            <a:off x="1899805" y="3090139"/>
            <a:ext cx="452582" cy="337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43" y="2392219"/>
            <a:ext cx="1595294" cy="15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29" y="2358014"/>
            <a:ext cx="1595294" cy="15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arasaac.org/classes/img/thumbnail.php?i=c2l6ZT0zMDAmcnV0YT0uLi8uLi9yZXBvc2l0b3Jpby9vcmlnaW5hbGVzLzMxODQ3LnBuZw==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000" y1="30333" x2="91667" y2="23667"/>
                        <a14:foregroundMark x1="47333" y1="50667" x2="44000" y2="45667"/>
                        <a14:foregroundMark x1="35333" y1="37667" x2="55000" y2="45333"/>
                        <a14:foregroundMark x1="61667" y1="46333" x2="89667" y2="34000"/>
                        <a14:foregroundMark x1="70333" y1="7667" x2="91667" y2="20333"/>
                        <a14:foregroundMark x1="29000" y1="23000" x2="60333" y2="7000"/>
                        <a14:foregroundMark x1="34000" y1="16000" x2="50667" y2="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87" y="2214527"/>
            <a:ext cx="1882268" cy="18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93" y="2358014"/>
            <a:ext cx="1595294" cy="15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echa derecha 16"/>
          <p:cNvSpPr/>
          <p:nvPr/>
        </p:nvSpPr>
        <p:spPr>
          <a:xfrm>
            <a:off x="9908887" y="3090139"/>
            <a:ext cx="452582" cy="33712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www.arasaac.org/classes/img/thumbnail.php?i=c2l6ZT0zMDAmcnV0YT0uLi8uLi9yZXBvc2l0b3Jpby9vcmlnaW5hbGVzLzY2MDcucG5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7667" y1="92000" x2="94000" y2="92333"/>
                        <a14:foregroundMark x1="17667" y1="84333" x2="21333" y2="83333"/>
                        <a14:foregroundMark x1="73667" y1="5000" x2="56000" y2="59667"/>
                        <a14:foregroundMark x1="68667" y1="12000" x2="75333" y2="14667"/>
                        <a14:foregroundMark x1="75000" y1="10000" x2="76000" y2="18333"/>
                        <a14:foregroundMark x1="75333" y1="19667" x2="770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799" y="2542885"/>
            <a:ext cx="1675181" cy="15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245196" y="555623"/>
            <a:ext cx="7804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</a:rPr>
              <a:t>CÓMO FUNCIONA EL CEREBRO</a:t>
            </a:r>
          </a:p>
          <a:p>
            <a:endParaRPr lang="es-ES" sz="4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endParaRPr lang="es-ES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endParaRPr lang="es-E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/>
          <p:cNvCxnSpPr/>
          <p:nvPr/>
        </p:nvCxnSpPr>
        <p:spPr>
          <a:xfrm>
            <a:off x="3215564" y="3591126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8349670" y="825540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6957364" y="3591126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359828" y="82554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grpSp>
        <p:nvGrpSpPr>
          <p:cNvPr id="2" name="Grupo 1"/>
          <p:cNvGrpSpPr/>
          <p:nvPr/>
        </p:nvGrpSpPr>
        <p:grpSpPr>
          <a:xfrm>
            <a:off x="484006" y="2110790"/>
            <a:ext cx="2731558" cy="3176059"/>
            <a:chOff x="484006" y="2110790"/>
            <a:chExt cx="2731558" cy="3176059"/>
          </a:xfrm>
        </p:grpSpPr>
        <p:pic>
          <p:nvPicPr>
            <p:cNvPr id="24580" name="Picture 4" descr="http://www.arasaac.org/classes/img/thumbnail.php?i=c2l6ZT0zMDAmcnV0YT0uLi8uLi9yZXBvc2l0b3Jpby9vcmlnaW5hbGVzLzQ3NTAucG5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06" y="3098889"/>
              <a:ext cx="2187960" cy="218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2" name="Picture 6" descr="http://www.arasaac.org/classes/img/thumbnail.php?i=c2l6ZT0zMDAmcnV0YT0uLi8uLi9yZXBvc2l0b3Jpby9vcmlnaW5hbGVzLzI4ODcucG5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1667" l="10000" r="81000">
                          <a14:foregroundMark x1="26333" y1="40333" x2="38667" y2="4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365" y="2110790"/>
              <a:ext cx="1976199" cy="1976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o 14"/>
          <p:cNvGrpSpPr/>
          <p:nvPr/>
        </p:nvGrpSpPr>
        <p:grpSpPr>
          <a:xfrm>
            <a:off x="4451927" y="1419812"/>
            <a:ext cx="2160000" cy="2031325"/>
            <a:chOff x="4464855" y="1419812"/>
            <a:chExt cx="2160000" cy="2031325"/>
          </a:xfrm>
        </p:grpSpPr>
        <p:grpSp>
          <p:nvGrpSpPr>
            <p:cNvPr id="3" name="Grupo 2"/>
            <p:cNvGrpSpPr/>
            <p:nvPr/>
          </p:nvGrpSpPr>
          <p:grpSpPr>
            <a:xfrm>
              <a:off x="4464855" y="1419812"/>
              <a:ext cx="2160000" cy="2031325"/>
              <a:chOff x="4464855" y="1419812"/>
              <a:chExt cx="2160000" cy="2031325"/>
            </a:xfrm>
          </p:grpSpPr>
          <p:sp>
            <p:nvSpPr>
              <p:cNvPr id="9" name="CuadroTexto 8"/>
              <p:cNvSpPr txBox="1"/>
              <p:nvPr/>
            </p:nvSpPr>
            <p:spPr>
              <a:xfrm>
                <a:off x="4464855" y="1419812"/>
                <a:ext cx="2160000" cy="203132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</p:txBody>
          </p:sp>
          <p:pic>
            <p:nvPicPr>
              <p:cNvPr id="12" name="Picture 8" descr="http://www.arasaac.org/classes/img/thumbnail.php?i=c2l6ZT0zMDAmcnV0YT0uLi8uLi9yZXBvc2l0b3Jpby9vcmlnaW5hbGVzLzMxODQ3LnBuZw==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722" y="1507682"/>
                <a:ext cx="1887678" cy="1887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584" name="Picture 8" descr="http://www.arasaac.org/classes/img/thumbnail.php?i=c2l6ZT0zMDAmcnV0YT0uLi8uLi9yZXBvc2l0b3Jpby9vcmlnaW5hbGVzLzExNTk5LnBuZw==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138" y="1713345"/>
              <a:ext cx="522972" cy="52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o 15"/>
          <p:cNvGrpSpPr/>
          <p:nvPr/>
        </p:nvGrpSpPr>
        <p:grpSpPr>
          <a:xfrm>
            <a:off x="4451927" y="3664719"/>
            <a:ext cx="2160000" cy="2031325"/>
            <a:chOff x="4451927" y="3664719"/>
            <a:chExt cx="2160000" cy="2031325"/>
          </a:xfrm>
        </p:grpSpPr>
        <p:grpSp>
          <p:nvGrpSpPr>
            <p:cNvPr id="14" name="Grupo 13"/>
            <p:cNvGrpSpPr/>
            <p:nvPr/>
          </p:nvGrpSpPr>
          <p:grpSpPr>
            <a:xfrm>
              <a:off x="4451927" y="3664719"/>
              <a:ext cx="2160000" cy="2031325"/>
              <a:chOff x="4451927" y="3664719"/>
              <a:chExt cx="2160000" cy="2031325"/>
            </a:xfrm>
          </p:grpSpPr>
          <p:sp>
            <p:nvSpPr>
              <p:cNvPr id="10" name="CuadroTexto 9"/>
              <p:cNvSpPr txBox="1"/>
              <p:nvPr/>
            </p:nvSpPr>
            <p:spPr>
              <a:xfrm>
                <a:off x="4451927" y="3664719"/>
                <a:ext cx="2160000" cy="203132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</p:txBody>
          </p:sp>
          <p:pic>
            <p:nvPicPr>
              <p:cNvPr id="13" name="Picture 8" descr="http://www.arasaac.org/classes/img/thumbnail.php?i=c2l6ZT0zMDAmcnV0YT0uLi8uLi9yZXBvc2l0b3Jpby9vcmlnaW5hbGVzLzMxODQ3LnBuZw==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722" y="3736542"/>
                <a:ext cx="1887678" cy="1887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586" name="Picture 10" descr="http://www.arasaac.org/classes/img/thumbnail.php?i=c2l6ZT0zMDAmcnV0YT0uLi8uLi9yZXBvc2l0b3Jpby9vcmlnaW5hbGVzLzI2MzY4LnBuZw==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146" y="4013200"/>
              <a:ext cx="447964" cy="44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o 16"/>
          <p:cNvGrpSpPr/>
          <p:nvPr/>
        </p:nvGrpSpPr>
        <p:grpSpPr>
          <a:xfrm>
            <a:off x="8391888" y="1419812"/>
            <a:ext cx="2160000" cy="2031325"/>
            <a:chOff x="8391888" y="1419812"/>
            <a:chExt cx="2160000" cy="2031325"/>
          </a:xfrm>
        </p:grpSpPr>
        <p:sp>
          <p:nvSpPr>
            <p:cNvPr id="7" name="CuadroTexto 6"/>
            <p:cNvSpPr txBox="1"/>
            <p:nvPr/>
          </p:nvSpPr>
          <p:spPr>
            <a:xfrm>
              <a:off x="8391888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24588" name="Picture 12" descr="http://www.arasaac.org/classes/img/thumbnail.php?i=c2l6ZT0zMDAmcnV0YT0uLi8uLi9yZXBvc2l0b3Jpby9vcmlnaW5hbGVzLzU0OTYucG5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975" y="1647336"/>
              <a:ext cx="1571625" cy="157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upo 17"/>
          <p:cNvGrpSpPr/>
          <p:nvPr/>
        </p:nvGrpSpPr>
        <p:grpSpPr>
          <a:xfrm>
            <a:off x="8391888" y="3664719"/>
            <a:ext cx="2160000" cy="2031325"/>
            <a:chOff x="8391888" y="3664719"/>
            <a:chExt cx="2160000" cy="2031325"/>
          </a:xfrm>
        </p:grpSpPr>
        <p:sp>
          <p:nvSpPr>
            <p:cNvPr id="8" name="CuadroTexto 7"/>
            <p:cNvSpPr txBox="1"/>
            <p:nvPr/>
          </p:nvSpPr>
          <p:spPr>
            <a:xfrm>
              <a:off x="8391888" y="3664719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24590" name="Picture 14" descr="http://www.arasaac.org/classes/img/thumbnail.php?i=c2l6ZT0zMDAmcnV0YT0uLi8uLi9yZXBvc2l0b3Jpby9vcmlnaW5hbGVzLzI0NDMucG5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975" y="3812748"/>
              <a:ext cx="1645516" cy="1645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76" y="145340"/>
            <a:ext cx="1169020" cy="64538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4" y="6230706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0351 -0.148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740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0013 0.1696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7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/>
          <p:cNvCxnSpPr/>
          <p:nvPr/>
        </p:nvCxnSpPr>
        <p:spPr>
          <a:xfrm>
            <a:off x="3242899" y="3591126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8349670" y="825540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6957364" y="3591126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359828" y="82554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8391888" y="1419812"/>
            <a:ext cx="2160000" cy="2031325"/>
            <a:chOff x="8391888" y="1419812"/>
            <a:chExt cx="2160000" cy="2031325"/>
          </a:xfrm>
        </p:grpSpPr>
        <p:sp>
          <p:nvSpPr>
            <p:cNvPr id="7" name="CuadroTexto 6"/>
            <p:cNvSpPr txBox="1"/>
            <p:nvPr/>
          </p:nvSpPr>
          <p:spPr>
            <a:xfrm>
              <a:off x="8391888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4" name="Picture 2" descr="http://www.arasaac.org/classes/img/thumbnail.php?i=c2l6ZT0zMDAmcnV0YT0uLi8uLi9yZXBvc2l0b3Jpby9vcmlnaW5hbGVzLzgxMDMucG5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4721" y="1745673"/>
              <a:ext cx="1429934" cy="142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 descr="http://www.arasaac.org/classes/img/thumbnail.php?i=c2l6ZT0zMDAmcnV0YT0uLi8uLi9yZXBvc2l0b3Jpby9vcmlnaW5hbGVzLzI2OTkz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9" y="2358605"/>
            <a:ext cx="2465042" cy="24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o 22"/>
          <p:cNvGrpSpPr/>
          <p:nvPr/>
        </p:nvGrpSpPr>
        <p:grpSpPr>
          <a:xfrm>
            <a:off x="4451927" y="3664719"/>
            <a:ext cx="2160000" cy="2031325"/>
            <a:chOff x="4451927" y="3664719"/>
            <a:chExt cx="2160000" cy="2031325"/>
          </a:xfrm>
        </p:grpSpPr>
        <p:grpSp>
          <p:nvGrpSpPr>
            <p:cNvPr id="20" name="Grupo 19"/>
            <p:cNvGrpSpPr/>
            <p:nvPr/>
          </p:nvGrpSpPr>
          <p:grpSpPr>
            <a:xfrm>
              <a:off x="4451927" y="3664719"/>
              <a:ext cx="2160000" cy="2031325"/>
              <a:chOff x="4451927" y="3664719"/>
              <a:chExt cx="2160000" cy="2031325"/>
            </a:xfrm>
          </p:grpSpPr>
          <p:sp>
            <p:nvSpPr>
              <p:cNvPr id="10" name="CuadroTexto 9"/>
              <p:cNvSpPr txBox="1"/>
              <p:nvPr/>
            </p:nvSpPr>
            <p:spPr>
              <a:xfrm>
                <a:off x="4451927" y="3664719"/>
                <a:ext cx="2160000" cy="203132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</p:txBody>
          </p:sp>
          <p:pic>
            <p:nvPicPr>
              <p:cNvPr id="13" name="Picture 8" descr="http://www.arasaac.org/classes/img/thumbnail.php?i=c2l6ZT0zMDAmcnV0YT0uLi8uLi9yZXBvc2l0b3Jpby9vcmlnaW5hbGVzLzMxODQ3LnBuZw==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722" y="3736542"/>
                <a:ext cx="1887678" cy="1887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http://www.arasaac.org/classes/img/thumbnail.php?i=c2l6ZT0zMDAmcnV0YT0uLi8uLi9yZXBvc2l0b3Jpby9vcmlnaW5hbGVzLzgyMzkucG5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3333" y1="25333" x2="71333" y2="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368" y="3886919"/>
              <a:ext cx="659292" cy="65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o 23"/>
          <p:cNvGrpSpPr/>
          <p:nvPr/>
        </p:nvGrpSpPr>
        <p:grpSpPr>
          <a:xfrm>
            <a:off x="4464855" y="1419812"/>
            <a:ext cx="2160000" cy="2031325"/>
            <a:chOff x="4464855" y="1419812"/>
            <a:chExt cx="2160000" cy="2031325"/>
          </a:xfrm>
        </p:grpSpPr>
        <p:grpSp>
          <p:nvGrpSpPr>
            <p:cNvPr id="3" name="Grupo 2"/>
            <p:cNvGrpSpPr/>
            <p:nvPr/>
          </p:nvGrpSpPr>
          <p:grpSpPr>
            <a:xfrm>
              <a:off x="4464855" y="1419812"/>
              <a:ext cx="2160000" cy="2031325"/>
              <a:chOff x="4464855" y="1419812"/>
              <a:chExt cx="2160000" cy="2031325"/>
            </a:xfrm>
          </p:grpSpPr>
          <p:sp>
            <p:nvSpPr>
              <p:cNvPr id="9" name="CuadroTexto 8"/>
              <p:cNvSpPr txBox="1"/>
              <p:nvPr/>
            </p:nvSpPr>
            <p:spPr>
              <a:xfrm>
                <a:off x="4464855" y="1419812"/>
                <a:ext cx="2160000" cy="203132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</p:txBody>
          </p:sp>
          <p:pic>
            <p:nvPicPr>
              <p:cNvPr id="12" name="Picture 8" descr="http://www.arasaac.org/classes/img/thumbnail.php?i=c2l6ZT0zMDAmcnV0YT0uLi8uLi9yZXBvc2l0b3Jpby9vcmlnaW5hbGVzLzMxODQ3LnBuZw==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722" y="1507682"/>
                <a:ext cx="1887678" cy="1887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 descr="http://www.arasaac.org/classes/img/thumbnail.php?i=c2l6ZT0zMDAmcnV0YT0uLi8uLi9yZXBvc2l0b3Jpby9vcmlnaW5hbGVzLzY2MDgucG5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7000" y1="94667" x2="82667" y2="94667"/>
                          <a14:foregroundMark x1="48333" y1="14667" x2="51667" y2="53333"/>
                          <a14:foregroundMark x1="45000" y1="46667" x2="56333" y2="16667"/>
                          <a14:foregroundMark x1="75333" y1="39000" x2="74667" y2="2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646" y="1745673"/>
              <a:ext cx="585014" cy="585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upo 24"/>
          <p:cNvGrpSpPr/>
          <p:nvPr/>
        </p:nvGrpSpPr>
        <p:grpSpPr>
          <a:xfrm>
            <a:off x="8391888" y="3664719"/>
            <a:ext cx="2160000" cy="2031325"/>
            <a:chOff x="8391888" y="3664719"/>
            <a:chExt cx="2160000" cy="2031325"/>
          </a:xfrm>
        </p:grpSpPr>
        <p:grpSp>
          <p:nvGrpSpPr>
            <p:cNvPr id="18" name="Grupo 17"/>
            <p:cNvGrpSpPr/>
            <p:nvPr/>
          </p:nvGrpSpPr>
          <p:grpSpPr>
            <a:xfrm>
              <a:off x="8391888" y="3664719"/>
              <a:ext cx="2160000" cy="2031325"/>
              <a:chOff x="8391888" y="3664719"/>
              <a:chExt cx="2160000" cy="2031325"/>
            </a:xfrm>
          </p:grpSpPr>
          <p:sp>
            <p:nvSpPr>
              <p:cNvPr id="8" name="CuadroTexto 7"/>
              <p:cNvSpPr txBox="1"/>
              <p:nvPr/>
            </p:nvSpPr>
            <p:spPr>
              <a:xfrm>
                <a:off x="8391888" y="3664719"/>
                <a:ext cx="2160000" cy="203132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</p:txBody>
          </p:sp>
          <p:pic>
            <p:nvPicPr>
              <p:cNvPr id="4102" name="Picture 6" descr="http://www.arasaac.org/classes/img/thumbnail.php?i=c2l6ZT0zMDAmcnV0YT0uLi8uLi9yZXBvc2l0b3Jpby9vcmlnaW5hbGVzLzYwNDQucG5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71502" y="3886919"/>
                <a:ext cx="1553153" cy="15531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2" name="Conector recto de flecha 21"/>
            <p:cNvCxnSpPr/>
            <p:nvPr/>
          </p:nvCxnSpPr>
          <p:spPr>
            <a:xfrm>
              <a:off x="8507002" y="4546211"/>
              <a:ext cx="4931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76" y="145340"/>
            <a:ext cx="1169020" cy="64538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4" y="6230706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00261 -0.158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794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0104 0.168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42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/>
          <p:cNvCxnSpPr/>
          <p:nvPr/>
        </p:nvCxnSpPr>
        <p:spPr>
          <a:xfrm>
            <a:off x="3325091" y="3591126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8349670" y="825540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6957364" y="3591126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359828" y="82554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pic>
        <p:nvPicPr>
          <p:cNvPr id="2052" name="Picture 4" descr="http://www.arasaac.org/classes/img/thumbnail.php?i=c2l6ZT0zMDAmcnV0YT0uLi8uLi9yZXBvc2l0b3Jpby9vcmlnaW5hbGVzLzYyMTQ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9" y="2267771"/>
            <a:ext cx="2047375" cy="204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464855" y="1419812"/>
            <a:ext cx="2160000" cy="2031325"/>
            <a:chOff x="4464855" y="1419812"/>
            <a:chExt cx="2160000" cy="2031325"/>
          </a:xfrm>
        </p:grpSpPr>
        <p:sp>
          <p:nvSpPr>
            <p:cNvPr id="9" name="CuadroTexto 8"/>
            <p:cNvSpPr txBox="1"/>
            <p:nvPr/>
          </p:nvSpPr>
          <p:spPr>
            <a:xfrm>
              <a:off x="4464855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2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722" y="1507682"/>
              <a:ext cx="1887678" cy="188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arasaac.org/classes/img/thumbnail.php?i=c2l6ZT0zMDAmcnV0YT0uLi8uLi9yZXBvc2l0b3Jpby9vcmlnaW5hbGVzLzQ2NzQucG5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6000" y1="10000" x2="46000" y2="58000"/>
                          <a14:foregroundMark x1="53000" y1="19667" x2="53333" y2="58000"/>
                          <a14:foregroundMark x1="53333" y1="58000" x2="53333" y2="58000"/>
                          <a14:foregroundMark x1="54000" y1="31000" x2="58333" y2="26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034" y="1660249"/>
              <a:ext cx="700638" cy="700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o 13"/>
          <p:cNvGrpSpPr/>
          <p:nvPr/>
        </p:nvGrpSpPr>
        <p:grpSpPr>
          <a:xfrm>
            <a:off x="8391888" y="1419812"/>
            <a:ext cx="2160000" cy="2031325"/>
            <a:chOff x="8391888" y="1419812"/>
            <a:chExt cx="2160000" cy="2031325"/>
          </a:xfrm>
        </p:grpSpPr>
        <p:sp>
          <p:nvSpPr>
            <p:cNvPr id="7" name="CuadroTexto 6"/>
            <p:cNvSpPr txBox="1"/>
            <p:nvPr/>
          </p:nvSpPr>
          <p:spPr>
            <a:xfrm>
              <a:off x="8391888" y="1419812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2060" name="Picture 12" descr="http://www.arasaac.org/classes/img/thumbnail.php?i=c2l6ZT0zMDAmcnV0YT0uLi8uLi9yZXBvc2l0b3Jpby9vcmlnaW5hbGVzLzg3MTgucG5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888" y="1615831"/>
              <a:ext cx="1779528" cy="1779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o 14"/>
          <p:cNvGrpSpPr/>
          <p:nvPr/>
        </p:nvGrpSpPr>
        <p:grpSpPr>
          <a:xfrm>
            <a:off x="8391888" y="3664719"/>
            <a:ext cx="2160000" cy="2031325"/>
            <a:chOff x="8391888" y="3664719"/>
            <a:chExt cx="2160000" cy="2031325"/>
          </a:xfrm>
        </p:grpSpPr>
        <p:sp>
          <p:nvSpPr>
            <p:cNvPr id="8" name="CuadroTexto 7"/>
            <p:cNvSpPr txBox="1"/>
            <p:nvPr/>
          </p:nvSpPr>
          <p:spPr>
            <a:xfrm>
              <a:off x="8391888" y="3664719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2062" name="Picture 14" descr="http://www.arasaac.org/classes/img/thumbnail.php?i=c2l6ZT0zMDAmcnV0YT0uLi8uLi9yZXBvc2l0b3Jpby9vcmlnaW5hbGVzLzIzNjkucG5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8463" y="3736541"/>
              <a:ext cx="1899257" cy="189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4451927" y="3664719"/>
            <a:ext cx="2160000" cy="2031325"/>
            <a:chOff x="4451927" y="3664719"/>
            <a:chExt cx="2160000" cy="2031325"/>
          </a:xfrm>
        </p:grpSpPr>
        <p:sp>
          <p:nvSpPr>
            <p:cNvPr id="10" name="CuadroTexto 9"/>
            <p:cNvSpPr txBox="1"/>
            <p:nvPr/>
          </p:nvSpPr>
          <p:spPr>
            <a:xfrm>
              <a:off x="4451927" y="3664719"/>
              <a:ext cx="2160000" cy="20313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pic>
          <p:nvPicPr>
            <p:cNvPr id="13" name="Picture 8" descr="http://www.arasaac.org/classes/img/thumbnail.php?i=c2l6ZT0zMDAmcnV0YT0uLi8uLi9yZXBvc2l0b3Jpby9vcmlnaW5hbGVzLzMxODQ3LnBuZw==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722" y="3736542"/>
              <a:ext cx="1887678" cy="188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www.arasaac.org/classes/img/thumbnail.php?i=c2l6ZT0zMDAmcnV0YT0uLi8uLi9yZXBvc2l0b3Jpby9vcmlnaW5hbGVzLzcxMzcucG5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905" y="3955551"/>
              <a:ext cx="567397" cy="567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76" y="145340"/>
            <a:ext cx="1169020" cy="64538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4" y="6230706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0286 0.1685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842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00013 0.1585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1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/>
          <p:cNvCxnSpPr/>
          <p:nvPr/>
        </p:nvCxnSpPr>
        <p:spPr>
          <a:xfrm>
            <a:off x="3325091" y="3591126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8349670" y="825540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HAGO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6957364" y="3591126"/>
            <a:ext cx="98829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8391888" y="1419812"/>
            <a:ext cx="2160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8391888" y="3664719"/>
            <a:ext cx="2160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4464855" y="1419812"/>
            <a:ext cx="2160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4451927" y="3664719"/>
            <a:ext cx="2160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4359828" y="825540"/>
            <a:ext cx="237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</a:t>
            </a:r>
            <a:r>
              <a:rPr lang="es-ES" sz="2800" b="1" dirty="0" smtClean="0"/>
              <a:t>QUÉ</a:t>
            </a:r>
            <a:r>
              <a:rPr lang="es-ES" sz="2800" dirty="0" smtClean="0"/>
              <a:t> </a:t>
            </a:r>
            <a:r>
              <a:rPr lang="es-ES" sz="2800" b="1" dirty="0" smtClean="0"/>
              <a:t>PIENSO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pic>
        <p:nvPicPr>
          <p:cNvPr id="12" name="Picture 8" descr="http://www.arasaac.org/classes/img/thumbnail.php?i=c2l6ZT0zMDAmcnV0YT0uLi8uLi9yZXBvc2l0b3Jpby9vcmlnaW5hbGVzLzMxODQ3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22" y="1507682"/>
            <a:ext cx="1887678" cy="18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arasaac.org/classes/img/thumbnail.php?i=c2l6ZT0zMDAmcnV0YT0uLi8uLi9yZXBvc2l0b3Jpby9vcmlnaW5hbGVzLzMxODQ3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22" y="3736542"/>
            <a:ext cx="1887678" cy="188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76" y="145340"/>
            <a:ext cx="1169020" cy="64538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4" y="6230706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7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98739" y="2784765"/>
            <a:ext cx="2882315" cy="1590097"/>
            <a:chOff x="398739" y="2784765"/>
            <a:chExt cx="2882315" cy="1590097"/>
          </a:xfrm>
        </p:grpSpPr>
        <p:pic>
          <p:nvPicPr>
            <p:cNvPr id="1028" name="Picture 4" descr="http://www.arasaac.org/classes/img/thumbnail.php?i=c2l6ZT0zMDAmcnV0YT0uLi8uLi9yZXBvc2l0b3Jpby9vcmlnaW5hbGVzLzI0NzQucG5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39" y="2784765"/>
              <a:ext cx="1590097" cy="1590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arasaac.org/classes/img/thumbnail.php?i=c2l6ZT0zMDAmcnV0YT0uLi8uLi9yZXBvc2l0b3Jpby9vcmlnaW5hbGVzLzcxNDcucG5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836" y="2861115"/>
              <a:ext cx="1292218" cy="129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CuadroTexto 17"/>
          <p:cNvSpPr txBox="1"/>
          <p:nvPr/>
        </p:nvSpPr>
        <p:spPr>
          <a:xfrm>
            <a:off x="8943815" y="8792634"/>
            <a:ext cx="368039" cy="29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8" name="Imagen 27" descr="http://www.arasaac.org/classes/img/thumbnail.php?i=c2l6ZT0zMDAmcnV0YT0uLi8uLi9yZXBvc2l0b3Jpby9vcmlnaW5hbGVzLzI2NjMucG5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30" y="2191215"/>
            <a:ext cx="982980" cy="9798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9" name="Imagen 28" descr="http://www.arasaac.org/classes/img/thumbnail.php?i=c2l6ZT0zMDAmcnV0YT0uLi8uLi9yZXBvc2l0b3Jpby9vcmlnaW5hbGVzLzI5MjgucG5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1338185"/>
            <a:ext cx="982980" cy="9798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" name="Imagen 29" descr="http://www.arasaac.org/classes/img/thumbnail.php?i=c2l6ZT0zMDAmcnV0YT0uLi8uLi9yZXBvc2l0b3Jpby9vcmlnaW5hbGVzLzI4ODcucG5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20" y="3031120"/>
            <a:ext cx="955290" cy="9522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1" name="Imagen 30" descr="http://www.arasaac.org/classes/img/thumbnail.php?i=c2l6ZT0zMDAmcnV0YT0uLi8uLi9yZXBvc2l0b3Jpby9vcmlnaW5hbGVzLzI4NzYucG5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4629516"/>
            <a:ext cx="1010670" cy="10074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2" name="Imagen 31" descr="http://www.arasaac.org/classes/img/thumbnail.php?i=c2l6ZT0zMDAmcnV0YT0uLi8uLi9yZXBvc2l0b3Jpby9vcmlnaW5hbGVzLzI4NzEucG5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3" y="3777672"/>
            <a:ext cx="941446" cy="9384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3578933" y="3318203"/>
            <a:ext cx="339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¿QUÉ SENTIDO USO?</a:t>
            </a:r>
            <a:endParaRPr lang="es-ES" sz="2800" b="1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8670904" y="3601563"/>
            <a:ext cx="732046" cy="62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44" y="2862910"/>
            <a:ext cx="1304108" cy="13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0157 -0.223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115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8943815" y="8792634"/>
            <a:ext cx="368039" cy="29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8" name="Imagen 27" descr="http://www.arasaac.org/classes/img/thumbnail.php?i=c2l6ZT0zMDAmcnV0YT0uLi8uLi9yZXBvc2l0b3Jpby9vcmlnaW5hbGVzLzI2NjMucG5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30" y="219121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http://www.arasaac.org/classes/img/thumbnail.php?i=c2l6ZT0zMDAmcnV0YT0uLi8uLi9yZXBvc2l0b3Jpby9vcmlnaW5hbGVzLzI5MjgucG5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1390882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http://www.arasaac.org/classes/img/thumbnail.php?i=c2l6ZT0zMDAmcnV0YT0uLi8uLi9yZXBvc2l0b3Jpby9vcmlnaW5hbGVzLzI4ODcucG5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20" y="3031120"/>
            <a:ext cx="955290" cy="95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http://www.arasaac.org/classes/img/thumbnail.php?i=c2l6ZT0zMDAmcnV0YT0uLi8uLi9yZXBvc2l0b3Jpby9vcmlnaW5hbGVzLzI4NzYucG5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4629516"/>
            <a:ext cx="1010670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http://www.arasaac.org/classes/img/thumbnail.php?i=c2l6ZT0zMDAmcnV0YT0uLi8uLi9yZXBvc2l0b3Jpby9vcmlnaW5hbGVzLzI4NzEucG5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3" y="3777672"/>
            <a:ext cx="941446" cy="9384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578933" y="3318203"/>
            <a:ext cx="339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¿QUÉ SENTIDO USO?</a:t>
            </a:r>
            <a:endParaRPr lang="es-ES" sz="2800" b="1" dirty="0"/>
          </a:p>
        </p:txBody>
      </p:sp>
      <p:pic>
        <p:nvPicPr>
          <p:cNvPr id="12" name="Picture 2" descr="http://www.arasaac.org/classes/img/thumbnail.php?i=c2l6ZT0zMDAmcnV0YT0uLi8uLi9yZXBvc2l0b3Jpby9vcmlnaW5hbGVzLzMyMDEzLnBuZw=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17" y="2482272"/>
            <a:ext cx="2165443" cy="21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/>
          <p:nvPr/>
        </p:nvCxnSpPr>
        <p:spPr>
          <a:xfrm>
            <a:off x="8670904" y="3601563"/>
            <a:ext cx="732046" cy="62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061" y="2914280"/>
            <a:ext cx="1304108" cy="13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13295 0.136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682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8943815" y="8792634"/>
            <a:ext cx="368039" cy="29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8" name="Imagen 27" descr="http://www.arasaac.org/classes/img/thumbnail.php?i=c2l6ZT0zMDAmcnV0YT0uLi8uLi9yZXBvc2l0b3Jpby9vcmlnaW5hbGVzLzI2NjMucG5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30" y="219121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http://www.arasaac.org/classes/img/thumbnail.php?i=c2l6ZT0zMDAmcnV0YT0uLi8uLi9yZXBvc2l0b3Jpby9vcmlnaW5hbGVzLzI5MjgucG5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133818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http://www.arasaac.org/classes/img/thumbnail.php?i=c2l6ZT0zMDAmcnV0YT0uLi8uLi9yZXBvc2l0b3Jpby9vcmlnaW5hbGVzLzI4ODcucG5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63" y="3090230"/>
            <a:ext cx="955290" cy="95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http://www.arasaac.org/classes/img/thumbnail.php?i=c2l6ZT0zMDAmcnV0YT0uLi8uLi9yZXBvc2l0b3Jpby9vcmlnaW5hbGVzLzI4NzYucG5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4629516"/>
            <a:ext cx="1010670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http://www.arasaac.org/classes/img/thumbnail.php?i=c2l6ZT0zMDAmcnV0YT0uLi8uLi9yZXBvc2l0b3Jpby9vcmlnaW5hbGVzLzI4NzEucG5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3" y="3777672"/>
            <a:ext cx="941446" cy="9384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578933" y="3318203"/>
            <a:ext cx="339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¿QUÉ SENTIDO USO?</a:t>
            </a:r>
            <a:endParaRPr lang="es-ES" sz="2800" b="1" dirty="0"/>
          </a:p>
        </p:txBody>
      </p:sp>
      <p:pic>
        <p:nvPicPr>
          <p:cNvPr id="1026" name="Picture 2" descr="http://www.arasaac.org/classes/img/thumbnail.php?i=c2l6ZT0zMDAmcnV0YT0uLi8uLi9yZXBvc2l0b3Jpby9vcmlnaW5hbGVzLzI0ODY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3" y="2369605"/>
            <a:ext cx="2455207" cy="245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/>
          <p:cNvCxnSpPr/>
          <p:nvPr/>
        </p:nvCxnSpPr>
        <p:spPr>
          <a:xfrm>
            <a:off x="8670904" y="3601563"/>
            <a:ext cx="732046" cy="62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44" y="2914280"/>
            <a:ext cx="1304108" cy="13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C 0.03165 2.59259E-6 0.05756 0.03379 0.05756 0.07592 C 0.05756 0.11805 0.03165 0.15231 -4.375E-6 0.15231 C -0.03177 0.15231 -0.05742 0.11805 -0.05742 0.07592 C -0.05742 0.03379 -0.03177 2.59259E-6 -4.375E-6 2.59259E-6 Z " pathEditMode="relative" rAng="0" ptsTypes="AAAAA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8943815" y="8792634"/>
            <a:ext cx="368039" cy="29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8" name="Imagen 27" descr="http://www.arasaac.org/classes/img/thumbnail.php?i=c2l6ZT0zMDAmcnV0YT0uLi8uLi9yZXBvc2l0b3Jpby9vcmlnaW5hbGVzLzI2NjMucG5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30" y="219121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http://www.arasaac.org/classes/img/thumbnail.php?i=c2l6ZT0zMDAmcnV0YT0uLi8uLi9yZXBvc2l0b3Jpby9vcmlnaW5hbGVzLzI5MjgucG5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133818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http://www.arasaac.org/classes/img/thumbnail.php?i=c2l6ZT0zMDAmcnV0YT0uLi8uLi9yZXBvc2l0b3Jpby9vcmlnaW5hbGVzLzI4ODcucG5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20" y="3031120"/>
            <a:ext cx="955290" cy="95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http://www.arasaac.org/classes/img/thumbnail.php?i=c2l6ZT0zMDAmcnV0YT0uLi8uLi9yZXBvc2l0b3Jpby9vcmlnaW5hbGVzLzI4NzYucG5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4629516"/>
            <a:ext cx="1010670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http://www.arasaac.org/classes/img/thumbnail.php?i=c2l6ZT0zMDAmcnV0YT0uLi8uLi9yZXBvc2l0b3Jpby9vcmlnaW5hbGVzLzI4NzEucG5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3" y="3777672"/>
            <a:ext cx="941446" cy="9384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578933" y="3318203"/>
            <a:ext cx="339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¿QUÉ SENTIDO USO?</a:t>
            </a:r>
            <a:endParaRPr lang="es-ES" sz="2800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527129" y="2529701"/>
            <a:ext cx="3051804" cy="2329976"/>
            <a:chOff x="194828" y="2203659"/>
            <a:chExt cx="3663737" cy="2607129"/>
          </a:xfrm>
        </p:grpSpPr>
        <p:pic>
          <p:nvPicPr>
            <p:cNvPr id="13" name="Picture 10" descr="http://www.arasaac.org/classes/img/thumbnail.php?i=c2l6ZT0zMDAmcnV0YT0uLi8uLi9yZXBvc2l0b3Jpby9vcmlnaW5hbGVzLzQ5NTkucG5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36" y="2203659"/>
              <a:ext cx="2607129" cy="2607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arasaac.org/classes/img/thumbnail.php?i=c2l6ZT0zMDAmcnV0YT0uLi8uLi9yZXBvc2l0b3Jpby9vcmlnaW5hbGVzLzI0NzQucG5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28" y="2687495"/>
              <a:ext cx="1639455" cy="163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Conector recto de flecha 14"/>
          <p:cNvCxnSpPr/>
          <p:nvPr/>
        </p:nvCxnSpPr>
        <p:spPr>
          <a:xfrm>
            <a:off x="8670904" y="3601563"/>
            <a:ext cx="732046" cy="62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387" y="2914280"/>
            <a:ext cx="1304108" cy="13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8943815" y="8792634"/>
            <a:ext cx="368039" cy="29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8" name="Imagen 27" descr="http://www.arasaac.org/classes/img/thumbnail.php?i=c2l6ZT0zMDAmcnV0YT0uLi8uLi9yZXBvc2l0b3Jpby9vcmlnaW5hbGVzLzI2NjMucG5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30" y="219121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http://www.arasaac.org/classes/img/thumbnail.php?i=c2l6ZT0zMDAmcnV0YT0uLi8uLi9yZXBvc2l0b3Jpby9vcmlnaW5hbGVzLzI5MjgucG5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133818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http://www.arasaac.org/classes/img/thumbnail.php?i=c2l6ZT0zMDAmcnV0YT0uLi8uLi9yZXBvc2l0b3Jpby9vcmlnaW5hbGVzLzI4ODcucG5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20" y="3031120"/>
            <a:ext cx="955290" cy="95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http://www.arasaac.org/classes/img/thumbnail.php?i=c2l6ZT0zMDAmcnV0YT0uLi8uLi9yZXBvc2l0b3Jpby9vcmlnaW5hbGVzLzI4NzYucG5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4629516"/>
            <a:ext cx="1010670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http://www.arasaac.org/classes/img/thumbnail.php?i=c2l6ZT0zMDAmcnV0YT0uLi8uLi9yZXBvc2l0b3Jpby9vcmlnaW5hbGVzLzI4NzEucG5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3" y="3777672"/>
            <a:ext cx="941446" cy="9384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578933" y="3318203"/>
            <a:ext cx="339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¿QUÉ SENTIDO USO?</a:t>
            </a:r>
            <a:endParaRPr lang="es-ES" sz="2800" b="1" dirty="0"/>
          </a:p>
        </p:txBody>
      </p:sp>
      <p:pic>
        <p:nvPicPr>
          <p:cNvPr id="12" name="Picture 2" descr="http://www.arasaac.org/classes/img/thumbnail.php?i=c2l6ZT0zMDAmcnV0YT0uLi8uLi9yZXBvc2l0b3Jpby9vcmlnaW5hbGVzLzI5NzE4LnBuZw=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6" y="2539674"/>
            <a:ext cx="2080278" cy="20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/>
          <p:cNvCxnSpPr/>
          <p:nvPr/>
        </p:nvCxnSpPr>
        <p:spPr>
          <a:xfrm>
            <a:off x="8670904" y="3601563"/>
            <a:ext cx="732046" cy="62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875" y="2914280"/>
            <a:ext cx="1304108" cy="13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5534 -0.0939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-469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8943815" y="8792634"/>
            <a:ext cx="368039" cy="29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8" name="Imagen 27" descr="http://www.arasaac.org/classes/img/thumbnail.php?i=c2l6ZT0zMDAmcnV0YT0uLi8uLi9yZXBvc2l0b3Jpby9vcmlnaW5hbGVzLzI2NjMucG5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30" y="219121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 descr="http://www.arasaac.org/classes/img/thumbnail.php?i=c2l6ZT0zMDAmcnV0YT0uLi8uLi9yZXBvc2l0b3Jpby9vcmlnaW5hbGVzLzI5MjgucG5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1338185"/>
            <a:ext cx="982980" cy="97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29" descr="http://www.arasaac.org/classes/img/thumbnail.php?i=c2l6ZT0zMDAmcnV0YT0uLi8uLi9yZXBvc2l0b3Jpby9vcmlnaW5hbGVzLzI4ODcucG5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20" y="3031120"/>
            <a:ext cx="955290" cy="95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http://www.arasaac.org/classes/img/thumbnail.php?i=c2l6ZT0zMDAmcnV0YT0uLi8uLi9yZXBvc2l0b3Jpby9vcmlnaW5hbGVzLzI4NzYucG5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30" y="4629516"/>
            <a:ext cx="1010670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http://www.arasaac.org/classes/img/thumbnail.php?i=c2l6ZT0zMDAmcnV0YT0uLi8uLi9yZXBvc2l0b3Jpby9vcmlnaW5hbGVzLzI4NzEucG5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3" y="3777672"/>
            <a:ext cx="941446" cy="9384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578933" y="3318203"/>
            <a:ext cx="339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¿QUÉ SENTIDO USO?</a:t>
            </a:r>
            <a:endParaRPr lang="es-ES" sz="2800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751233" y="2338708"/>
            <a:ext cx="2474527" cy="2482209"/>
            <a:chOff x="1521526" y="2023831"/>
            <a:chExt cx="3137525" cy="2857500"/>
          </a:xfrm>
        </p:grpSpPr>
        <p:pic>
          <p:nvPicPr>
            <p:cNvPr id="13" name="Picture 4" descr="http://www.arasaac.org/classes/img/thumbnail.php?i=c2l6ZT0zMDAmcnV0YT0uLi8uLi9yZXBvc2l0b3Jpby9vcmlnaW5hbGVzLzQ2NTIucG5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551" y="2023831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arasaac.org/classes/img/thumbnail.php?i=c2l6ZT0zMDAmcnV0YT0uLi8uLi9yZXBvc2l0b3Jpby9vcmlnaW5hbGVzLzI5MjgucG5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21526" y="2587938"/>
              <a:ext cx="2222236" cy="2222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Conector recto de flecha 14"/>
          <p:cNvCxnSpPr/>
          <p:nvPr/>
        </p:nvCxnSpPr>
        <p:spPr>
          <a:xfrm>
            <a:off x="8670904" y="3601563"/>
            <a:ext cx="732046" cy="62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0" descr="http://www.arasaac.org/classes/img/thumbnail.php?i=c2l6ZT0zMDAmcnV0YT0uLi8uLi9yZXBvc2l0b3Jpby9vcmlnaW5hbGVzLzI2OTYucG5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997" y="2914280"/>
            <a:ext cx="1304108" cy="13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69" y="246026"/>
            <a:ext cx="1329915" cy="73420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0039 0.2587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94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de juntas (ion)]]</Template>
  <TotalTime>2901</TotalTime>
  <Words>202</Words>
  <Application>Microsoft Office PowerPoint</Application>
  <PresentationFormat>Panorámica</PresentationFormat>
  <Paragraphs>314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SENTIR, PENSAR Y HACER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PIENSA  QUÉ HACE?</dc:title>
  <dc:creator>Carlos Martínez</dc:creator>
  <cp:lastModifiedBy>paco</cp:lastModifiedBy>
  <cp:revision>87</cp:revision>
  <dcterms:created xsi:type="dcterms:W3CDTF">2019-03-03T20:24:03Z</dcterms:created>
  <dcterms:modified xsi:type="dcterms:W3CDTF">2020-01-08T11:15:59Z</dcterms:modified>
</cp:coreProperties>
</file>