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257" r:id="rId3"/>
    <p:sldId id="261" r:id="rId4"/>
    <p:sldId id="293" r:id="rId5"/>
    <p:sldId id="266" r:id="rId6"/>
    <p:sldId id="294" r:id="rId7"/>
    <p:sldId id="263" r:id="rId8"/>
    <p:sldId id="281" r:id="rId9"/>
    <p:sldId id="264" r:id="rId10"/>
    <p:sldId id="279" r:id="rId11"/>
    <p:sldId id="260" r:id="rId12"/>
    <p:sldId id="258" r:id="rId13"/>
    <p:sldId id="265" r:id="rId14"/>
    <p:sldId id="267" r:id="rId15"/>
    <p:sldId id="282" r:id="rId16"/>
    <p:sldId id="262" r:id="rId17"/>
    <p:sldId id="270" r:id="rId18"/>
    <p:sldId id="268" r:id="rId19"/>
    <p:sldId id="269" r:id="rId20"/>
    <p:sldId id="271" r:id="rId21"/>
    <p:sldId id="278" r:id="rId22"/>
    <p:sldId id="272" r:id="rId23"/>
    <p:sldId id="273" r:id="rId24"/>
    <p:sldId id="275" r:id="rId25"/>
    <p:sldId id="274" r:id="rId26"/>
    <p:sldId id="276" r:id="rId27"/>
    <p:sldId id="277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315" r:id="rId38"/>
    <p:sldId id="295" r:id="rId39"/>
    <p:sldId id="296" r:id="rId40"/>
    <p:sldId id="297" r:id="rId41"/>
    <p:sldId id="298" r:id="rId42"/>
    <p:sldId id="299" r:id="rId43"/>
    <p:sldId id="300" r:id="rId44"/>
    <p:sldId id="303" r:id="rId45"/>
    <p:sldId id="301" r:id="rId46"/>
    <p:sldId id="317" r:id="rId47"/>
    <p:sldId id="304" r:id="rId48"/>
    <p:sldId id="305" r:id="rId49"/>
    <p:sldId id="306" r:id="rId50"/>
    <p:sldId id="309" r:id="rId51"/>
    <p:sldId id="307" r:id="rId52"/>
    <p:sldId id="308" r:id="rId53"/>
    <p:sldId id="311" r:id="rId54"/>
    <p:sldId id="310" r:id="rId55"/>
    <p:sldId id="313" r:id="rId56"/>
    <p:sldId id="314" r:id="rId57"/>
    <p:sldId id="316" r:id="rId5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9094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1291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439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1271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61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2811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9157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9053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9468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2201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8691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42989-5BB4-47C9-A6A9-80006246392C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2015D-9DF6-4FA5-AEA0-5ED9AE6514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7183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adimir.org/material-didactico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microsoft.com/office/2007/relationships/hdphoto" Target="../media/hdphoto2.wdp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12.png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microsoft.com/office/2007/relationships/hdphoto" Target="../media/hdphoto3.wdp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6.png"/><Relationship Id="rId5" Type="http://schemas.openxmlformats.org/officeDocument/2006/relationships/image" Target="../media/image1.png"/><Relationship Id="rId10" Type="http://schemas.openxmlformats.org/officeDocument/2006/relationships/image" Target="../media/image15.png"/><Relationship Id="rId4" Type="http://schemas.microsoft.com/office/2007/relationships/hdphoto" Target="../media/hdphoto3.wdp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microsoft.com/office/2007/relationships/hdphoto" Target="../media/hdphoto2.wdp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9.png"/><Relationship Id="rId5" Type="http://schemas.openxmlformats.org/officeDocument/2006/relationships/image" Target="../media/image4.png"/><Relationship Id="rId10" Type="http://schemas.openxmlformats.org/officeDocument/2006/relationships/image" Target="../media/image18.png"/><Relationship Id="rId4" Type="http://schemas.openxmlformats.org/officeDocument/2006/relationships/image" Target="../media/image2.jpeg"/><Relationship Id="rId9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20.png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microsoft.com/office/2007/relationships/hdphoto" Target="../media/hdphoto3.wdp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2.jpeg"/><Relationship Id="rId9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24.png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microsoft.com/office/2007/relationships/hdphoto" Target="../media/hdphoto3.wdp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microsoft.com/office/2007/relationships/hdphoto" Target="../media/hdphoto4.wdp"/><Relationship Id="rId5" Type="http://schemas.openxmlformats.org/officeDocument/2006/relationships/image" Target="../media/image1.png"/><Relationship Id="rId10" Type="http://schemas.openxmlformats.org/officeDocument/2006/relationships/image" Target="../media/image26.png"/><Relationship Id="rId4" Type="http://schemas.microsoft.com/office/2007/relationships/hdphoto" Target="../media/hdphoto3.wdp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29.png"/><Relationship Id="rId5" Type="http://schemas.openxmlformats.org/officeDocument/2006/relationships/image" Target="../media/image4.png"/><Relationship Id="rId10" Type="http://schemas.microsoft.com/office/2007/relationships/hdphoto" Target="../media/hdphoto4.wdp"/><Relationship Id="rId4" Type="http://schemas.openxmlformats.org/officeDocument/2006/relationships/image" Target="../media/image2.jpe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20.png"/><Relationship Id="rId5" Type="http://schemas.openxmlformats.org/officeDocument/2006/relationships/image" Target="../media/image1.png"/><Relationship Id="rId10" Type="http://schemas.microsoft.com/office/2007/relationships/hdphoto" Target="../media/hdphoto4.wdp"/><Relationship Id="rId4" Type="http://schemas.microsoft.com/office/2007/relationships/hdphoto" Target="../media/hdphoto3.wdp"/><Relationship Id="rId9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32.png"/><Relationship Id="rId5" Type="http://schemas.openxmlformats.org/officeDocument/2006/relationships/image" Target="../media/image4.png"/><Relationship Id="rId10" Type="http://schemas.openxmlformats.org/officeDocument/2006/relationships/image" Target="../media/image31.png"/><Relationship Id="rId4" Type="http://schemas.openxmlformats.org/officeDocument/2006/relationships/image" Target="../media/image2.jpeg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33.png"/><Relationship Id="rId5" Type="http://schemas.openxmlformats.org/officeDocument/2006/relationships/image" Target="../media/image1.png"/><Relationship Id="rId10" Type="http://schemas.microsoft.com/office/2007/relationships/hdphoto" Target="../media/hdphoto4.wdp"/><Relationship Id="rId4" Type="http://schemas.microsoft.com/office/2007/relationships/hdphoto" Target="../media/hdphoto3.wdp"/><Relationship Id="rId9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35.png"/><Relationship Id="rId5" Type="http://schemas.openxmlformats.org/officeDocument/2006/relationships/image" Target="../media/image1.png"/><Relationship Id="rId10" Type="http://schemas.microsoft.com/office/2007/relationships/hdphoto" Target="../media/hdphoto4.wdp"/><Relationship Id="rId4" Type="http://schemas.microsoft.com/office/2007/relationships/hdphoto" Target="../media/hdphoto3.wdp"/><Relationship Id="rId9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39.png"/><Relationship Id="rId4" Type="http://schemas.openxmlformats.org/officeDocument/2006/relationships/image" Target="../media/image2.jpeg"/><Relationship Id="rId9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.png"/><Relationship Id="rId7" Type="http://schemas.openxmlformats.org/officeDocument/2006/relationships/image" Target="../media/image2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11" Type="http://schemas.openxmlformats.org/officeDocument/2006/relationships/image" Target="../media/image41.png"/><Relationship Id="rId5" Type="http://schemas.microsoft.com/office/2007/relationships/hdphoto" Target="../media/hdphoto3.wdp"/><Relationship Id="rId10" Type="http://schemas.openxmlformats.org/officeDocument/2006/relationships/image" Target="../media/image37.png"/><Relationship Id="rId4" Type="http://schemas.openxmlformats.org/officeDocument/2006/relationships/image" Target="../media/image11.png"/><Relationship Id="rId9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37.png"/><Relationship Id="rId5" Type="http://schemas.openxmlformats.org/officeDocument/2006/relationships/image" Target="../media/image1.png"/><Relationship Id="rId10" Type="http://schemas.openxmlformats.org/officeDocument/2006/relationships/image" Target="../media/image43.png"/><Relationship Id="rId4" Type="http://schemas.microsoft.com/office/2007/relationships/hdphoto" Target="../media/hdphoto3.wdp"/><Relationship Id="rId9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45.png"/><Relationship Id="rId5" Type="http://schemas.openxmlformats.org/officeDocument/2006/relationships/image" Target="../media/image1.png"/><Relationship Id="rId10" Type="http://schemas.openxmlformats.org/officeDocument/2006/relationships/image" Target="../media/image44.png"/><Relationship Id="rId4" Type="http://schemas.microsoft.com/office/2007/relationships/hdphoto" Target="../media/hdphoto3.wdp"/><Relationship Id="rId9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47.png"/><Relationship Id="rId5" Type="http://schemas.openxmlformats.org/officeDocument/2006/relationships/image" Target="../media/image1.png"/><Relationship Id="rId10" Type="http://schemas.openxmlformats.org/officeDocument/2006/relationships/image" Target="../media/image46.png"/><Relationship Id="rId4" Type="http://schemas.microsoft.com/office/2007/relationships/hdphoto" Target="../media/hdphoto3.wdp"/><Relationship Id="rId9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49.png"/><Relationship Id="rId4" Type="http://schemas.openxmlformats.org/officeDocument/2006/relationships/image" Target="../media/image2.jpeg"/><Relationship Id="rId9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52.png"/><Relationship Id="rId4" Type="http://schemas.openxmlformats.org/officeDocument/2006/relationships/image" Target="../media/image2.jpeg"/><Relationship Id="rId9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54.png"/><Relationship Id="rId5" Type="http://schemas.openxmlformats.org/officeDocument/2006/relationships/image" Target="../media/image1.png"/><Relationship Id="rId10" Type="http://schemas.openxmlformats.org/officeDocument/2006/relationships/image" Target="../media/image50.png"/><Relationship Id="rId4" Type="http://schemas.microsoft.com/office/2007/relationships/hdphoto" Target="../media/hdphoto3.wdp"/><Relationship Id="rId9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56.png"/><Relationship Id="rId4" Type="http://schemas.openxmlformats.org/officeDocument/2006/relationships/image" Target="../media/image2.jpeg"/><Relationship Id="rId9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58.png"/><Relationship Id="rId5" Type="http://schemas.openxmlformats.org/officeDocument/2006/relationships/image" Target="../media/image1.png"/><Relationship Id="rId10" Type="http://schemas.openxmlformats.org/officeDocument/2006/relationships/image" Target="../media/image57.png"/><Relationship Id="rId4" Type="http://schemas.microsoft.com/office/2007/relationships/hdphoto" Target="../media/hdphoto3.wdp"/><Relationship Id="rId9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60.png"/><Relationship Id="rId5" Type="http://schemas.openxmlformats.org/officeDocument/2006/relationships/image" Target="../media/image1.png"/><Relationship Id="rId10" Type="http://schemas.openxmlformats.org/officeDocument/2006/relationships/image" Target="../media/image59.png"/><Relationship Id="rId4" Type="http://schemas.microsoft.com/office/2007/relationships/hdphoto" Target="../media/hdphoto3.wdp"/><Relationship Id="rId9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61.png"/><Relationship Id="rId4" Type="http://schemas.openxmlformats.org/officeDocument/2006/relationships/image" Target="../media/image2.jpeg"/><Relationship Id="rId9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62.png"/><Relationship Id="rId5" Type="http://schemas.openxmlformats.org/officeDocument/2006/relationships/image" Target="../media/image1.png"/><Relationship Id="rId10" Type="http://schemas.openxmlformats.org/officeDocument/2006/relationships/image" Target="../media/image50.png"/><Relationship Id="rId4" Type="http://schemas.microsoft.com/office/2007/relationships/hdphoto" Target="../media/hdphoto3.wdp"/><Relationship Id="rId9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64.png"/><Relationship Id="rId4" Type="http://schemas.openxmlformats.org/officeDocument/2006/relationships/image" Target="../media/image2.jpeg"/><Relationship Id="rId9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66.png"/><Relationship Id="rId5" Type="http://schemas.openxmlformats.org/officeDocument/2006/relationships/image" Target="../media/image1.png"/><Relationship Id="rId10" Type="http://schemas.openxmlformats.org/officeDocument/2006/relationships/image" Target="../media/image50.png"/><Relationship Id="rId4" Type="http://schemas.microsoft.com/office/2007/relationships/hdphoto" Target="../media/hdphoto3.wdp"/><Relationship Id="rId9" Type="http://schemas.openxmlformats.org/officeDocument/2006/relationships/image" Target="../media/image6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67.png"/><Relationship Id="rId4" Type="http://schemas.openxmlformats.org/officeDocument/2006/relationships/image" Target="../media/image2.jpeg"/><Relationship Id="rId9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68.png"/><Relationship Id="rId5" Type="http://schemas.openxmlformats.org/officeDocument/2006/relationships/image" Target="../media/image1.png"/><Relationship Id="rId10" Type="http://schemas.openxmlformats.org/officeDocument/2006/relationships/image" Target="../media/image50.png"/><Relationship Id="rId4" Type="http://schemas.microsoft.com/office/2007/relationships/hdphoto" Target="../media/hdphoto3.wdp"/><Relationship Id="rId9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70.png"/><Relationship Id="rId4" Type="http://schemas.openxmlformats.org/officeDocument/2006/relationships/image" Target="../media/image2.jpeg"/><Relationship Id="rId9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72.png"/><Relationship Id="rId4" Type="http://schemas.openxmlformats.org/officeDocument/2006/relationships/image" Target="../media/image2.jpeg"/><Relationship Id="rId9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73.png"/><Relationship Id="rId5" Type="http://schemas.openxmlformats.org/officeDocument/2006/relationships/image" Target="../media/image1.png"/><Relationship Id="rId10" Type="http://schemas.openxmlformats.org/officeDocument/2006/relationships/image" Target="../media/image50.png"/><Relationship Id="rId4" Type="http://schemas.microsoft.com/office/2007/relationships/hdphoto" Target="../media/hdphoto3.wdp"/><Relationship Id="rId9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74.png"/><Relationship Id="rId4" Type="http://schemas.openxmlformats.org/officeDocument/2006/relationships/image" Target="../media/image2.jpeg"/><Relationship Id="rId9" Type="http://schemas.openxmlformats.org/officeDocument/2006/relationships/image" Target="../media/image55.pn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75.png"/><Relationship Id="rId5" Type="http://schemas.openxmlformats.org/officeDocument/2006/relationships/image" Target="../media/image1.png"/><Relationship Id="rId10" Type="http://schemas.openxmlformats.org/officeDocument/2006/relationships/image" Target="../media/image59.png"/><Relationship Id="rId4" Type="http://schemas.microsoft.com/office/2007/relationships/hdphoto" Target="../media/hdphoto3.wdp"/><Relationship Id="rId9" Type="http://schemas.openxmlformats.org/officeDocument/2006/relationships/image" Target="../media/image5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76.png"/><Relationship Id="rId4" Type="http://schemas.openxmlformats.org/officeDocument/2006/relationships/image" Target="../media/image2.jpeg"/><Relationship Id="rId9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52.png"/><Relationship Id="rId4" Type="http://schemas.openxmlformats.org/officeDocument/2006/relationships/image" Target="../media/image2.jpeg"/><Relationship Id="rId9" Type="http://schemas.openxmlformats.org/officeDocument/2006/relationships/image" Target="../media/image77.png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79.png"/><Relationship Id="rId5" Type="http://schemas.openxmlformats.org/officeDocument/2006/relationships/image" Target="../media/image1.png"/><Relationship Id="rId10" Type="http://schemas.openxmlformats.org/officeDocument/2006/relationships/image" Target="../media/image58.png"/><Relationship Id="rId4" Type="http://schemas.microsoft.com/office/2007/relationships/hdphoto" Target="../media/hdphoto3.wdp"/><Relationship Id="rId9" Type="http://schemas.openxmlformats.org/officeDocument/2006/relationships/image" Target="../media/image7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81.png"/><Relationship Id="rId4" Type="http://schemas.openxmlformats.org/officeDocument/2006/relationships/image" Target="../media/image2.jpeg"/><Relationship Id="rId9" Type="http://schemas.openxmlformats.org/officeDocument/2006/relationships/image" Target="../media/image55.png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83.png"/><Relationship Id="rId5" Type="http://schemas.openxmlformats.org/officeDocument/2006/relationships/image" Target="../media/image1.png"/><Relationship Id="rId10" Type="http://schemas.openxmlformats.org/officeDocument/2006/relationships/image" Target="../media/image82.png"/><Relationship Id="rId4" Type="http://schemas.microsoft.com/office/2007/relationships/hdphoto" Target="../media/hdphoto3.wdp"/><Relationship Id="rId9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85.png"/><Relationship Id="rId5" Type="http://schemas.openxmlformats.org/officeDocument/2006/relationships/image" Target="../media/image1.png"/><Relationship Id="rId10" Type="http://schemas.openxmlformats.org/officeDocument/2006/relationships/image" Target="../media/image84.png"/><Relationship Id="rId4" Type="http://schemas.microsoft.com/office/2007/relationships/hdphoto" Target="../media/hdphoto3.wdp"/><Relationship Id="rId9" Type="http://schemas.openxmlformats.org/officeDocument/2006/relationships/image" Target="../media/image34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88.png"/><Relationship Id="rId4" Type="http://schemas.openxmlformats.org/officeDocument/2006/relationships/image" Target="../media/image2.jpeg"/><Relationship Id="rId9" Type="http://schemas.openxmlformats.org/officeDocument/2006/relationships/image" Target="../media/image87.png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44.png"/><Relationship Id="rId5" Type="http://schemas.openxmlformats.org/officeDocument/2006/relationships/image" Target="../media/image1.png"/><Relationship Id="rId10" Type="http://schemas.openxmlformats.org/officeDocument/2006/relationships/image" Target="../media/image89.png"/><Relationship Id="rId4" Type="http://schemas.microsoft.com/office/2007/relationships/hdphoto" Target="../media/hdphoto3.wdp"/><Relationship Id="rId9" Type="http://schemas.openxmlformats.org/officeDocument/2006/relationships/image" Target="../media/image84.png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91.png"/><Relationship Id="rId5" Type="http://schemas.openxmlformats.org/officeDocument/2006/relationships/image" Target="../media/image1.png"/><Relationship Id="rId10" Type="http://schemas.openxmlformats.org/officeDocument/2006/relationships/image" Target="../media/image90.png"/><Relationship Id="rId4" Type="http://schemas.microsoft.com/office/2007/relationships/hdphoto" Target="../media/hdphoto3.wdp"/><Relationship Id="rId9" Type="http://schemas.openxmlformats.org/officeDocument/2006/relationships/image" Target="../media/image35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93.png"/><Relationship Id="rId4" Type="http://schemas.openxmlformats.org/officeDocument/2006/relationships/image" Target="../media/image2.jpeg"/><Relationship Id="rId9" Type="http://schemas.openxmlformats.org/officeDocument/2006/relationships/image" Target="../media/image92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94.png"/><Relationship Id="rId4" Type="http://schemas.openxmlformats.org/officeDocument/2006/relationships/image" Target="../media/image2.jpeg"/><Relationship Id="rId9" Type="http://schemas.openxmlformats.org/officeDocument/2006/relationships/image" Target="../media/image90.png"/></Relationships>
</file>

<file path=ppt/slides/_rels/slide5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9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96.png"/><Relationship Id="rId5" Type="http://schemas.openxmlformats.org/officeDocument/2006/relationships/image" Target="../media/image1.png"/><Relationship Id="rId10" Type="http://schemas.openxmlformats.org/officeDocument/2006/relationships/image" Target="../media/image95.png"/><Relationship Id="rId4" Type="http://schemas.microsoft.com/office/2007/relationships/hdphoto" Target="../media/hdphoto3.wdp"/><Relationship Id="rId9" Type="http://schemas.openxmlformats.org/officeDocument/2006/relationships/image" Target="../media/image12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9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01.png"/><Relationship Id="rId5" Type="http://schemas.openxmlformats.org/officeDocument/2006/relationships/image" Target="../media/image4.png"/><Relationship Id="rId10" Type="http://schemas.openxmlformats.org/officeDocument/2006/relationships/image" Target="../media/image100.png"/><Relationship Id="rId4" Type="http://schemas.openxmlformats.org/officeDocument/2006/relationships/image" Target="../media/image2.jpeg"/><Relationship Id="rId9" Type="http://schemas.openxmlformats.org/officeDocument/2006/relationships/image" Target="../media/image99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103.png"/><Relationship Id="rId4" Type="http://schemas.openxmlformats.org/officeDocument/2006/relationships/image" Target="../media/image2.jpeg"/><Relationship Id="rId9" Type="http://schemas.openxmlformats.org/officeDocument/2006/relationships/image" Target="../media/image102.png"/></Relationships>
</file>

<file path=ppt/slides/_rels/slide5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105.png"/><Relationship Id="rId5" Type="http://schemas.openxmlformats.org/officeDocument/2006/relationships/image" Target="../media/image1.png"/><Relationship Id="rId10" Type="http://schemas.openxmlformats.org/officeDocument/2006/relationships/image" Target="../media/image9.png"/><Relationship Id="rId4" Type="http://schemas.microsoft.com/office/2007/relationships/hdphoto" Target="../media/hdphoto3.wdp"/><Relationship Id="rId9" Type="http://schemas.openxmlformats.org/officeDocument/2006/relationships/image" Target="../media/image104.png"/></Relationships>
</file>

<file path=ppt/slides/_rels/slide5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10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107.png"/><Relationship Id="rId5" Type="http://schemas.openxmlformats.org/officeDocument/2006/relationships/image" Target="../media/image1.png"/><Relationship Id="rId10" Type="http://schemas.openxmlformats.org/officeDocument/2006/relationships/image" Target="../media/image106.png"/><Relationship Id="rId4" Type="http://schemas.microsoft.com/office/2007/relationships/hdphoto" Target="../media/hdphoto3.wdp"/><Relationship Id="rId9" Type="http://schemas.openxmlformats.org/officeDocument/2006/relationships/image" Target="../media/image12.png"/></Relationships>
</file>

<file path=ppt/slides/_rels/slide5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111.png"/><Relationship Id="rId5" Type="http://schemas.openxmlformats.org/officeDocument/2006/relationships/image" Target="../media/image1.png"/><Relationship Id="rId10" Type="http://schemas.openxmlformats.org/officeDocument/2006/relationships/image" Target="../media/image110.png"/><Relationship Id="rId4" Type="http://schemas.microsoft.com/office/2007/relationships/hdphoto" Target="../media/hdphoto3.wdp"/><Relationship Id="rId9" Type="http://schemas.openxmlformats.org/officeDocument/2006/relationships/image" Target="../media/image109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15.png"/><Relationship Id="rId5" Type="http://schemas.openxmlformats.org/officeDocument/2006/relationships/image" Target="../media/image4.png"/><Relationship Id="rId10" Type="http://schemas.openxmlformats.org/officeDocument/2006/relationships/image" Target="../media/image114.png"/><Relationship Id="rId4" Type="http://schemas.openxmlformats.org/officeDocument/2006/relationships/image" Target="../media/image2.jpeg"/><Relationship Id="rId9" Type="http://schemas.openxmlformats.org/officeDocument/2006/relationships/image" Target="../media/image113.png"/></Relationships>
</file>

<file path=ppt/slides/_rels/slide5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5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118.png"/><Relationship Id="rId5" Type="http://schemas.openxmlformats.org/officeDocument/2006/relationships/image" Target="../media/image1.png"/><Relationship Id="rId10" Type="http://schemas.openxmlformats.org/officeDocument/2006/relationships/image" Target="../media/image117.png"/><Relationship Id="rId4" Type="http://schemas.microsoft.com/office/2007/relationships/hdphoto" Target="../media/hdphoto3.wdp"/><Relationship Id="rId9" Type="http://schemas.openxmlformats.org/officeDocument/2006/relationships/image" Target="../media/image1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85" y="6256257"/>
            <a:ext cx="1142998" cy="263769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7" name="Rectángulo redondeado 6"/>
          <p:cNvSpPr/>
          <p:nvPr/>
        </p:nvSpPr>
        <p:spPr>
          <a:xfrm>
            <a:off x="1850967" y="1280845"/>
            <a:ext cx="8804365" cy="3542335"/>
          </a:xfrm>
          <a:prstGeom prst="round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6000" dirty="0" smtClean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MATEMÀTIQUES</a:t>
            </a:r>
            <a:endParaRPr lang="es-E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4400" i="1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PROBLEMES AMB EUROS</a:t>
            </a:r>
            <a:endParaRPr lang="es-ES" sz="1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 de texto 66"/>
          <p:cNvSpPr txBox="1"/>
          <p:nvPr/>
        </p:nvSpPr>
        <p:spPr>
          <a:xfrm>
            <a:off x="3105136" y="6256257"/>
            <a:ext cx="6296025" cy="40957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pictogramas: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Palao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Licencia: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Propiedad: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Gobierno de Aragón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Editado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FUNDACIÓN ADIMIR </a:t>
            </a:r>
            <a:r>
              <a:rPr lang="es-ES" sz="110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https://adimir.org/material-didactico/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10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898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656000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658489"/>
            <a:ext cx="1333191" cy="129657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71" y="953231"/>
            <a:ext cx="1350969" cy="1350969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676" r="293" b="20306"/>
          <a:stretch/>
        </p:blipFill>
        <p:spPr>
          <a:xfrm>
            <a:off x="1988649" y="1052279"/>
            <a:ext cx="1388978" cy="79429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55"/>
          <a:stretch/>
        </p:blipFill>
        <p:spPr>
          <a:xfrm>
            <a:off x="7949945" y="568739"/>
            <a:ext cx="546450" cy="1125667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5151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968620" y="170027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26" y="3370466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767178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9268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TINC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963285" y="682947"/>
            <a:ext cx="1115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COMPRO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614432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EM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40990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EM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5033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379559" y="1630332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AIGUA</a:t>
            </a:r>
            <a:endParaRPr lang="es-ES" b="1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55496" y="502638"/>
            <a:ext cx="10753880" cy="18015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62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1094 0 L -0.29492 -0.04815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6" y="-2407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291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71039" y="676777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0070C0"/>
                </a:solidFill>
              </a:rPr>
              <a:t>3</a:t>
            </a:r>
            <a:r>
              <a:rPr lang="es-ES" sz="2800" b="1" dirty="0" smtClean="0">
                <a:solidFill>
                  <a:schemeClr val="tx1"/>
                </a:solidFill>
              </a:rPr>
              <a:t> 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58892" y="175513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442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0258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690031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40990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68618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14" y="989492"/>
            <a:ext cx="1155574" cy="1155574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21224" r="8628" b="23637"/>
          <a:stretch/>
        </p:blipFill>
        <p:spPr>
          <a:xfrm>
            <a:off x="2132065" y="1021599"/>
            <a:ext cx="1460013" cy="881062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73040">
            <a:off x="7735208" y="789455"/>
            <a:ext cx="881399" cy="881399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7301137" y="1650862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REVISTA</a:t>
            </a:r>
            <a:endParaRPr lang="es-ES" b="1" dirty="0"/>
          </a:p>
        </p:txBody>
      </p:sp>
      <p:sp>
        <p:nvSpPr>
          <p:cNvPr id="29" name="Rectángulo redondeado 28"/>
          <p:cNvSpPr/>
          <p:nvPr/>
        </p:nvSpPr>
        <p:spPr>
          <a:xfrm>
            <a:off x="255496" y="502638"/>
            <a:ext cx="10753880" cy="18016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593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95833E-6 2.25514E-17 L -0.29532 -0.05093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61" y="-224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1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88159" y="74992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61239" y="1333439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4</a:t>
            </a:r>
            <a:r>
              <a:rPr lang="es-ES" sz="2800" b="1" dirty="0" smtClean="0">
                <a:solidFill>
                  <a:srgbClr val="0070C0"/>
                </a:solidFill>
              </a:rPr>
              <a:t>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57724" y="179171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84298" y="737322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MARC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65834" y="737322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28084" y="733331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60058" y="733331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45714" y="1703606"/>
            <a:ext cx="158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XOCOLATA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8314" r="4556" b="18558"/>
          <a:stretch/>
        </p:blipFill>
        <p:spPr>
          <a:xfrm>
            <a:off x="2086574" y="1086777"/>
            <a:ext cx="1224000" cy="80957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18" y="1042536"/>
            <a:ext cx="884956" cy="88495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575" y="803989"/>
            <a:ext cx="860219" cy="860219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710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371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66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798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19119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901595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107650" y="57542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2466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4</a:t>
            </a:r>
            <a:r>
              <a:rPr lang="es-ES" sz="2800" b="1" dirty="0" smtClean="0">
                <a:solidFill>
                  <a:srgbClr val="0070C0"/>
                </a:solidFill>
              </a:rPr>
              <a:t>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950332" y="175513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71190" y="630058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TU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6583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TENS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689507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9545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ET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ET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2348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13378" y="1672383"/>
            <a:ext cx="1622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COLA-CAO</a:t>
            </a: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3" r="17007"/>
          <a:stretch/>
        </p:blipFill>
        <p:spPr>
          <a:xfrm>
            <a:off x="674571" y="1011421"/>
            <a:ext cx="525979" cy="81169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621" y="907330"/>
            <a:ext cx="821880" cy="82188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0" t="18313" r="8629" b="20595"/>
          <a:stretch/>
        </p:blipFill>
        <p:spPr>
          <a:xfrm>
            <a:off x="2064110" y="1011421"/>
            <a:ext cx="1267198" cy="864000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5890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70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04167E-6 3.7037E-7 L 0.30104 -0.05509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75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833">
            <a:off x="7747877" y="719017"/>
            <a:ext cx="999564" cy="98125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8747440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80369" y="644527"/>
            <a:ext cx="1333191" cy="129657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4" r="12916"/>
          <a:stretch/>
        </p:blipFill>
        <p:spPr>
          <a:xfrm>
            <a:off x="592373" y="952310"/>
            <a:ext cx="693534" cy="97957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676" r="293" b="20306"/>
          <a:stretch/>
        </p:blipFill>
        <p:spPr>
          <a:xfrm>
            <a:off x="1988649" y="1052279"/>
            <a:ext cx="1388978" cy="79429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5151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6078348" y="170027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26" y="3361350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6069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9268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TINC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977706" y="623603"/>
            <a:ext cx="1115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COMPRO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614432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EM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40990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EM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5033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414110" y="1623792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REGLA</a:t>
            </a:r>
            <a:endParaRPr lang="es-ES" b="1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55496" y="502638"/>
            <a:ext cx="10753880" cy="15987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998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1094 0 L -0.29492 -0.04815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6" y="-2407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10171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614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69037" y="637640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36007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</a:t>
            </a:r>
            <a:r>
              <a:rPr lang="es-ES" sz="2800" b="1" dirty="0" smtClean="0">
                <a:solidFill>
                  <a:schemeClr val="tx1"/>
                </a:solidFill>
              </a:rPr>
              <a:t> 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36847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793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36492" y="627594"/>
            <a:ext cx="1155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CLAUDIA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689507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15889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8314" r="2519" b="16522"/>
          <a:stretch/>
        </p:blipFill>
        <p:spPr>
          <a:xfrm>
            <a:off x="2293421" y="1091654"/>
            <a:ext cx="1188000" cy="79417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464" y="948466"/>
            <a:ext cx="748488" cy="74848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57" y="982588"/>
            <a:ext cx="920073" cy="920073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6971953" y="1652484"/>
            <a:ext cx="1724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UNES GALETES</a:t>
            </a:r>
            <a:endParaRPr lang="es-ES" b="1" dirty="0"/>
          </a:p>
        </p:txBody>
      </p:sp>
      <p:sp>
        <p:nvSpPr>
          <p:cNvPr id="29" name="Rectángulo redondeado 28"/>
          <p:cNvSpPr/>
          <p:nvPr/>
        </p:nvSpPr>
        <p:spPr>
          <a:xfrm>
            <a:off x="255496" y="502638"/>
            <a:ext cx="10753880" cy="15987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19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70833E-6 0.00278 L -0.25951 -0.05093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2" y="-268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077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19119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65019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934001" y="713017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378359" y="1351727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2</a:t>
            </a:r>
            <a:r>
              <a:rPr lang="es-ES" sz="2800" b="1" dirty="0" smtClean="0">
                <a:solidFill>
                  <a:srgbClr val="0070C0"/>
                </a:solidFill>
              </a:rPr>
              <a:t>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712588" y="186486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30602" y="645882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LAURA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02410" y="645882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84687" y="641891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162442" y="645882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10882" y="1779340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BATUT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339" r="4843" b="23872"/>
          <a:stretch/>
        </p:blipFill>
        <p:spPr>
          <a:xfrm>
            <a:off x="2126528" y="989663"/>
            <a:ext cx="1297471" cy="8016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37" y="1146591"/>
            <a:ext cx="972000" cy="73608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204" y="936285"/>
            <a:ext cx="850040" cy="850040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67188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3026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04167E-6 3.7037E-7 L 0.30104 -0.06296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3148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19899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87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34463" y="91452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333439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2</a:t>
            </a:r>
            <a:r>
              <a:rPr lang="es-ES" sz="2800" b="1" dirty="0" smtClean="0">
                <a:solidFill>
                  <a:schemeClr val="tx1"/>
                </a:solidFill>
              </a:rPr>
              <a:t> 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785740" y="186486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900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57450" y="645882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JOAN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20698" y="645882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644773" y="641891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68618" y="641891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350" r="2520" b="18558"/>
          <a:stretch/>
        </p:blipFill>
        <p:spPr>
          <a:xfrm>
            <a:off x="2219535" y="1032848"/>
            <a:ext cx="1116000" cy="699413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7450172" y="178474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PLÀTANS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5" t="14857" r="14566" b="15543"/>
          <a:stretch/>
        </p:blipFill>
        <p:spPr>
          <a:xfrm>
            <a:off x="657450" y="985535"/>
            <a:ext cx="774304" cy="78788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978" y="834060"/>
            <a:ext cx="916662" cy="916662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7084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28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3.95833E-6 -3.33333E-6 L -0.24987 -0.05093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61" y="-2037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093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15007" y="859657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88087" y="1333439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2</a:t>
            </a:r>
            <a:r>
              <a:rPr lang="es-ES" sz="2800" b="1" dirty="0" smtClean="0">
                <a:solidFill>
                  <a:srgbClr val="0070C0"/>
                </a:solidFill>
              </a:rPr>
              <a:t>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584572" y="179171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11146" y="737322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MARC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92682" y="737322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469787" y="733331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86906" y="733331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21487" y="1711591"/>
            <a:ext cx="158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UNES PATATES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8314" r="4556" b="18558"/>
          <a:stretch/>
        </p:blipFill>
        <p:spPr>
          <a:xfrm>
            <a:off x="2013422" y="1086777"/>
            <a:ext cx="1224000" cy="80957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432" y="914521"/>
            <a:ext cx="758135" cy="7581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66" y="1042536"/>
            <a:ext cx="884956" cy="884956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8016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451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66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1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19119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65019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69506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39664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8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986908" y="177342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19081" y="62541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TU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TENS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874866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COMPRES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ET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4858110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ET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195466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46" y="992936"/>
            <a:ext cx="1072234" cy="10722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8964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251" y="819094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62714">
            <a:off x="7635639" y="738484"/>
            <a:ext cx="987582" cy="987582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371758" y="1695837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LLIBRE</a:t>
            </a:r>
            <a:endParaRPr lang="es-ES" b="1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55496" y="502638"/>
            <a:ext cx="10753880" cy="16170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437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08333E-6 -1.11111E-6 L 0.28138 -0.06944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3796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56475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598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74992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14935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7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6041772" y="184657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424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84298" y="591018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TU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3898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TENS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975261" y="591018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COMPRES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ET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ET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08854" y="583550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59" y="986728"/>
            <a:ext cx="1042727" cy="104272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64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173" b="18427"/>
          <a:stretch/>
        </p:blipFill>
        <p:spPr>
          <a:xfrm>
            <a:off x="2044167" y="1024128"/>
            <a:ext cx="1524003" cy="95097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766" y="973177"/>
            <a:ext cx="842483" cy="842483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379666" y="1762952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GEL</a:t>
            </a:r>
            <a:endParaRPr lang="es-ES" b="1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55496" y="502638"/>
            <a:ext cx="10753880" cy="1819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840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313 0 L -0.25274 -0.05093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7" y="-2546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648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37407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10155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84136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3322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9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6023484" y="175513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1231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56700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91213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3204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64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974" b="20827"/>
          <a:stretch/>
        </p:blipFill>
        <p:spPr>
          <a:xfrm>
            <a:off x="2173404" y="1025882"/>
            <a:ext cx="1524003" cy="93268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03" y="1038765"/>
            <a:ext cx="1122777" cy="850262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758" y="727736"/>
            <a:ext cx="1110406" cy="1110406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479539" y="1638976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PILOTA</a:t>
            </a:r>
            <a:endParaRPr lang="es-ES" b="1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55496" y="502638"/>
            <a:ext cx="10753880" cy="18016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877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33333E-6 3.7037E-7 L 0.29857 -0.0669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56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01611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31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199055" y="768217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7952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smtClean="0">
                <a:solidFill>
                  <a:srgbClr val="0070C0"/>
                </a:solidFill>
              </a:rPr>
              <a:t>6 </a:t>
            </a:r>
            <a:r>
              <a:rPr lang="es-ES" sz="2800" b="1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932044" y="162711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255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73060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L’AVI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20698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836473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78346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64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574" b="23227"/>
          <a:stretch/>
        </p:blipFill>
        <p:spPr>
          <a:xfrm>
            <a:off x="2099031" y="1024128"/>
            <a:ext cx="1524003" cy="841248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434423" y="1541674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COLORS</a:t>
            </a:r>
            <a:endParaRPr lang="es-ES" b="1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69" y="1017302"/>
            <a:ext cx="903079" cy="90307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661" y="842151"/>
            <a:ext cx="707017" cy="707017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6919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939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938 0 L -0.25143 -0.0666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9" y="-333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54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71039" y="80479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5151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7</a:t>
            </a:r>
            <a:r>
              <a:rPr lang="es-ES" sz="2800" b="1" dirty="0" smtClean="0">
                <a:solidFill>
                  <a:srgbClr val="0070C0"/>
                </a:solidFill>
              </a:rPr>
              <a:t>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730876" y="177342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36067" y="62541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8412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54585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5033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64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477" b="21723"/>
          <a:stretch/>
        </p:blipFill>
        <p:spPr>
          <a:xfrm>
            <a:off x="1984324" y="1060704"/>
            <a:ext cx="1524003" cy="896112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215257" y="1696552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CARAMELS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129" y="794485"/>
            <a:ext cx="884438" cy="88443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63" y="985884"/>
            <a:ext cx="1080000" cy="1080000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72674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750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30104 -0.05255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639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584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10155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73164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37835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>
                <a:solidFill>
                  <a:srgbClr val="0070C0"/>
                </a:solidFill>
              </a:rPr>
              <a:t>5</a:t>
            </a:r>
            <a:r>
              <a:rPr lang="es-ES" sz="2800" b="1" dirty="0" smtClean="0">
                <a:solidFill>
                  <a:srgbClr val="0070C0"/>
                </a:solidFill>
              </a:rPr>
              <a:t>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66369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9402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98729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177178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64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974" b="19626"/>
          <a:stretch/>
        </p:blipFill>
        <p:spPr>
          <a:xfrm>
            <a:off x="2099031" y="1024128"/>
            <a:ext cx="1524003" cy="950976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144400" y="1588066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UNES POMES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9" y="1102150"/>
            <a:ext cx="961576" cy="877311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7331592" y="701166"/>
            <a:ext cx="1105559" cy="921610"/>
            <a:chOff x="7035729" y="443006"/>
            <a:chExt cx="1722924" cy="1643464"/>
          </a:xfrm>
        </p:grpSpPr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5729" y="1209717"/>
              <a:ext cx="864000" cy="864000"/>
            </a:xfrm>
            <a:prstGeom prst="rect">
              <a:avLst/>
            </a:prstGeom>
          </p:spPr>
        </p:pic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94653" y="1222470"/>
              <a:ext cx="864000" cy="864000"/>
            </a:xfrm>
            <a:prstGeom prst="rect">
              <a:avLst/>
            </a:prstGeom>
          </p:spPr>
        </p:pic>
        <p:pic>
          <p:nvPicPr>
            <p:cNvPr id="29" name="Imagen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8435" y="443006"/>
              <a:ext cx="864000" cy="864000"/>
            </a:xfrm>
            <a:prstGeom prst="rect">
              <a:avLst/>
            </a:prstGeom>
          </p:spPr>
        </p:pic>
      </p:grpSp>
      <p:sp>
        <p:nvSpPr>
          <p:cNvPr id="30" name="Rectángulo redondeado 29"/>
          <p:cNvSpPr/>
          <p:nvPr/>
        </p:nvSpPr>
        <p:spPr>
          <a:xfrm>
            <a:off x="255496" y="502638"/>
            <a:ext cx="10753880" cy="16535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122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458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24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74763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174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144191" y="64020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2466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17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36847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659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474570" y="627594"/>
            <a:ext cx="135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 MARIA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56266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4711806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2348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445046" y="1649932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CAMIÍO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22294"/>
          <a:stretch/>
        </p:blipFill>
        <p:spPr>
          <a:xfrm>
            <a:off x="2092374" y="1062798"/>
            <a:ext cx="1524003" cy="85953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8" b="19011"/>
          <a:stretch/>
        </p:blipFill>
        <p:spPr>
          <a:xfrm>
            <a:off x="7621267" y="914400"/>
            <a:ext cx="1124244" cy="713232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6" b="13953"/>
          <a:stretch/>
        </p:blipFill>
        <p:spPr>
          <a:xfrm>
            <a:off x="651037" y="1062798"/>
            <a:ext cx="984573" cy="685261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02638"/>
            <a:ext cx="10753880" cy="15166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907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54167E-6 1.48148E-6 L -0.29193 -0.05741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79" y="-317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71" b="26629"/>
          <a:stretch/>
        </p:blipFill>
        <p:spPr>
          <a:xfrm rot="1075976">
            <a:off x="7152748" y="881320"/>
            <a:ext cx="1524003" cy="73152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998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65019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71335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3322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17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0027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39162" y="627594"/>
            <a:ext cx="96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ANGELS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3898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3888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932029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3204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76406" y="160801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PATÍ</a:t>
            </a:r>
            <a:endParaRPr lang="es-ES" b="1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22294"/>
          <a:stretch/>
        </p:blipFill>
        <p:spPr>
          <a:xfrm>
            <a:off x="2113936" y="1064200"/>
            <a:ext cx="1524003" cy="85953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85" y="933345"/>
            <a:ext cx="1044000" cy="1044000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9"/>
            <a:ext cx="10753880" cy="16187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66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30104 -0.0740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37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584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19119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65019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65848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4295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14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62711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67178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PAU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1097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79070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968605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434423" y="1552925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PILOTA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056" y="674323"/>
            <a:ext cx="955547" cy="95554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53" y="935988"/>
            <a:ext cx="926792" cy="926792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22294"/>
          <a:stretch/>
        </p:blipFill>
        <p:spPr>
          <a:xfrm>
            <a:off x="1968681" y="990339"/>
            <a:ext cx="1524003" cy="859536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9"/>
            <a:ext cx="10753880" cy="14524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018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04167E-6 3.7037E-7 L 0.29857 -0.07222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61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395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464255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46731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64020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8808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18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36847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82204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SOFÍA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86906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17642" y="1655980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MOTXILLA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22294"/>
          <a:stretch/>
        </p:blipFill>
        <p:spPr>
          <a:xfrm>
            <a:off x="2100252" y="1086404"/>
            <a:ext cx="1524003" cy="85953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84" t="200" r="37751" b="73400"/>
          <a:stretch/>
        </p:blipFill>
        <p:spPr>
          <a:xfrm>
            <a:off x="729259" y="992935"/>
            <a:ext cx="862005" cy="87985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667" y="737761"/>
            <a:ext cx="971900" cy="971900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9"/>
            <a:ext cx="10753880" cy="152267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600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75E-6 3.7037E-7 L 0.29805 -0.0740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96" y="-37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132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76740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914746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676777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7952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11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4889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TÚ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TENS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31073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COMPRES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ET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ET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78346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71098" y="1606385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RASPALL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22294"/>
          <a:stretch/>
        </p:blipFill>
        <p:spPr>
          <a:xfrm>
            <a:off x="2125419" y="986737"/>
            <a:ext cx="1524003" cy="85953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81" y="951097"/>
            <a:ext cx="1152000" cy="115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397" y="512063"/>
            <a:ext cx="1177947" cy="1177947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6004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909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4.375E-6 3.7037E-7 L 0.29805 -0.05509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96" y="-275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582848" y="524717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01611" y="524717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918" y="361461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3414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82308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278575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19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0027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967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02586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JOANA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68618" y="678467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72800" y="1615278"/>
            <a:ext cx="1711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RADIO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22294"/>
          <a:stretch/>
        </p:blipFill>
        <p:spPr>
          <a:xfrm>
            <a:off x="2183814" y="1062798"/>
            <a:ext cx="1524003" cy="85953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0" t="432" r="37200" b="74600"/>
          <a:stretch/>
        </p:blipFill>
        <p:spPr>
          <a:xfrm>
            <a:off x="619597" y="1030700"/>
            <a:ext cx="935999" cy="1024968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416" y="589122"/>
            <a:ext cx="952658" cy="952658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6170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882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4.79167E-6 -3.7037E-7 L -0.27031 -0.05741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11" y="-349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90240" y="5192306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25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38187" y="5192306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21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598" y="3559753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286571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78650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7952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25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68198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731" y="3443618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47722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512138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4784958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78346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301137" y="1581096"/>
            <a:ext cx="1784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BATEDORA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993738"/>
            <a:ext cx="1524003" cy="8778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17401">
            <a:off x="7806485" y="695855"/>
            <a:ext cx="830157" cy="83015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34" y="1068729"/>
            <a:ext cx="936000" cy="936000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76507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536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781 0.00278 L -0.28125 -0.07222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72" y="-375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735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19119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938171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78650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4295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34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36847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47722" y="737322"/>
            <a:ext cx="989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MARTA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737322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6989846" y="1644392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JERSEY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016" y="688021"/>
            <a:ext cx="1061552" cy="1061552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1121754"/>
            <a:ext cx="1524003" cy="8778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6" b="13953"/>
          <a:stretch/>
        </p:blipFill>
        <p:spPr>
          <a:xfrm>
            <a:off x="475474" y="1171291"/>
            <a:ext cx="1224000" cy="851902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57502"/>
            <a:ext cx="10753880" cy="17284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356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08333E-6 1.11111E-6 L 0.29779 -0.07222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4" y="-3773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65728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301242" y="74992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3322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27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696" y="3431737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39162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2270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3204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36778" y="1629726"/>
            <a:ext cx="1784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ABRIC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234309" y="1066890"/>
            <a:ext cx="1524003" cy="8778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9" y="986528"/>
            <a:ext cx="972000" cy="972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977" y="636002"/>
            <a:ext cx="950889" cy="950889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6170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027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08333E-6 0 L -0.30547 -0.0534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3" y="-268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584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37407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919883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74992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2466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28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474570" y="627594"/>
            <a:ext cx="989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PAU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2348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26286" y="1638439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RAQUETA</a:t>
            </a:r>
            <a:endParaRPr lang="es-ES" b="1" dirty="0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975450"/>
            <a:ext cx="1524003" cy="8778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03" y="597176"/>
            <a:ext cx="1116797" cy="111679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00" t="200" r="34800" b="72200"/>
          <a:stretch/>
        </p:blipFill>
        <p:spPr>
          <a:xfrm>
            <a:off x="531839" y="1025577"/>
            <a:ext cx="900000" cy="900001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710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4163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33333E-6 3.7037E-7 L 0.29948 -0.0740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74" y="-37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1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37407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28443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21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78650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63439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31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5513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47722" y="627594"/>
            <a:ext cx="989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TINC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EM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42656" y="3887053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EM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43321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20835" y="1680810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PLAXA</a:t>
            </a:r>
            <a:endParaRPr lang="es-ES" b="1" dirty="0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1048602"/>
            <a:ext cx="1524003" cy="87782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34" y="974442"/>
            <a:ext cx="1080000" cy="1080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258" y="584831"/>
            <a:ext cx="1024630" cy="1024630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7284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8390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33333E-6 3.7037E-7 L 0.29857 -0.0666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65728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73164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3322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42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459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730602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58529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49351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2270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3204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83878" y="1648166"/>
            <a:ext cx="1784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UNES BOTES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234309" y="1085178"/>
            <a:ext cx="1524003" cy="8778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49" y="1059680"/>
            <a:ext cx="972000" cy="97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100" y="757025"/>
            <a:ext cx="815743" cy="815743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7284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718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08333E-6 0 L -0.30547 -0.0534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3" y="-268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770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24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65019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25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70144" y="684920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4295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26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0027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30602" y="627594"/>
            <a:ext cx="96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ANGELS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932029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48851" y="1625946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UNS PATINS</a:t>
            </a:r>
            <a:endParaRPr lang="es-ES" b="1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25" y="915057"/>
            <a:ext cx="1044000" cy="1044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1085178"/>
            <a:ext cx="1524003" cy="87782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072" y="690019"/>
            <a:ext cx="1035908" cy="1035908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60272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340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30104 -0.0740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37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74763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174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144191" y="804793"/>
            <a:ext cx="1190917" cy="1158209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2466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36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36847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964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84033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L’AVIA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4711806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2348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447674" y="1648014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CADIRA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49" y="971145"/>
            <a:ext cx="1044000" cy="1044000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1085178"/>
            <a:ext cx="1524003" cy="87782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153" y="672535"/>
            <a:ext cx="967666" cy="967666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255496" y="502638"/>
            <a:ext cx="10753880" cy="162223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949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54167E-6 1.48148E-6 L -0.29193 -0.05741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79" y="-317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137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76740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914746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995785" y="820554"/>
            <a:ext cx="1191085" cy="1158373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7952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42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84298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TÚ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TENS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COMPRES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ET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50718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ET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78346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92777" y="1642321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PATIN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29" y="1005961"/>
            <a:ext cx="972966" cy="972966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1085178"/>
            <a:ext cx="1524003" cy="87782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061" y="794848"/>
            <a:ext cx="857725" cy="857725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6144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242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4.375E-6 3.7037E-7 L 0.29805 -0.05509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96" y="-275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90240" y="5192306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38187" y="5192306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598" y="3559753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286571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125903" y="74992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43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68198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26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11146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8412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4784958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68618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70509" y="1610788"/>
            <a:ext cx="1784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RAQUETA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014853" y="1085178"/>
            <a:ext cx="1524003" cy="87782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58" y="1068729"/>
            <a:ext cx="936000" cy="936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175" y="626765"/>
            <a:ext cx="834067" cy="834067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54386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53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781 0.00278 L -0.28125 -0.07222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72" y="-375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584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37407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34463" y="64020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45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22316" y="1736847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30602" y="641786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LAURA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41786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674388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68618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16945" y="1645308"/>
            <a:ext cx="2076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IMPERMEABLE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37" y="1032767"/>
            <a:ext cx="972000" cy="736082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1007930"/>
            <a:ext cx="1524003" cy="8778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185" y="475253"/>
            <a:ext cx="1094381" cy="1094381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58044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142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33333E-6 0.00833 L 0.29857 -0.06944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889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56475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598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74992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14935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32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6041772" y="179171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752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57450" y="591018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TU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TENS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985284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COMPRES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ET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ET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13754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87" y="932377"/>
            <a:ext cx="1035299" cy="1035299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7335713" y="1717666"/>
            <a:ext cx="1779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BUFANDA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993738"/>
            <a:ext cx="1524003" cy="87782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220" y="679543"/>
            <a:ext cx="984437" cy="984437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6392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906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313 0 L -0.25274 -0.05093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7" y="-2546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01611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31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72207" y="62191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7952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47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932044" y="162711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085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9402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L’AVI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20698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82069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78346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349583" y="1545155"/>
            <a:ext cx="1844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UNES SABATES</a:t>
            </a:r>
            <a:endParaRPr lang="es-ES" b="1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05" y="1070621"/>
            <a:ext cx="863066" cy="863066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051429" y="1085178"/>
            <a:ext cx="1524003" cy="87782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866" y="682026"/>
            <a:ext cx="934596" cy="934596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5621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777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938 0 L -0.25143 -0.0666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9" y="-333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770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10155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64020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37835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37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66369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574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5727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136234" y="678195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86194" y="1603375"/>
            <a:ext cx="1983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TOSTADORA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70" y="1008924"/>
            <a:ext cx="918971" cy="838439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06293" y="993738"/>
            <a:ext cx="1524003" cy="8778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354" y="765782"/>
            <a:ext cx="904448" cy="904448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5255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596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458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24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65728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64020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3322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522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57450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2270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3204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22683" y="1638439"/>
            <a:ext cx="2149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LLUM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993738"/>
            <a:ext cx="1524003" cy="8778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7" y="1059680"/>
            <a:ext cx="972000" cy="97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195" y="667916"/>
            <a:ext cx="834524" cy="834524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6919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291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08333E-6 0 L -0.30547 -0.0534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3" y="-268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370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37407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28443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7898" y="67473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63439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37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5513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492858" y="627594"/>
            <a:ext cx="989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1097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TINC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EM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42656" y="3887053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EM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78618" y="664547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311166" y="1675015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CAMISA</a:t>
            </a:r>
            <a:endParaRPr lang="es-ES" b="1" dirty="0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1959989" y="1048602"/>
            <a:ext cx="1524003" cy="87782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0" y="937866"/>
            <a:ext cx="1080000" cy="1080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767" y="740507"/>
            <a:ext cx="896839" cy="896839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5417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557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33333E-6 3.7037E-7 L 0.29857 -0.06667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65728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71335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4295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41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522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94026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2270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37574" y="1642383"/>
            <a:ext cx="2149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UNS PANTALONS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69" y="1085178"/>
            <a:ext cx="1524003" cy="8778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73" y="1059680"/>
            <a:ext cx="972000" cy="972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177" y="758529"/>
            <a:ext cx="771360" cy="771360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6919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109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08333E-6 0 L -0.30547 -0.0534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3" y="-268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65728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65848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4295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44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355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29434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58529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2270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20437" y="1624277"/>
            <a:ext cx="2149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QUADRE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234309" y="1085178"/>
            <a:ext cx="1524003" cy="8778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681" y="730034"/>
            <a:ext cx="968858" cy="96885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58" y="977289"/>
            <a:ext cx="936000" cy="936000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315736" y="529007"/>
            <a:ext cx="10753880" cy="15723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8773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08333E-6 0 L -0.30547 -0.0534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3" y="-268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694" y="3077101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37407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919883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91452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2466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62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47722" y="627594"/>
            <a:ext cx="989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PAU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96186" y="678195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94436" y="1638439"/>
            <a:ext cx="191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MICROONES</a:t>
            </a:r>
            <a:endParaRPr lang="es-ES" b="1" dirty="0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307461" y="975450"/>
            <a:ext cx="1114113" cy="64172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00" t="200" r="34800" b="72200"/>
          <a:stretch/>
        </p:blipFill>
        <p:spPr>
          <a:xfrm>
            <a:off x="641567" y="1025577"/>
            <a:ext cx="900000" cy="900001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307461" y="1706122"/>
            <a:ext cx="1114113" cy="64172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94" b="14406"/>
          <a:stretch/>
        </p:blipFill>
        <p:spPr>
          <a:xfrm>
            <a:off x="7439320" y="841247"/>
            <a:ext cx="1060016" cy="775931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02638"/>
            <a:ext cx="10753880" cy="19536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071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33333E-6 3.7037E-7 L 0.29948 -0.07407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74" y="-370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65728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235631" y="80479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3322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84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877180" y="171855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545" y="3344938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84298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58529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29252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2270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32042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350057" y="1606507"/>
            <a:ext cx="1784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MÓVIL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362326" y="975450"/>
            <a:ext cx="1155574" cy="66560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45" y="1059680"/>
            <a:ext cx="972000" cy="972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344876" y="1721318"/>
            <a:ext cx="1155574" cy="66560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849" y="657270"/>
            <a:ext cx="899376" cy="899376"/>
          </a:xfrm>
          <a:prstGeom prst="rect">
            <a:avLst/>
          </a:prstGeom>
        </p:spPr>
      </p:pic>
      <p:sp>
        <p:nvSpPr>
          <p:cNvPr id="29" name="Rectángulo redondeado 28"/>
          <p:cNvSpPr/>
          <p:nvPr/>
        </p:nvSpPr>
        <p:spPr>
          <a:xfrm>
            <a:off x="255496" y="502638"/>
            <a:ext cx="10753880" cy="19536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90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08333E-6 0 L -0.30547 -0.05347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73" y="-268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998" y="3370125"/>
            <a:ext cx="1116000" cy="1116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65019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16175" y="73164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33223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93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94300" y="170027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57450" y="627594"/>
            <a:ext cx="96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ANGELS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65834" y="609306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4637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932029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32042" y="650899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73861" y="1642024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TABLET</a:t>
            </a:r>
            <a:endParaRPr lang="es-ES" b="1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73" y="1061361"/>
            <a:ext cx="1044000" cy="1044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97733" y="1085178"/>
            <a:ext cx="1020117" cy="587586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80283" y="1744259"/>
            <a:ext cx="1020117" cy="5875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256" y="705516"/>
            <a:ext cx="775896" cy="775896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02638"/>
            <a:ext cx="10753880" cy="19536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638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30104 -0.07407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370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54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906447" y="69506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5151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120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566284" y="177342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08051" y="62541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5610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436644" y="733331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5033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38976" y="1726705"/>
            <a:ext cx="156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CÀMARA</a:t>
            </a:r>
            <a:endParaRPr lang="es-ES" b="1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23" y="931020"/>
            <a:ext cx="1080000" cy="1080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125419" y="1012303"/>
            <a:ext cx="984119" cy="57866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106553" y="1696417"/>
            <a:ext cx="984119" cy="57866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004" y="623603"/>
            <a:ext cx="947662" cy="947662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02638"/>
            <a:ext cx="10753880" cy="19536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21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30104 -0.05255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639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719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23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01611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31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71039" y="71335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79527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77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730876" y="162711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085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2087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L’AVI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9268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619524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23754" y="664547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48415" y="1545155"/>
            <a:ext cx="1844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 RELLOTGE</a:t>
            </a:r>
            <a:endParaRPr lang="es-ES" b="1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81" y="1053738"/>
            <a:ext cx="1125574" cy="112557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42870" y="975450"/>
            <a:ext cx="1053224" cy="60665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423" y="676882"/>
            <a:ext cx="926722" cy="926722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0" b="21800"/>
          <a:stretch/>
        </p:blipFill>
        <p:spPr>
          <a:xfrm>
            <a:off x="2154618" y="1601805"/>
            <a:ext cx="1053224" cy="606656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02638"/>
            <a:ext cx="10753880" cy="17423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143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938 0 L -0.25143 -0.06667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9" y="-3333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54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88159" y="69506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51511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130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547996" y="177342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08051" y="62541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SOFÍA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56106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418356" y="733331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50330" y="719139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120688" y="1671841"/>
            <a:ext cx="156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ANELL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125419" y="1012303"/>
            <a:ext cx="984119" cy="57866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106553" y="1604977"/>
            <a:ext cx="984119" cy="578661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75790"/>
            <a:ext cx="10753880" cy="16078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17" r="13297" b="23144"/>
          <a:stretch/>
        </p:blipFill>
        <p:spPr>
          <a:xfrm>
            <a:off x="7404328" y="858640"/>
            <a:ext cx="833957" cy="530352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84" t="200" r="37751" b="73400"/>
          <a:stretch/>
        </p:blipFill>
        <p:spPr>
          <a:xfrm>
            <a:off x="483530" y="989506"/>
            <a:ext cx="987552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99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30104 -0.05255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639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770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10155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51583" y="69506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37835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150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529708" y="166369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767178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LAIA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381780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05872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163530" y="69184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6869346" y="1586496"/>
            <a:ext cx="1983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COLLARET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29" y="974647"/>
            <a:ext cx="1104818" cy="1008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326587" y="957439"/>
            <a:ext cx="1020695" cy="600167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326009" y="1531825"/>
            <a:ext cx="1020695" cy="60016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472" y="808269"/>
            <a:ext cx="731905" cy="731905"/>
          </a:xfrm>
          <a:prstGeom prst="rect">
            <a:avLst/>
          </a:prstGeom>
        </p:spPr>
      </p:pic>
      <p:sp>
        <p:nvSpPr>
          <p:cNvPr id="31" name="Rectángulo redondeado 30"/>
          <p:cNvSpPr/>
          <p:nvPr/>
        </p:nvSpPr>
        <p:spPr>
          <a:xfrm>
            <a:off x="255496" y="502638"/>
            <a:ext cx="10753880" cy="166593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807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458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24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290240" y="5192306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38187" y="5192306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598" y="3559753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286571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88159" y="676777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160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21148" y="168198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731" y="3443618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29434" y="627594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92682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473220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4784958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54970" y="650899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61685" y="1605860"/>
            <a:ext cx="1784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UNES ULLERES</a:t>
            </a:r>
            <a:endParaRPr lang="es-ES" b="1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46" y="1068729"/>
            <a:ext cx="936000" cy="936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125419" y="939151"/>
            <a:ext cx="1090153" cy="641009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106553" y="1531825"/>
            <a:ext cx="1090153" cy="64100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08" b="21856"/>
          <a:stretch/>
        </p:blipFill>
        <p:spPr>
          <a:xfrm>
            <a:off x="7418353" y="740724"/>
            <a:ext cx="1229189" cy="694944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02638"/>
            <a:ext cx="10753880" cy="17433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244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781 0.00278 L -0.28125 -0.07222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72" y="-375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582848" y="524717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01611" y="524717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918" y="361461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3414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51583" y="80479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42951" y="1351727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190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02860" y="179171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967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02586" y="700746"/>
            <a:ext cx="86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JOANA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47546" y="700746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454932" y="696755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751619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28974" y="1701295"/>
            <a:ext cx="1711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CONSOLA</a:t>
            </a:r>
            <a:endParaRPr lang="es-ES" b="1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0" t="432" r="37200" b="74600"/>
          <a:stretch/>
        </p:blipFill>
        <p:spPr>
          <a:xfrm>
            <a:off x="601309" y="1103852"/>
            <a:ext cx="935999" cy="1024968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207116" y="1020564"/>
            <a:ext cx="1020695" cy="600167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5" b="20866"/>
          <a:stretch/>
        </p:blipFill>
        <p:spPr>
          <a:xfrm>
            <a:off x="2213196" y="1583865"/>
            <a:ext cx="1020695" cy="60016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76" y="734742"/>
            <a:ext cx="965529" cy="965529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484350"/>
            <a:ext cx="10753880" cy="17362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3272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4.79167E-6 -3.7037E-7 L -0.27031 -0.05741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11" y="-349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1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741855" y="676777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6123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250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511420" y="168198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20874" y="627594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MARC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18295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381780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60058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075364" y="1630964"/>
            <a:ext cx="1787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ORDINADOR</a:t>
            </a:r>
            <a:endParaRPr lang="es-ES" b="1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94" y="1024248"/>
            <a:ext cx="884956" cy="88495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93" b="21907"/>
          <a:stretch/>
        </p:blipFill>
        <p:spPr>
          <a:xfrm>
            <a:off x="1991437" y="1594795"/>
            <a:ext cx="1135906" cy="65428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017072" y="938071"/>
            <a:ext cx="1135906" cy="66791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448" y="591671"/>
            <a:ext cx="1087221" cy="1087221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02638"/>
            <a:ext cx="10753880" cy="17464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590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667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656000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760143" y="749929"/>
            <a:ext cx="1333191" cy="129657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72" y="1008096"/>
            <a:ext cx="1218276" cy="12182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51511" y="1334255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290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529708" y="190143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26" y="3370466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574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JO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18295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TINC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418357" y="734147"/>
            <a:ext cx="1115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COMPRO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614432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EM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40990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EM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250330" y="734147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6805980" y="1797817"/>
            <a:ext cx="2055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UNA RENTADORA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93" b="21907"/>
          <a:stretch/>
        </p:blipFill>
        <p:spPr>
          <a:xfrm>
            <a:off x="2017072" y="1572768"/>
            <a:ext cx="1062754" cy="612145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017072" y="925034"/>
            <a:ext cx="1062754" cy="62489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46" y="933158"/>
            <a:ext cx="806247" cy="806247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57502"/>
            <a:ext cx="10753880" cy="174503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001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1094 0 L -0.29492 -0.04815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6" y="-240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291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997887" y="823081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333439"/>
            <a:ext cx="1251594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0070C0"/>
                </a:solidFill>
              </a:rPr>
              <a:t>340</a:t>
            </a:r>
            <a:r>
              <a:rPr lang="es-ES" sz="2800" b="1" dirty="0" smtClean="0">
                <a:solidFill>
                  <a:schemeClr val="tx1"/>
                </a:solidFill>
              </a:rPr>
              <a:t> 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749164" y="1864863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442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74889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49385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82948" y="733331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40990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733331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18" y="898052"/>
            <a:ext cx="1155574" cy="1155574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6852349" y="1795208"/>
            <a:ext cx="2562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RENTAVAIXELLES</a:t>
            </a:r>
            <a:endParaRPr lang="es-ES" b="1" dirty="0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364543" y="1034762"/>
            <a:ext cx="1005879" cy="591456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338382" y="1647728"/>
            <a:ext cx="1005879" cy="59145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757" y="815116"/>
            <a:ext cx="890341" cy="890341"/>
          </a:xfrm>
          <a:prstGeom prst="rect">
            <a:avLst/>
          </a:prstGeom>
        </p:spPr>
      </p:pic>
      <p:sp>
        <p:nvSpPr>
          <p:cNvPr id="27" name="Rectángulo redondeado 26"/>
          <p:cNvSpPr/>
          <p:nvPr/>
        </p:nvSpPr>
        <p:spPr>
          <a:xfrm>
            <a:off x="255496" y="502637"/>
            <a:ext cx="10753880" cy="178873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6671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95833E-6 2.25514E-17 L -0.29532 -0.05093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61" y="-2245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1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88159" y="89623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61239" y="1461455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330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57724" y="1919727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90202" y="627594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6583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28084" y="861347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60058" y="861347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04990" y="1863514"/>
            <a:ext cx="1787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TELE</a:t>
            </a:r>
            <a:endParaRPr lang="es-ES" b="1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181664" y="961610"/>
            <a:ext cx="1123048" cy="66035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194522" y="1619664"/>
            <a:ext cx="1123048" cy="660351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18" y="1007780"/>
            <a:ext cx="1155574" cy="115557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66" y="873649"/>
            <a:ext cx="1075200" cy="1075200"/>
          </a:xfrm>
          <a:prstGeom prst="rect">
            <a:avLst/>
          </a:prstGeom>
        </p:spPr>
      </p:pic>
      <p:sp>
        <p:nvSpPr>
          <p:cNvPr id="31" name="Rectángulo redondeado 30"/>
          <p:cNvSpPr/>
          <p:nvPr/>
        </p:nvSpPr>
        <p:spPr>
          <a:xfrm>
            <a:off x="255496" y="575790"/>
            <a:ext cx="10753880" cy="183224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211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667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1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778431" y="80479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88535" y="1247727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6</a:t>
            </a:r>
            <a:r>
              <a:rPr lang="es-ES" sz="2800" b="1" dirty="0">
                <a:solidFill>
                  <a:srgbClr val="0070C0"/>
                </a:solidFill>
              </a:rPr>
              <a:t>3</a:t>
            </a:r>
            <a:r>
              <a:rPr lang="es-ES" sz="2800" b="1" dirty="0" smtClean="0">
                <a:solidFill>
                  <a:srgbClr val="0070C0"/>
                </a:solidFill>
              </a:rPr>
              <a:t>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566284" y="1883151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47722" y="627594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MARC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182954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28084" y="734147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804013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60058" y="715859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21668" y="1814327"/>
            <a:ext cx="1787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NEVERA</a:t>
            </a:r>
            <a:endParaRPr lang="es-ES" b="1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42" y="932808"/>
            <a:ext cx="884956" cy="884956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1997008" y="1607841"/>
            <a:ext cx="1126584" cy="66243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013" y="802413"/>
            <a:ext cx="1015351" cy="101535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0" b="19400"/>
          <a:stretch/>
        </p:blipFill>
        <p:spPr>
          <a:xfrm>
            <a:off x="2062165" y="1025576"/>
            <a:ext cx="1024167" cy="626789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255496" y="594078"/>
            <a:ext cx="10753880" cy="173105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506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667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31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88159" y="969385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6123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610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57724" y="184657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547722" y="627594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1953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28084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968605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60058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374898" y="1795046"/>
            <a:ext cx="1787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ARMARI</a:t>
            </a:r>
            <a:endParaRPr lang="es-ES" b="1" dirty="0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048218" y="1583088"/>
            <a:ext cx="1177912" cy="69261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0" b="19400"/>
          <a:stretch/>
        </p:blipFill>
        <p:spPr>
          <a:xfrm>
            <a:off x="2062166" y="915848"/>
            <a:ext cx="1177912" cy="72088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851" y="915848"/>
            <a:ext cx="820973" cy="820973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6" y="989492"/>
            <a:ext cx="1155574" cy="1155574"/>
          </a:xfrm>
          <a:prstGeom prst="rect">
            <a:avLst/>
          </a:prstGeom>
        </p:spPr>
      </p:pic>
      <p:sp>
        <p:nvSpPr>
          <p:cNvPr id="31" name="Rectángulo redondeado 30"/>
          <p:cNvSpPr/>
          <p:nvPr/>
        </p:nvSpPr>
        <p:spPr>
          <a:xfrm>
            <a:off x="255496" y="539214"/>
            <a:ext cx="10753880" cy="177306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92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667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8729152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46747" y="5064290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90" y="3431737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1285906" y="415855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071039" y="749929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469799" y="1223711"/>
            <a:ext cx="1251594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0070C0"/>
                </a:solidFill>
              </a:rPr>
              <a:t>340</a:t>
            </a:r>
            <a:r>
              <a:rPr lang="es-ES" sz="2800" b="1" dirty="0" smtClean="0">
                <a:solidFill>
                  <a:schemeClr val="tx1"/>
                </a:solidFill>
              </a:rPr>
              <a:t> 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913756" y="1755135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442" y="3494835"/>
            <a:ext cx="1080000" cy="1080000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511146" y="627594"/>
            <a:ext cx="954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L’ AVIT 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31097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747540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950317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040990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41770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8" name="CuadroTexto 27"/>
          <p:cNvSpPr txBox="1"/>
          <p:nvPr/>
        </p:nvSpPr>
        <p:spPr>
          <a:xfrm>
            <a:off x="6779166" y="1643198"/>
            <a:ext cx="2562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LLIT</a:t>
            </a:r>
            <a:endParaRPr lang="es-ES" b="1" dirty="0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084793" y="1637952"/>
            <a:ext cx="1138519" cy="63446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0" b="19400"/>
          <a:stretch/>
        </p:blipFill>
        <p:spPr>
          <a:xfrm>
            <a:off x="2062166" y="934136"/>
            <a:ext cx="1218828" cy="74592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846" y="756157"/>
            <a:ext cx="912805" cy="912805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71" y="1100032"/>
            <a:ext cx="905447" cy="905447"/>
          </a:xfrm>
          <a:prstGeom prst="rect">
            <a:avLst/>
          </a:prstGeom>
        </p:spPr>
      </p:pic>
      <p:sp>
        <p:nvSpPr>
          <p:cNvPr id="33" name="Rectángulo redondeado 32"/>
          <p:cNvSpPr/>
          <p:nvPr/>
        </p:nvSpPr>
        <p:spPr>
          <a:xfrm>
            <a:off x="255496" y="520926"/>
            <a:ext cx="10753880" cy="177306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150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95833E-6 2.25514E-17 L -0.29532 -0.05093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61" y="-2245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623" y="3494835"/>
            <a:ext cx="1080000" cy="1080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500831" y="5096404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883307" y="5062802"/>
            <a:ext cx="2160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es-ES" sz="60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 </a:t>
            </a:r>
            <a:r>
              <a:rPr lang="es-ES" sz="6000" b="1" dirty="0" smtClean="0">
                <a:solidFill>
                  <a:schemeClr val="tx1"/>
                </a:solidFill>
              </a:rPr>
              <a:t>€</a:t>
            </a:r>
            <a:endParaRPr lang="es-ES" sz="60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37" y="3543751"/>
            <a:ext cx="1524003" cy="152400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8487567" y="4034835"/>
            <a:ext cx="2826436" cy="2827132"/>
          </a:xfrm>
          <a:prstGeom prst="mathMultiply">
            <a:avLst>
              <a:gd name="adj1" fmla="val 584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888159" y="804793"/>
            <a:ext cx="1333191" cy="1296576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9561239" y="1223711"/>
            <a:ext cx="1064525" cy="4902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70C0"/>
                </a:solidFill>
              </a:rPr>
              <a:t>650 </a:t>
            </a:r>
            <a:r>
              <a:rPr lang="es-ES" sz="2800" b="1" dirty="0" smtClean="0">
                <a:solidFill>
                  <a:schemeClr val="tx1"/>
                </a:solidFill>
              </a:rPr>
              <a:t>€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9" name="Flecha derecha 18"/>
          <p:cNvSpPr/>
          <p:nvPr/>
        </p:nvSpPr>
        <p:spPr>
          <a:xfrm>
            <a:off x="5657724" y="1809999"/>
            <a:ext cx="978408" cy="2090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602586" y="627594"/>
            <a:ext cx="857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B050"/>
                </a:solidFill>
              </a:rPr>
              <a:t>ELLA</a:t>
            </a:r>
            <a:endParaRPr lang="es-ES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19530" y="627594"/>
            <a:ext cx="78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TÉ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528084" y="623603"/>
            <a:ext cx="11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COMPRA</a:t>
            </a:r>
            <a:endParaRPr lang="es-ES" b="1" dirty="0"/>
          </a:p>
        </p:txBody>
      </p:sp>
      <p:sp>
        <p:nvSpPr>
          <p:cNvPr id="24" name="CuadroTexto 23"/>
          <p:cNvSpPr txBox="1"/>
          <p:nvPr/>
        </p:nvSpPr>
        <p:spPr>
          <a:xfrm>
            <a:off x="4968605" y="3742448"/>
            <a:ext cx="359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QUÈ LI QUEDA ?</a:t>
            </a:r>
            <a:endParaRPr lang="es-ES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14142" y="3901350"/>
            <a:ext cx="23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LI QUEDA </a:t>
            </a:r>
            <a:endParaRPr lang="es-ES" sz="32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9360058" y="623603"/>
            <a:ext cx="14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QUE VAL</a:t>
            </a:r>
            <a:endParaRPr lang="es-ES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7210306" y="1703606"/>
            <a:ext cx="1787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 SOFÀ</a:t>
            </a:r>
            <a:endParaRPr lang="es-ES" b="1" dirty="0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2" b="20928"/>
          <a:stretch/>
        </p:blipFill>
        <p:spPr>
          <a:xfrm>
            <a:off x="2048217" y="1656240"/>
            <a:ext cx="1150355" cy="67640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0" b="19400"/>
          <a:stretch/>
        </p:blipFill>
        <p:spPr>
          <a:xfrm>
            <a:off x="2062165" y="970712"/>
            <a:ext cx="1150355" cy="70401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74" b="18125"/>
          <a:stretch/>
        </p:blipFill>
        <p:spPr>
          <a:xfrm>
            <a:off x="7477644" y="968342"/>
            <a:ext cx="1102403" cy="68789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33" y="1059680"/>
            <a:ext cx="972000" cy="972000"/>
          </a:xfrm>
          <a:prstGeom prst="rect">
            <a:avLst/>
          </a:prstGeom>
        </p:spPr>
      </p:pic>
      <p:sp>
        <p:nvSpPr>
          <p:cNvPr id="30" name="Rectángulo redondeado 29"/>
          <p:cNvSpPr/>
          <p:nvPr/>
        </p:nvSpPr>
        <p:spPr>
          <a:xfrm>
            <a:off x="255496" y="502638"/>
            <a:ext cx="10753880" cy="19536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8008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45833E-6 3.7037E-7 L 0.29857 -0.06667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333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  <p:bldP spid="5" grpId="1" animBg="1"/>
      <p:bldP spid="6" grpId="0" animBg="1"/>
      <p:bldP spid="6" grpId="1" animBg="1"/>
      <p:bldP spid="17" grpId="0" animBg="1"/>
      <p:bldP spid="19" grpId="0" animBg="1"/>
      <p:bldP spid="21" grpId="0"/>
      <p:bldP spid="22" grpId="0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5478</TotalTime>
  <Words>1091</Words>
  <Application>Microsoft Office PowerPoint</Application>
  <PresentationFormat>Panorámica</PresentationFormat>
  <Paragraphs>565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57</vt:i4>
      </vt:variant>
    </vt:vector>
  </HeadingPairs>
  <TitlesOfParts>
    <vt:vector size="63" baseType="lpstr">
      <vt:lpstr>Arial</vt:lpstr>
      <vt:lpstr>Calibri</vt:lpstr>
      <vt:lpstr>Calibri Light</vt:lpstr>
      <vt:lpstr>Tahoma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VACA ROMAN</dc:creator>
  <cp:lastModifiedBy>ADIMIR</cp:lastModifiedBy>
  <cp:revision>92</cp:revision>
  <dcterms:created xsi:type="dcterms:W3CDTF">2020-04-18T09:16:07Z</dcterms:created>
  <dcterms:modified xsi:type="dcterms:W3CDTF">2025-01-17T09:05:20Z</dcterms:modified>
</cp:coreProperties>
</file>