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2" r:id="rId6"/>
    <p:sldId id="266" r:id="rId7"/>
    <p:sldId id="265" r:id="rId8"/>
    <p:sldId id="263" r:id="rId9"/>
    <p:sldId id="264" r:id="rId10"/>
    <p:sldId id="260" r:id="rId11"/>
    <p:sldId id="267" r:id="rId12"/>
    <p:sldId id="268" r:id="rId13"/>
    <p:sldId id="269" r:id="rId14"/>
    <p:sldId id="271" r:id="rId15"/>
    <p:sldId id="273" r:id="rId16"/>
    <p:sldId id="272" r:id="rId17"/>
    <p:sldId id="274" r:id="rId18"/>
    <p:sldId id="275" r:id="rId19"/>
    <p:sldId id="276" r:id="rId20"/>
    <p:sldId id="277" r:id="rId21"/>
    <p:sldId id="278" r:id="rId22"/>
    <p:sldId id="280" r:id="rId23"/>
    <p:sldId id="281" r:id="rId24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modifyVerifier cryptProviderType="rsaAES" cryptAlgorithmClass="hash" cryptAlgorithmType="typeAny" cryptAlgorithmSid="14" spinCount="100000" saltData="bjU2t7x4TWzMVF47O7Jn5Q==" hashData="rU5MSSCn8T2cAf7sDnrrKOZQwwgC39HYWrWs8VtLDRjRqxUJcWTmCQRQh9jVwtn2OwAkAVms6qAif0dxN6jkRA=="/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2" autoAdjust="0"/>
    <p:restoredTop sz="94660"/>
  </p:normalViewPr>
  <p:slideViewPr>
    <p:cSldViewPr snapToGrid="0">
      <p:cViewPr varScale="1">
        <p:scale>
          <a:sx n="70" d="100"/>
          <a:sy n="70" d="100"/>
        </p:scale>
        <p:origin x="576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3DC67-A615-4DFA-BDCE-41C4ABF865BC}" type="datetimeFigureOut">
              <a:rPr lang="es-ES" smtClean="0"/>
              <a:t>10/02/2020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718E4-48D1-433B-A00F-85C26BB807D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683622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3DC67-A615-4DFA-BDCE-41C4ABF865BC}" type="datetimeFigureOut">
              <a:rPr lang="es-ES" smtClean="0"/>
              <a:t>10/02/2020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718E4-48D1-433B-A00F-85C26BB807D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886463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3DC67-A615-4DFA-BDCE-41C4ABF865BC}" type="datetimeFigureOut">
              <a:rPr lang="es-ES" smtClean="0"/>
              <a:t>10/02/2020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718E4-48D1-433B-A00F-85C26BB807D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361846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3DC67-A615-4DFA-BDCE-41C4ABF865BC}" type="datetimeFigureOut">
              <a:rPr lang="es-ES" smtClean="0"/>
              <a:t>10/02/2020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718E4-48D1-433B-A00F-85C26BB807D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114451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3DC67-A615-4DFA-BDCE-41C4ABF865BC}" type="datetimeFigureOut">
              <a:rPr lang="es-ES" smtClean="0"/>
              <a:t>10/02/2020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718E4-48D1-433B-A00F-85C26BB807D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149594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3DC67-A615-4DFA-BDCE-41C4ABF865BC}" type="datetimeFigureOut">
              <a:rPr lang="es-ES" smtClean="0"/>
              <a:t>10/02/2020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718E4-48D1-433B-A00F-85C26BB807D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593644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3DC67-A615-4DFA-BDCE-41C4ABF865BC}" type="datetimeFigureOut">
              <a:rPr lang="es-ES" smtClean="0"/>
              <a:t>10/02/2020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718E4-48D1-433B-A00F-85C26BB807D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538499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3DC67-A615-4DFA-BDCE-41C4ABF865BC}" type="datetimeFigureOut">
              <a:rPr lang="es-ES" smtClean="0"/>
              <a:t>10/02/2020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718E4-48D1-433B-A00F-85C26BB807D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186175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3DC67-A615-4DFA-BDCE-41C4ABF865BC}" type="datetimeFigureOut">
              <a:rPr lang="es-ES" smtClean="0"/>
              <a:t>10/02/2020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718E4-48D1-433B-A00F-85C26BB807D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884182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3DC67-A615-4DFA-BDCE-41C4ABF865BC}" type="datetimeFigureOut">
              <a:rPr lang="es-ES" smtClean="0"/>
              <a:t>10/02/2020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718E4-48D1-433B-A00F-85C26BB807D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090493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3DC67-A615-4DFA-BDCE-41C4ABF865BC}" type="datetimeFigureOut">
              <a:rPr lang="es-ES" smtClean="0"/>
              <a:t>10/02/2020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718E4-48D1-433B-A00F-85C26BB807D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97806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B3DC67-A615-4DFA-BDCE-41C4ABF865BC}" type="datetimeFigureOut">
              <a:rPr lang="es-ES" smtClean="0"/>
              <a:t>10/02/2020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2718E4-48D1-433B-A00F-85C26BB807D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91881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jpeg"/><Relationship Id="rId3" Type="http://schemas.microsoft.com/office/2007/relationships/hdphoto" Target="../media/hdphoto1.wdp"/><Relationship Id="rId7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microsoft.com/office/2007/relationships/hdphoto" Target="../media/hdphoto2.wdp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microsoft.com/office/2007/relationships/hdphoto" Target="../media/hdphoto6.wdp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jpeg"/><Relationship Id="rId4" Type="http://schemas.openxmlformats.org/officeDocument/2006/relationships/image" Target="../media/image4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microsoft.com/office/2007/relationships/hdphoto" Target="../media/hdphoto1.wdp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microsoft.com/office/2007/relationships/hdphoto" Target="../media/hdphoto2.wdp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microsoft.com/office/2007/relationships/hdphoto" Target="../media/hdphoto3.wdp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microsoft.com/office/2007/relationships/hdphoto" Target="../media/hdphoto2.wdp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image" Target="../media/image14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7" Type="http://schemas.openxmlformats.org/officeDocument/2006/relationships/image" Target="../media/image5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microsoft.com/office/2007/relationships/hdphoto" Target="../media/hdphoto2.wdp"/><Relationship Id="rId4" Type="http://schemas.openxmlformats.org/officeDocument/2006/relationships/image" Target="../media/image2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image" Target="../media/image14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7" Type="http://schemas.openxmlformats.org/officeDocument/2006/relationships/image" Target="../media/image5.jpe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Relationship Id="rId6" Type="http://schemas.microsoft.com/office/2007/relationships/hdphoto" Target="../media/hdphoto8.wdp"/><Relationship Id="rId5" Type="http://schemas.openxmlformats.org/officeDocument/2006/relationships/image" Target="../media/image29.png"/><Relationship Id="rId4" Type="http://schemas.microsoft.com/office/2007/relationships/hdphoto" Target="../media/hdphoto7.wdp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microsoft.com/office/2007/relationships/hdphoto" Target="../media/hdphoto2.wdp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microsoft.com/office/2007/relationships/hdphoto" Target="../media/hdphoto1.wdp"/><Relationship Id="rId7" Type="http://schemas.openxmlformats.org/officeDocument/2006/relationships/image" Target="../media/image7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microsoft.com/office/2007/relationships/hdphoto" Target="../media/hdphoto2.wdp"/><Relationship Id="rId10" Type="http://schemas.openxmlformats.org/officeDocument/2006/relationships/image" Target="../media/image5.jpeg"/><Relationship Id="rId4" Type="http://schemas.openxmlformats.org/officeDocument/2006/relationships/image" Target="../media/image2.png"/><Relationship Id="rId9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image" Target="../media/image10.png"/><Relationship Id="rId7" Type="http://schemas.openxmlformats.org/officeDocument/2006/relationships/image" Target="../media/image12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Relationship Id="rId6" Type="http://schemas.microsoft.com/office/2007/relationships/hdphoto" Target="../media/hdphoto4.wdp"/><Relationship Id="rId11" Type="http://schemas.openxmlformats.org/officeDocument/2006/relationships/image" Target="../media/image5.jpeg"/><Relationship Id="rId5" Type="http://schemas.openxmlformats.org/officeDocument/2006/relationships/image" Target="../media/image11.png"/><Relationship Id="rId10" Type="http://schemas.openxmlformats.org/officeDocument/2006/relationships/image" Target="../media/image4.png"/><Relationship Id="rId4" Type="http://schemas.microsoft.com/office/2007/relationships/hdphoto" Target="../media/hdphoto3.wdp"/><Relationship Id="rId9" Type="http://schemas.microsoft.com/office/2007/relationships/hdphoto" Target="../media/hdphoto2.wdp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7" Type="http://schemas.openxmlformats.org/officeDocument/2006/relationships/image" Target="../media/image5.jpe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jpeg"/><Relationship Id="rId3" Type="http://schemas.microsoft.com/office/2007/relationships/hdphoto" Target="../media/hdphoto1.wdp"/><Relationship Id="rId7" Type="http://schemas.openxmlformats.org/officeDocument/2006/relationships/image" Target="../media/image4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2.png"/><Relationship Id="rId5" Type="http://schemas.microsoft.com/office/2007/relationships/hdphoto" Target="../media/hdphoto2.wdp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png"/><Relationship Id="rId3" Type="http://schemas.microsoft.com/office/2007/relationships/hdphoto" Target="../media/hdphoto1.wdp"/><Relationship Id="rId7" Type="http://schemas.openxmlformats.org/officeDocument/2006/relationships/image" Target="../media/image20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9.png"/><Relationship Id="rId11" Type="http://schemas.openxmlformats.org/officeDocument/2006/relationships/image" Target="../media/image5.jpeg"/><Relationship Id="rId5" Type="http://schemas.microsoft.com/office/2007/relationships/hdphoto" Target="../media/hdphoto2.wdp"/><Relationship Id="rId10" Type="http://schemas.openxmlformats.org/officeDocument/2006/relationships/image" Target="../media/image4.png"/><Relationship Id="rId4" Type="http://schemas.openxmlformats.org/officeDocument/2006/relationships/image" Target="../media/image2.png"/><Relationship Id="rId9" Type="http://schemas.openxmlformats.org/officeDocument/2006/relationships/image" Target="../media/image22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jpeg"/><Relationship Id="rId3" Type="http://schemas.microsoft.com/office/2007/relationships/hdphoto" Target="../media/hdphoto1.wdp"/><Relationship Id="rId7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microsoft.com/office/2007/relationships/hdphoto" Target="../media/hdphoto5.wdp"/><Relationship Id="rId5" Type="http://schemas.openxmlformats.org/officeDocument/2006/relationships/image" Target="../media/image24.png"/><Relationship Id="rId4" Type="http://schemas.openxmlformats.org/officeDocument/2006/relationships/image" Target="../media/image2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925089" y="890851"/>
            <a:ext cx="10287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6000" b="1" dirty="0"/>
              <a:t>EL SOL,  LA </a:t>
            </a:r>
            <a:r>
              <a:rPr lang="es-ES" sz="6000" b="1" dirty="0" smtClean="0"/>
              <a:t>TIERRA  </a:t>
            </a:r>
            <a:r>
              <a:rPr lang="es-ES" sz="6000" b="1" dirty="0"/>
              <a:t>Y</a:t>
            </a:r>
            <a:r>
              <a:rPr lang="es-ES" sz="6000" b="1" dirty="0" smtClean="0"/>
              <a:t>  </a:t>
            </a:r>
            <a:r>
              <a:rPr lang="es-ES" sz="6000" b="1" dirty="0"/>
              <a:t>LA </a:t>
            </a:r>
            <a:r>
              <a:rPr lang="es-ES" sz="6000" b="1" dirty="0" smtClean="0"/>
              <a:t>LUNA</a:t>
            </a:r>
            <a:endParaRPr lang="es-ES" sz="6000" b="1" dirty="0"/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5995" b="94823" l="7084" r="93188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0000" t="4803" r="9999" b="7697"/>
          <a:stretch/>
        </p:blipFill>
        <p:spPr>
          <a:xfrm>
            <a:off x="1485899" y="2438400"/>
            <a:ext cx="2152651" cy="2354460"/>
          </a:xfrm>
          <a:prstGeom prst="rect">
            <a:avLst/>
          </a:prstGeom>
        </p:spPr>
      </p:pic>
      <p:pic>
        <p:nvPicPr>
          <p:cNvPr id="8" name="Imagen 7"/>
          <p:cNvPicPr>
            <a:picLocks noChangeAspect="1"/>
          </p:cNvPicPr>
          <p:nvPr/>
        </p:nvPicPr>
        <p:blipFill rotWithShape="1"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14169" b="78747" l="15531" r="80381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7499" t="7303" r="11250" b="21447"/>
          <a:stretch/>
        </p:blipFill>
        <p:spPr>
          <a:xfrm>
            <a:off x="4747858" y="2541459"/>
            <a:ext cx="2641463" cy="2316360"/>
          </a:xfrm>
          <a:prstGeom prst="rect">
            <a:avLst/>
          </a:prstGeom>
        </p:spPr>
      </p:pic>
      <p:pic>
        <p:nvPicPr>
          <p:cNvPr id="14" name="Imagen 13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53193" y="2686489"/>
            <a:ext cx="2026301" cy="2026301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4837" y="6254951"/>
            <a:ext cx="1345826" cy="310575"/>
          </a:xfrm>
          <a:prstGeom prst="rect">
            <a:avLst/>
          </a:prstGeom>
        </p:spPr>
      </p:pic>
      <p:pic>
        <p:nvPicPr>
          <p:cNvPr id="10" name="Imagen 9"/>
          <p:cNvPicPr>
            <a:picLocks noChangeAspect="1"/>
          </p:cNvPicPr>
          <p:nvPr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62" t="8504" r="4445" b="7923"/>
          <a:stretch/>
        </p:blipFill>
        <p:spPr>
          <a:xfrm>
            <a:off x="10771003" y="251540"/>
            <a:ext cx="1158771" cy="5805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1435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240639" y="506313"/>
            <a:ext cx="1053013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400" b="1" dirty="0" smtClean="0"/>
              <a:t>LA SOMBRA </a:t>
            </a:r>
            <a:r>
              <a:rPr lang="es-ES" sz="4400" b="1" dirty="0"/>
              <a:t>, </a:t>
            </a:r>
            <a:r>
              <a:rPr lang="es-ES" sz="4400" b="1" dirty="0" smtClean="0"/>
              <a:t>LAS HORAS </a:t>
            </a:r>
            <a:r>
              <a:rPr lang="es-ES" sz="4400" b="1" dirty="0"/>
              <a:t>Y</a:t>
            </a:r>
            <a:r>
              <a:rPr lang="es-ES" sz="4400" b="1" dirty="0" smtClean="0"/>
              <a:t> LA ORIENTACIÓN</a:t>
            </a:r>
            <a:endParaRPr lang="es-ES" sz="4400" b="1" dirty="0"/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5995" b="94823" l="7084" r="93188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0000" t="4803" r="9999" b="7697"/>
          <a:stretch/>
        </p:blipFill>
        <p:spPr>
          <a:xfrm>
            <a:off x="3026273" y="3276532"/>
            <a:ext cx="1080561" cy="1181862"/>
          </a:xfrm>
          <a:prstGeom prst="rect">
            <a:avLst/>
          </a:prstGeom>
        </p:spPr>
      </p:pic>
      <p:sp>
        <p:nvSpPr>
          <p:cNvPr id="4" name="CuadroTexto 3"/>
          <p:cNvSpPr txBox="1"/>
          <p:nvPr/>
        </p:nvSpPr>
        <p:spPr>
          <a:xfrm>
            <a:off x="314837" y="1472772"/>
            <a:ext cx="1162834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i="1" dirty="0"/>
              <a:t>LA </a:t>
            </a:r>
            <a:r>
              <a:rPr lang="es-ES" sz="2400" i="1" dirty="0" smtClean="0"/>
              <a:t>INCLINACIÓN DE LOS RAYOS SOLARES VARÍA A LO LARGO </a:t>
            </a:r>
            <a:r>
              <a:rPr lang="es-ES" sz="2400" i="1" dirty="0"/>
              <a:t>DEL </a:t>
            </a:r>
            <a:r>
              <a:rPr lang="es-ES" sz="2400" i="1" dirty="0" smtClean="0"/>
              <a:t>DÍA SEGÚN </a:t>
            </a:r>
            <a:r>
              <a:rPr lang="es-ES" sz="2400" i="1" dirty="0"/>
              <a:t>LA </a:t>
            </a:r>
            <a:r>
              <a:rPr lang="es-ES" sz="2400" i="1" dirty="0" smtClean="0"/>
              <a:t>POSICIÓN </a:t>
            </a:r>
            <a:r>
              <a:rPr lang="es-ES" sz="2400" i="1" dirty="0"/>
              <a:t>DEL SOL.</a:t>
            </a:r>
            <a:r>
              <a:rPr lang="es-ES" sz="2400" i="1" dirty="0">
                <a:solidFill>
                  <a:schemeClr val="bg1"/>
                </a:solidFill>
              </a:rPr>
              <a:t>)</a:t>
            </a:r>
          </a:p>
        </p:txBody>
      </p:sp>
      <p:cxnSp>
        <p:nvCxnSpPr>
          <p:cNvPr id="5" name="Conector recto 4"/>
          <p:cNvCxnSpPr/>
          <p:nvPr/>
        </p:nvCxnSpPr>
        <p:spPr>
          <a:xfrm>
            <a:off x="6019818" y="4079633"/>
            <a:ext cx="18662" cy="1343609"/>
          </a:xfrm>
          <a:prstGeom prst="line">
            <a:avLst/>
          </a:prstGeom>
          <a:ln w="76200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Conector recto 5"/>
          <p:cNvCxnSpPr/>
          <p:nvPr/>
        </p:nvCxnSpPr>
        <p:spPr>
          <a:xfrm flipH="1">
            <a:off x="6008909" y="5452830"/>
            <a:ext cx="2239347" cy="22409"/>
          </a:xfrm>
          <a:prstGeom prst="line">
            <a:avLst/>
          </a:prstGeom>
          <a:ln w="76200">
            <a:solidFill>
              <a:schemeClr val="tx1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Imagen 8"/>
          <p:cNvPicPr>
            <a:picLocks noChangeAspect="1"/>
          </p:cNvPicPr>
          <p:nvPr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5995" b="94823" l="7084" r="93188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0000" t="4803" r="9999" b="7697"/>
          <a:stretch/>
        </p:blipFill>
        <p:spPr>
          <a:xfrm>
            <a:off x="5479537" y="2422227"/>
            <a:ext cx="1080561" cy="1181862"/>
          </a:xfrm>
          <a:prstGeom prst="rect">
            <a:avLst/>
          </a:prstGeom>
        </p:spPr>
      </p:pic>
      <p:pic>
        <p:nvPicPr>
          <p:cNvPr id="10" name="Imagen 9"/>
          <p:cNvPicPr>
            <a:picLocks noChangeAspect="1"/>
          </p:cNvPicPr>
          <p:nvPr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5995" b="94823" l="7084" r="93188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0000" t="4803" r="9999" b="7697"/>
          <a:stretch/>
        </p:blipFill>
        <p:spPr>
          <a:xfrm>
            <a:off x="7850618" y="3231908"/>
            <a:ext cx="1080561" cy="1181862"/>
          </a:xfrm>
          <a:prstGeom prst="rect">
            <a:avLst/>
          </a:prstGeom>
        </p:spPr>
      </p:pic>
      <p:sp>
        <p:nvSpPr>
          <p:cNvPr id="11" name="CuadroTexto 10"/>
          <p:cNvSpPr txBox="1"/>
          <p:nvPr/>
        </p:nvSpPr>
        <p:spPr>
          <a:xfrm>
            <a:off x="3108668" y="2957744"/>
            <a:ext cx="9157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400" b="1" i="1" dirty="0" smtClean="0"/>
              <a:t>ESTE</a:t>
            </a:r>
            <a:r>
              <a:rPr lang="es-ES" sz="2400" i="1" dirty="0" smtClean="0">
                <a:solidFill>
                  <a:schemeClr val="bg1"/>
                </a:solidFill>
              </a:rPr>
              <a:t>)</a:t>
            </a:r>
            <a:endParaRPr lang="es-ES" sz="2400" i="1" dirty="0">
              <a:solidFill>
                <a:schemeClr val="bg1"/>
              </a:solidFill>
            </a:endParaRPr>
          </a:p>
        </p:txBody>
      </p:sp>
      <p:sp>
        <p:nvSpPr>
          <p:cNvPr id="12" name="CuadroTexto 11"/>
          <p:cNvSpPr txBox="1"/>
          <p:nvPr/>
        </p:nvSpPr>
        <p:spPr>
          <a:xfrm>
            <a:off x="8015408" y="2858798"/>
            <a:ext cx="12030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400" b="1" i="1" dirty="0" smtClean="0"/>
              <a:t>OESTE</a:t>
            </a:r>
            <a:r>
              <a:rPr lang="es-ES" sz="2400" i="1" dirty="0" smtClean="0">
                <a:solidFill>
                  <a:schemeClr val="bg1"/>
                </a:solidFill>
              </a:rPr>
              <a:t>E</a:t>
            </a:r>
            <a:endParaRPr lang="es-ES" sz="2400" i="1" dirty="0">
              <a:solidFill>
                <a:schemeClr val="bg1"/>
              </a:solidFill>
            </a:endParaRPr>
          </a:p>
        </p:txBody>
      </p:sp>
      <p:sp>
        <p:nvSpPr>
          <p:cNvPr id="13" name="CuadroTexto 12"/>
          <p:cNvSpPr txBox="1"/>
          <p:nvPr/>
        </p:nvSpPr>
        <p:spPr>
          <a:xfrm>
            <a:off x="8651261" y="4813399"/>
            <a:ext cx="339358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400" b="1" i="1" dirty="0" smtClean="0"/>
              <a:t>LA SOMBRA SE INCLINA </a:t>
            </a:r>
            <a:endParaRPr lang="es-ES" sz="2400" b="1" i="1" dirty="0"/>
          </a:p>
          <a:p>
            <a:pPr algn="ctr"/>
            <a:r>
              <a:rPr lang="es-ES" sz="2400" b="1" i="1" dirty="0" smtClean="0"/>
              <a:t>HACIA EL OESTE</a:t>
            </a:r>
            <a:r>
              <a:rPr lang="es-ES" sz="2400" i="1" dirty="0" smtClean="0">
                <a:solidFill>
                  <a:schemeClr val="bg1"/>
                </a:solidFill>
              </a:rPr>
              <a:t>)</a:t>
            </a:r>
            <a:endParaRPr lang="es-ES" sz="2400" i="1" dirty="0">
              <a:solidFill>
                <a:schemeClr val="bg1"/>
              </a:solidFill>
            </a:endParaRPr>
          </a:p>
        </p:txBody>
      </p:sp>
      <p:cxnSp>
        <p:nvCxnSpPr>
          <p:cNvPr id="14" name="Conector recto 13"/>
          <p:cNvCxnSpPr/>
          <p:nvPr/>
        </p:nvCxnSpPr>
        <p:spPr>
          <a:xfrm flipV="1">
            <a:off x="6038479" y="5438198"/>
            <a:ext cx="0" cy="755082"/>
          </a:xfrm>
          <a:prstGeom prst="line">
            <a:avLst/>
          </a:prstGeom>
          <a:ln w="76200">
            <a:solidFill>
              <a:schemeClr val="tx1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CuadroTexto 16"/>
          <p:cNvSpPr txBox="1"/>
          <p:nvPr/>
        </p:nvSpPr>
        <p:spPr>
          <a:xfrm>
            <a:off x="3566553" y="6265474"/>
            <a:ext cx="54381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400" b="1" i="1" dirty="0" smtClean="0"/>
              <a:t>LA SOMBRA SE INCLINA HACIA </a:t>
            </a:r>
            <a:r>
              <a:rPr lang="es-ES" sz="2400" b="1" i="1" dirty="0"/>
              <a:t>E</a:t>
            </a:r>
            <a:r>
              <a:rPr lang="es-ES" sz="2400" b="1" i="1" dirty="0" smtClean="0"/>
              <a:t>L NORTE</a:t>
            </a:r>
            <a:r>
              <a:rPr lang="es-ES" sz="2400" i="1" dirty="0" smtClean="0">
                <a:solidFill>
                  <a:schemeClr val="bg1"/>
                </a:solidFill>
              </a:rPr>
              <a:t>)</a:t>
            </a:r>
            <a:endParaRPr lang="es-ES" sz="2400" i="1" dirty="0">
              <a:solidFill>
                <a:schemeClr val="bg1"/>
              </a:solidFill>
            </a:endParaRPr>
          </a:p>
        </p:txBody>
      </p:sp>
      <p:sp>
        <p:nvSpPr>
          <p:cNvPr id="18" name="CuadroTexto 17"/>
          <p:cNvSpPr txBox="1"/>
          <p:nvPr/>
        </p:nvSpPr>
        <p:spPr>
          <a:xfrm>
            <a:off x="314837" y="4868186"/>
            <a:ext cx="331274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400" b="1" i="1" dirty="0" smtClean="0"/>
              <a:t>LA SOMBRA </a:t>
            </a:r>
            <a:r>
              <a:rPr lang="es-ES" sz="2400" b="1" i="1" dirty="0"/>
              <a:t>SE INCLINA </a:t>
            </a:r>
          </a:p>
          <a:p>
            <a:pPr algn="ctr"/>
            <a:r>
              <a:rPr lang="es-ES" sz="2400" b="1" i="1" dirty="0" smtClean="0"/>
              <a:t>HACIA EL ESTE</a:t>
            </a:r>
            <a:r>
              <a:rPr lang="es-ES" sz="2400" i="1" dirty="0" smtClean="0">
                <a:solidFill>
                  <a:schemeClr val="bg1"/>
                </a:solidFill>
              </a:rPr>
              <a:t>)</a:t>
            </a:r>
            <a:endParaRPr lang="es-ES" sz="2400" i="1" dirty="0">
              <a:solidFill>
                <a:schemeClr val="bg1"/>
              </a:solidFill>
            </a:endParaRPr>
          </a:p>
        </p:txBody>
      </p:sp>
      <p:cxnSp>
        <p:nvCxnSpPr>
          <p:cNvPr id="21" name="Conector recto 20"/>
          <p:cNvCxnSpPr/>
          <p:nvPr/>
        </p:nvCxnSpPr>
        <p:spPr>
          <a:xfrm flipH="1">
            <a:off x="3790485" y="5473027"/>
            <a:ext cx="2239347" cy="22409"/>
          </a:xfrm>
          <a:prstGeom prst="line">
            <a:avLst/>
          </a:prstGeom>
          <a:ln w="7620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CuadroTexto 21"/>
          <p:cNvSpPr txBox="1"/>
          <p:nvPr/>
        </p:nvSpPr>
        <p:spPr>
          <a:xfrm>
            <a:off x="5567596" y="2053184"/>
            <a:ext cx="9157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400" b="1" i="1" dirty="0" smtClean="0"/>
              <a:t>SUR</a:t>
            </a:r>
            <a:endParaRPr lang="es-ES" sz="2400" i="1" dirty="0">
              <a:solidFill>
                <a:schemeClr val="bg1"/>
              </a:solidFill>
            </a:endParaRPr>
          </a:p>
        </p:txBody>
      </p:sp>
      <p:cxnSp>
        <p:nvCxnSpPr>
          <p:cNvPr id="24" name="Conector recto 23"/>
          <p:cNvCxnSpPr/>
          <p:nvPr/>
        </p:nvCxnSpPr>
        <p:spPr>
          <a:xfrm>
            <a:off x="6074028" y="4091879"/>
            <a:ext cx="1941381" cy="1297714"/>
          </a:xfrm>
          <a:prstGeom prst="line">
            <a:avLst/>
          </a:prstGeom>
          <a:ln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ector recto 25"/>
          <p:cNvCxnSpPr/>
          <p:nvPr/>
        </p:nvCxnSpPr>
        <p:spPr>
          <a:xfrm flipV="1">
            <a:off x="4092636" y="4067246"/>
            <a:ext cx="1927181" cy="1343923"/>
          </a:xfrm>
          <a:prstGeom prst="line">
            <a:avLst/>
          </a:prstGeom>
          <a:ln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ector recto de flecha 28"/>
          <p:cNvCxnSpPr>
            <a:stCxn id="3" idx="3"/>
          </p:cNvCxnSpPr>
          <p:nvPr/>
        </p:nvCxnSpPr>
        <p:spPr>
          <a:xfrm>
            <a:off x="4106834" y="3867463"/>
            <a:ext cx="1902075" cy="797843"/>
          </a:xfrm>
          <a:prstGeom prst="straightConnector1">
            <a:avLst/>
          </a:prstGeom>
          <a:ln>
            <a:solidFill>
              <a:srgbClr val="FFFF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onector recto de flecha 31"/>
          <p:cNvCxnSpPr>
            <a:stCxn id="10" idx="1"/>
          </p:cNvCxnSpPr>
          <p:nvPr/>
        </p:nvCxnSpPr>
        <p:spPr>
          <a:xfrm flipH="1">
            <a:off x="5982490" y="3822839"/>
            <a:ext cx="1868128" cy="833145"/>
          </a:xfrm>
          <a:prstGeom prst="straightConnector1">
            <a:avLst/>
          </a:prstGeom>
          <a:ln>
            <a:solidFill>
              <a:srgbClr val="FFFF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Conector recto de flecha 36"/>
          <p:cNvCxnSpPr/>
          <p:nvPr/>
        </p:nvCxnSpPr>
        <p:spPr>
          <a:xfrm>
            <a:off x="6029832" y="3473562"/>
            <a:ext cx="8647" cy="696818"/>
          </a:xfrm>
          <a:prstGeom prst="straightConnector1">
            <a:avLst/>
          </a:prstGeom>
          <a:ln>
            <a:solidFill>
              <a:srgbClr val="FFFF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5" name="Imagen 2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4837" y="6254951"/>
            <a:ext cx="1345826" cy="310575"/>
          </a:xfrm>
          <a:prstGeom prst="rect">
            <a:avLst/>
          </a:prstGeom>
        </p:spPr>
      </p:pic>
      <p:pic>
        <p:nvPicPr>
          <p:cNvPr id="27" name="Imagen 26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62" t="8504" r="4445" b="7923"/>
          <a:stretch/>
        </p:blipFill>
        <p:spPr>
          <a:xfrm>
            <a:off x="10771003" y="251540"/>
            <a:ext cx="1158771" cy="5805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85595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3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6" presetClass="entr" presetSubtype="37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4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8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1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2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2" presetID="16" presetClass="entr" presetSubtype="4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2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11" grpId="0"/>
      <p:bldP spid="11" grpId="1"/>
      <p:bldP spid="12" grpId="0"/>
      <p:bldP spid="13" grpId="0"/>
      <p:bldP spid="13" grpId="1"/>
      <p:bldP spid="17" grpId="0"/>
      <p:bldP spid="17" grpId="1"/>
      <p:bldP spid="18" grpId="0"/>
      <p:bldP spid="22" grpId="0"/>
      <p:bldP spid="22" grpId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1"/>
          <p:cNvSpPr txBox="1">
            <a:spLocks/>
          </p:cNvSpPr>
          <p:nvPr/>
        </p:nvSpPr>
        <p:spPr>
          <a:xfrm>
            <a:off x="3215640" y="2628265"/>
            <a:ext cx="6454140" cy="85390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a-ES" sz="8000" dirty="0" smtClean="0">
                <a:solidFill>
                  <a:srgbClr val="002060"/>
                </a:solidFill>
              </a:rPr>
              <a:t>CUESTIONARIO</a:t>
            </a:r>
            <a:endParaRPr lang="ca-ES" sz="8000" dirty="0">
              <a:solidFill>
                <a:srgbClr val="002060"/>
              </a:solidFill>
            </a:endParaRPr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2309" y="6372458"/>
            <a:ext cx="1292464" cy="298730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62" t="8504" r="4445" b="7923"/>
          <a:stretch/>
        </p:blipFill>
        <p:spPr>
          <a:xfrm>
            <a:off x="10771003" y="251540"/>
            <a:ext cx="1158771" cy="5805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5657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/>
          <p:cNvSpPr/>
          <p:nvPr/>
        </p:nvSpPr>
        <p:spPr>
          <a:xfrm>
            <a:off x="1156986" y="5030522"/>
            <a:ext cx="178125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174625"/>
            <a:r>
              <a:rPr lang="ca-ES" sz="2800" i="1" dirty="0"/>
              <a:t>3. </a:t>
            </a:r>
            <a:r>
              <a:rPr lang="es-ES" sz="2800" i="1" dirty="0"/>
              <a:t>EL SOL</a:t>
            </a:r>
            <a:r>
              <a:rPr lang="es-ES" sz="2800" b="1" i="1" dirty="0"/>
              <a:t>.</a:t>
            </a:r>
            <a:endParaRPr lang="ca-ES" sz="2800" i="1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6546" y="644611"/>
            <a:ext cx="10515600" cy="760318"/>
          </a:xfrm>
        </p:spPr>
        <p:txBody>
          <a:bodyPr>
            <a:normAutofit fontScale="90000"/>
          </a:bodyPr>
          <a:lstStyle/>
          <a:p>
            <a:r>
              <a:rPr lang="ca-ES" dirty="0" smtClean="0">
                <a:solidFill>
                  <a:srgbClr val="002060"/>
                </a:solidFill>
              </a:rPr>
              <a:t>CUESTIONARIO.</a:t>
            </a:r>
            <a:r>
              <a:rPr lang="ca-ES" dirty="0">
                <a:solidFill>
                  <a:srgbClr val="002060"/>
                </a:solidFill>
              </a:rPr>
              <a:t/>
            </a:r>
            <a:br>
              <a:rPr lang="ca-ES" dirty="0">
                <a:solidFill>
                  <a:srgbClr val="002060"/>
                </a:solidFill>
              </a:rPr>
            </a:br>
            <a:endParaRPr lang="ca-ES" dirty="0">
              <a:solidFill>
                <a:srgbClr val="002060"/>
              </a:solidFill>
            </a:endParaRPr>
          </a:p>
        </p:txBody>
      </p:sp>
      <p:sp>
        <p:nvSpPr>
          <p:cNvPr id="7" name="Rectángulo 6"/>
          <p:cNvSpPr/>
          <p:nvPr/>
        </p:nvSpPr>
        <p:spPr>
          <a:xfrm>
            <a:off x="1156986" y="3777799"/>
            <a:ext cx="186544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174625"/>
            <a:r>
              <a:rPr lang="ca-ES" sz="2800" i="1" dirty="0"/>
              <a:t>2. </a:t>
            </a:r>
            <a:r>
              <a:rPr lang="es-ES" sz="2800" i="1" dirty="0" smtClean="0"/>
              <a:t>MARTE</a:t>
            </a:r>
            <a:r>
              <a:rPr lang="es-ES" sz="2800" b="1" i="1" dirty="0" smtClean="0"/>
              <a:t>.</a:t>
            </a:r>
            <a:endParaRPr lang="ca-ES" i="1" dirty="0"/>
          </a:p>
        </p:txBody>
      </p:sp>
      <p:sp>
        <p:nvSpPr>
          <p:cNvPr id="9" name="Rectángulo 8"/>
          <p:cNvSpPr/>
          <p:nvPr/>
        </p:nvSpPr>
        <p:spPr>
          <a:xfrm>
            <a:off x="1156986" y="2569479"/>
            <a:ext cx="205902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174625"/>
            <a:r>
              <a:rPr lang="ca-ES" sz="2800" i="1" dirty="0"/>
              <a:t>1. LA </a:t>
            </a:r>
            <a:r>
              <a:rPr lang="ca-ES" sz="2800" i="1" dirty="0" smtClean="0"/>
              <a:t>LUNA</a:t>
            </a:r>
            <a:r>
              <a:rPr lang="ca-ES" sz="2800" b="1" i="1" dirty="0"/>
              <a:t>.</a:t>
            </a:r>
            <a:endParaRPr lang="ca-ES" i="1" dirty="0"/>
          </a:p>
        </p:txBody>
      </p:sp>
      <p:pic>
        <p:nvPicPr>
          <p:cNvPr id="10" name="Imagen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8628" y="6413084"/>
            <a:ext cx="1292038" cy="298163"/>
          </a:xfrm>
          <a:prstGeom prst="rect">
            <a:avLst/>
          </a:prstGeom>
        </p:spPr>
      </p:pic>
      <p:sp>
        <p:nvSpPr>
          <p:cNvPr id="5" name="CuadroTexto 4"/>
          <p:cNvSpPr txBox="1"/>
          <p:nvPr/>
        </p:nvSpPr>
        <p:spPr>
          <a:xfrm>
            <a:off x="6027075" y="5200229"/>
            <a:ext cx="461090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4800" i="1" dirty="0"/>
              <a:t>EL SOL</a:t>
            </a:r>
            <a:endParaRPr lang="es-ES" sz="4800" dirty="0"/>
          </a:p>
        </p:txBody>
      </p:sp>
      <p:sp>
        <p:nvSpPr>
          <p:cNvPr id="17" name="Título 1"/>
          <p:cNvSpPr txBox="1">
            <a:spLocks/>
          </p:cNvSpPr>
          <p:nvPr/>
        </p:nvSpPr>
        <p:spPr>
          <a:xfrm>
            <a:off x="769275" y="1573505"/>
            <a:ext cx="10515600" cy="76031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67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754063" indent="-571500">
              <a:buFont typeface="Arial" panose="020B0604020202020204" pitchFamily="34" charset="0"/>
              <a:buChar char="•"/>
            </a:pPr>
            <a:r>
              <a:rPr lang="es-ES" i="1" dirty="0" smtClean="0"/>
              <a:t>¿CUÁL ES LA ESTRELLA MÁS CERCANA </a:t>
            </a:r>
            <a:r>
              <a:rPr lang="es-ES" i="1" dirty="0"/>
              <a:t>A LA </a:t>
            </a:r>
            <a:r>
              <a:rPr lang="es-ES" i="1" dirty="0" smtClean="0"/>
              <a:t>TIERRA</a:t>
            </a:r>
            <a:r>
              <a:rPr lang="ca-ES" dirty="0"/>
              <a:t>?</a:t>
            </a:r>
            <a:r>
              <a:rPr lang="ca-ES" dirty="0">
                <a:solidFill>
                  <a:srgbClr val="002060"/>
                </a:solidFill>
              </a:rPr>
              <a:t/>
            </a:r>
            <a:br>
              <a:rPr lang="ca-ES" dirty="0">
                <a:solidFill>
                  <a:srgbClr val="002060"/>
                </a:solidFill>
              </a:rPr>
            </a:br>
            <a:endParaRPr lang="ca-ES" dirty="0">
              <a:solidFill>
                <a:srgbClr val="002060"/>
              </a:solidFill>
            </a:endParaRPr>
          </a:p>
        </p:txBody>
      </p:sp>
      <p:pic>
        <p:nvPicPr>
          <p:cNvPr id="12" name="Imagen 11"/>
          <p:cNvPicPr>
            <a:picLocks noChangeAspect="1"/>
          </p:cNvPicPr>
          <p:nvPr/>
        </p:nvPicPr>
        <p:blipFill rotWithShape="1"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5995" b="94823" l="7084" r="93188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0000" t="4803" r="9999" b="7697"/>
          <a:stretch/>
        </p:blipFill>
        <p:spPr>
          <a:xfrm>
            <a:off x="7029209" y="2355257"/>
            <a:ext cx="2601222" cy="2845084"/>
          </a:xfrm>
          <a:prstGeom prst="rect">
            <a:avLst/>
          </a:prstGeom>
        </p:spPr>
      </p:pic>
      <p:pic>
        <p:nvPicPr>
          <p:cNvPr id="13" name="Imagen 12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62" t="8504" r="4445" b="7923"/>
          <a:stretch/>
        </p:blipFill>
        <p:spPr>
          <a:xfrm>
            <a:off x="10771003" y="251540"/>
            <a:ext cx="1158771" cy="5805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09563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9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" fill="hold">
                      <p:stCondLst>
                        <p:cond delay="0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8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3" dur="11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4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9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100"/>
                            </p:stCondLst>
                            <p:childTnLst>
                              <p:par>
                                <p:cTn id="3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39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0" fill="hold">
                      <p:stCondLst>
                        <p:cond delay="0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4" presetClass="emph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4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4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4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4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500"/>
                            </p:stCondLst>
                            <p:childTnLst>
                              <p:par>
                                <p:cTn id="48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4" presetClass="emph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5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5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5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5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</p:childTnLst>
        </p:cTn>
      </p:par>
    </p:tnLst>
    <p:bldLst>
      <p:bldP spid="6" grpId="0"/>
      <p:bldP spid="6" grpId="1"/>
      <p:bldP spid="6" grpId="2"/>
      <p:bldP spid="7" grpId="0"/>
      <p:bldP spid="7" grpId="1"/>
      <p:bldP spid="7" grpId="2"/>
      <p:bldP spid="7" grpId="3"/>
      <p:bldP spid="9" grpId="0"/>
      <p:bldP spid="9" grpId="1"/>
      <p:bldP spid="9" grpId="2"/>
      <p:bldP spid="9" grpId="3"/>
      <p:bldP spid="5" grpId="0"/>
      <p:bldP spid="1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/>
          <p:cNvSpPr/>
          <p:nvPr/>
        </p:nvSpPr>
        <p:spPr>
          <a:xfrm>
            <a:off x="1156986" y="5023441"/>
            <a:ext cx="532915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174625"/>
            <a:r>
              <a:rPr lang="ca-ES" sz="2800" i="1" dirty="0"/>
              <a:t>3</a:t>
            </a:r>
            <a:r>
              <a:rPr lang="ca-ES" sz="2800" b="1" i="1" dirty="0"/>
              <a:t>. </a:t>
            </a:r>
            <a:r>
              <a:rPr lang="es-ES" sz="2800" i="1" dirty="0"/>
              <a:t>LA VIDA </a:t>
            </a:r>
            <a:r>
              <a:rPr lang="es-ES" sz="2800" i="1" dirty="0" smtClean="0"/>
              <a:t>EN NUESTRO </a:t>
            </a:r>
            <a:r>
              <a:rPr lang="es-ES" sz="2800" i="1" dirty="0"/>
              <a:t>PLANETA</a:t>
            </a:r>
            <a:r>
              <a:rPr lang="es-ES" sz="2800" b="1" i="1" dirty="0"/>
              <a:t>.</a:t>
            </a:r>
            <a:endParaRPr lang="es-ES" sz="5400" b="1" i="1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6546" y="644611"/>
            <a:ext cx="10515600" cy="760318"/>
          </a:xfrm>
        </p:spPr>
        <p:txBody>
          <a:bodyPr>
            <a:normAutofit fontScale="90000"/>
          </a:bodyPr>
          <a:lstStyle/>
          <a:p>
            <a:r>
              <a:rPr lang="ca-ES" dirty="0" smtClean="0">
                <a:solidFill>
                  <a:srgbClr val="002060"/>
                </a:solidFill>
              </a:rPr>
              <a:t>CUESTIONARIO.</a:t>
            </a:r>
            <a:r>
              <a:rPr lang="ca-ES" dirty="0">
                <a:solidFill>
                  <a:srgbClr val="002060"/>
                </a:solidFill>
              </a:rPr>
              <a:t/>
            </a:r>
            <a:br>
              <a:rPr lang="ca-ES" dirty="0">
                <a:solidFill>
                  <a:srgbClr val="002060"/>
                </a:solidFill>
              </a:rPr>
            </a:br>
            <a:endParaRPr lang="ca-ES" dirty="0">
              <a:solidFill>
                <a:srgbClr val="002060"/>
              </a:solidFill>
            </a:endParaRPr>
          </a:p>
        </p:txBody>
      </p:sp>
      <p:sp>
        <p:nvSpPr>
          <p:cNvPr id="7" name="Rectángulo 6"/>
          <p:cNvSpPr/>
          <p:nvPr/>
        </p:nvSpPr>
        <p:spPr>
          <a:xfrm>
            <a:off x="1156986" y="3777799"/>
            <a:ext cx="439248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174625"/>
            <a:r>
              <a:rPr lang="ca-ES" sz="2800" i="1" dirty="0"/>
              <a:t>2. LA VIDA DE </a:t>
            </a:r>
            <a:r>
              <a:rPr lang="ca-ES" sz="2800" i="1" dirty="0" smtClean="0"/>
              <a:t>LAS PLANTAS</a:t>
            </a:r>
            <a:r>
              <a:rPr lang="ca-ES" b="1" i="1" dirty="0"/>
              <a:t>.</a:t>
            </a:r>
          </a:p>
        </p:txBody>
      </p:sp>
      <p:sp>
        <p:nvSpPr>
          <p:cNvPr id="9" name="Rectángulo 8"/>
          <p:cNvSpPr/>
          <p:nvPr/>
        </p:nvSpPr>
        <p:spPr>
          <a:xfrm>
            <a:off x="1156986" y="2569479"/>
            <a:ext cx="246894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174625"/>
            <a:r>
              <a:rPr lang="ca-ES" sz="2800" i="1" dirty="0"/>
              <a:t>1. </a:t>
            </a:r>
            <a:r>
              <a:rPr lang="ca-ES" sz="2800" i="1" dirty="0" smtClean="0"/>
              <a:t>EL VERANO</a:t>
            </a:r>
            <a:r>
              <a:rPr lang="ca-ES" sz="2800" b="1" i="1" dirty="0" smtClean="0"/>
              <a:t>.</a:t>
            </a:r>
            <a:endParaRPr lang="ca-ES" i="1" dirty="0">
              <a:solidFill>
                <a:srgbClr val="00B0F0"/>
              </a:solidFill>
            </a:endParaRPr>
          </a:p>
        </p:txBody>
      </p:sp>
      <p:pic>
        <p:nvPicPr>
          <p:cNvPr id="10" name="Imagen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8628" y="6413084"/>
            <a:ext cx="1292038" cy="298163"/>
          </a:xfrm>
          <a:prstGeom prst="rect">
            <a:avLst/>
          </a:prstGeom>
        </p:spPr>
      </p:pic>
      <p:sp>
        <p:nvSpPr>
          <p:cNvPr id="5" name="CuadroTexto 4"/>
          <p:cNvSpPr txBox="1"/>
          <p:nvPr/>
        </p:nvSpPr>
        <p:spPr>
          <a:xfrm>
            <a:off x="6844398" y="4213991"/>
            <a:ext cx="50002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4625"/>
            <a:r>
              <a:rPr lang="es-ES" sz="2800" i="1" dirty="0"/>
              <a:t>LA VIDA </a:t>
            </a:r>
            <a:r>
              <a:rPr lang="es-ES" sz="2800" i="1" dirty="0" smtClean="0"/>
              <a:t>EN NUESTRO PLANETA</a:t>
            </a:r>
            <a:endParaRPr lang="es-ES" sz="8800" i="1" dirty="0"/>
          </a:p>
        </p:txBody>
      </p:sp>
      <p:sp>
        <p:nvSpPr>
          <p:cNvPr id="17" name="Título 1"/>
          <p:cNvSpPr txBox="1">
            <a:spLocks/>
          </p:cNvSpPr>
          <p:nvPr/>
        </p:nvSpPr>
        <p:spPr>
          <a:xfrm>
            <a:off x="769275" y="1573505"/>
            <a:ext cx="10515600" cy="76031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67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754063" indent="-571500">
              <a:buFont typeface="Arial" panose="020B0604020202020204" pitchFamily="34" charset="0"/>
              <a:buChar char="•"/>
            </a:pPr>
            <a:r>
              <a:rPr lang="es-ES" i="1" dirty="0"/>
              <a:t>LA </a:t>
            </a:r>
            <a:r>
              <a:rPr lang="es-ES" i="1" dirty="0" smtClean="0"/>
              <a:t>LUZ </a:t>
            </a:r>
            <a:r>
              <a:rPr lang="es-ES" i="1" dirty="0"/>
              <a:t>Y</a:t>
            </a:r>
            <a:r>
              <a:rPr lang="es-ES" i="1" dirty="0" smtClean="0"/>
              <a:t> EL CALOR HACEN POSIBLE</a:t>
            </a:r>
            <a:r>
              <a:rPr lang="es-ES" i="1" dirty="0"/>
              <a:t>…</a:t>
            </a:r>
            <a:r>
              <a:rPr lang="ca-ES" b="1" dirty="0">
                <a:solidFill>
                  <a:srgbClr val="002060"/>
                </a:solidFill>
              </a:rPr>
              <a:t/>
            </a:r>
            <a:br>
              <a:rPr lang="ca-ES" b="1" dirty="0">
                <a:solidFill>
                  <a:srgbClr val="002060"/>
                </a:solidFill>
              </a:rPr>
            </a:br>
            <a:endParaRPr lang="ca-ES" b="1" dirty="0">
              <a:solidFill>
                <a:srgbClr val="002060"/>
              </a:solidFill>
            </a:endParaRPr>
          </a:p>
        </p:txBody>
      </p:sp>
      <p:pic>
        <p:nvPicPr>
          <p:cNvPr id="27" name="Imagen 26"/>
          <p:cNvPicPr>
            <a:picLocks noChangeAspect="1"/>
          </p:cNvPicPr>
          <p:nvPr/>
        </p:nvPicPr>
        <p:blipFill rotWithShape="1"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4169" b="78747" l="15531" r="80381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7499" t="7303" r="11250" b="21447"/>
          <a:stretch/>
        </p:blipFill>
        <p:spPr>
          <a:xfrm>
            <a:off x="7831216" y="1897631"/>
            <a:ext cx="2641463" cy="2316360"/>
          </a:xfrm>
          <a:prstGeom prst="rect">
            <a:avLst/>
          </a:prstGeom>
        </p:spPr>
      </p:pic>
      <p:pic>
        <p:nvPicPr>
          <p:cNvPr id="11" name="Imagen 10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62" t="8504" r="4445" b="7923"/>
          <a:stretch/>
        </p:blipFill>
        <p:spPr>
          <a:xfrm>
            <a:off x="10771003" y="251540"/>
            <a:ext cx="1158771" cy="5805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3748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9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" fill="hold">
                      <p:stCondLst>
                        <p:cond delay="0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8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3" dur="11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4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100"/>
                            </p:stCondLst>
                            <p:childTnLst>
                              <p:par>
                                <p:cTn id="29" presetID="9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600"/>
                            </p:stCondLst>
                            <p:childTnLst>
                              <p:par>
                                <p:cTn id="3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40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1" fill="hold">
                      <p:stCondLst>
                        <p:cond delay="0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4" presetClass="emph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4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4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4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4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4" presetClass="emph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5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5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5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5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</p:childTnLst>
        </p:cTn>
      </p:par>
    </p:tnLst>
    <p:bldLst>
      <p:bldP spid="6" grpId="0"/>
      <p:bldP spid="6" grpId="1"/>
      <p:bldP spid="6" grpId="2"/>
      <p:bldP spid="7" grpId="0"/>
      <p:bldP spid="7" grpId="1"/>
      <p:bldP spid="7" grpId="2"/>
      <p:bldP spid="7" grpId="3"/>
      <p:bldP spid="9" grpId="0"/>
      <p:bldP spid="9" grpId="1"/>
      <p:bldP spid="9" grpId="2"/>
      <p:bldP spid="9" grpId="3"/>
      <p:bldP spid="5" grpId="0"/>
      <p:bldP spid="17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/>
          <p:cNvSpPr/>
          <p:nvPr/>
        </p:nvSpPr>
        <p:spPr>
          <a:xfrm>
            <a:off x="1156986" y="4285759"/>
            <a:ext cx="263969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174625"/>
            <a:r>
              <a:rPr lang="ca-ES" sz="2800" i="1" dirty="0"/>
              <a:t>2</a:t>
            </a:r>
            <a:r>
              <a:rPr lang="ca-ES" sz="2800" b="1" i="1" dirty="0"/>
              <a:t>. </a:t>
            </a:r>
            <a:r>
              <a:rPr lang="es-ES" sz="2800" i="1" dirty="0" smtClean="0"/>
              <a:t>VERDADERO</a:t>
            </a:r>
            <a:r>
              <a:rPr lang="es-ES" sz="2800" b="1" i="1" dirty="0" smtClean="0"/>
              <a:t>.</a:t>
            </a:r>
            <a:endParaRPr lang="es-ES" sz="5400" b="1" i="1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6546" y="644611"/>
            <a:ext cx="10515600" cy="760318"/>
          </a:xfrm>
        </p:spPr>
        <p:txBody>
          <a:bodyPr>
            <a:normAutofit fontScale="90000"/>
          </a:bodyPr>
          <a:lstStyle/>
          <a:p>
            <a:r>
              <a:rPr lang="ca-ES" dirty="0" smtClean="0">
                <a:solidFill>
                  <a:srgbClr val="002060"/>
                </a:solidFill>
              </a:rPr>
              <a:t>CUESTIONARIO.</a:t>
            </a:r>
            <a:r>
              <a:rPr lang="ca-ES" dirty="0">
                <a:solidFill>
                  <a:srgbClr val="002060"/>
                </a:solidFill>
              </a:rPr>
              <a:t/>
            </a:r>
            <a:br>
              <a:rPr lang="ca-ES" dirty="0">
                <a:solidFill>
                  <a:srgbClr val="002060"/>
                </a:solidFill>
              </a:rPr>
            </a:br>
            <a:endParaRPr lang="ca-ES" dirty="0">
              <a:solidFill>
                <a:srgbClr val="002060"/>
              </a:solidFill>
            </a:endParaRPr>
          </a:p>
        </p:txBody>
      </p:sp>
      <p:sp>
        <p:nvSpPr>
          <p:cNvPr id="9" name="Rectángulo 8"/>
          <p:cNvSpPr/>
          <p:nvPr/>
        </p:nvSpPr>
        <p:spPr>
          <a:xfrm>
            <a:off x="1156986" y="2833645"/>
            <a:ext cx="171585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174625"/>
            <a:r>
              <a:rPr lang="ca-ES" sz="2800" i="1" dirty="0"/>
              <a:t>1. </a:t>
            </a:r>
            <a:r>
              <a:rPr lang="ca-ES" sz="2800" i="1" dirty="0" smtClean="0"/>
              <a:t>FALSO</a:t>
            </a:r>
            <a:r>
              <a:rPr lang="ca-ES" sz="2800" b="1" i="1" dirty="0" smtClean="0"/>
              <a:t>.</a:t>
            </a:r>
            <a:endParaRPr lang="ca-ES" i="1" dirty="0"/>
          </a:p>
        </p:txBody>
      </p:sp>
      <p:pic>
        <p:nvPicPr>
          <p:cNvPr id="10" name="Imagen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8628" y="6413084"/>
            <a:ext cx="1292038" cy="298163"/>
          </a:xfrm>
          <a:prstGeom prst="rect">
            <a:avLst/>
          </a:prstGeom>
        </p:spPr>
      </p:pic>
      <p:sp>
        <p:nvSpPr>
          <p:cNvPr id="5" name="CuadroTexto 4"/>
          <p:cNvSpPr txBox="1"/>
          <p:nvPr/>
        </p:nvSpPr>
        <p:spPr>
          <a:xfrm>
            <a:off x="6645033" y="3126958"/>
            <a:ext cx="332281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a-ES" sz="4800" i="1" dirty="0" smtClean="0"/>
              <a:t>VERDADERO</a:t>
            </a:r>
            <a:endParaRPr lang="es-ES" sz="4800" dirty="0">
              <a:solidFill>
                <a:srgbClr val="00B0F0"/>
              </a:solidFill>
            </a:endParaRPr>
          </a:p>
        </p:txBody>
      </p:sp>
      <p:sp>
        <p:nvSpPr>
          <p:cNvPr id="17" name="Título 1"/>
          <p:cNvSpPr txBox="1">
            <a:spLocks/>
          </p:cNvSpPr>
          <p:nvPr/>
        </p:nvSpPr>
        <p:spPr>
          <a:xfrm>
            <a:off x="769275" y="1573505"/>
            <a:ext cx="10515600" cy="76031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67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754063" indent="-571500">
              <a:buFont typeface="Arial" panose="020B0604020202020204" pitchFamily="34" charset="0"/>
              <a:buChar char="•"/>
            </a:pPr>
            <a:r>
              <a:rPr lang="es-ES" i="1" dirty="0"/>
              <a:t>LA </a:t>
            </a:r>
            <a:r>
              <a:rPr lang="es-ES" i="1" dirty="0" smtClean="0"/>
              <a:t>TIERRA </a:t>
            </a:r>
            <a:r>
              <a:rPr lang="es-ES" i="1" dirty="0"/>
              <a:t>E</a:t>
            </a:r>
            <a:r>
              <a:rPr lang="es-ES" i="1" dirty="0" smtClean="0"/>
              <a:t>S </a:t>
            </a:r>
            <a:r>
              <a:rPr lang="es-ES" i="1" dirty="0"/>
              <a:t>UN PLANETA DEL SISTEMA SOLAR.</a:t>
            </a:r>
            <a:r>
              <a:rPr lang="ca-ES" dirty="0">
                <a:solidFill>
                  <a:srgbClr val="002060"/>
                </a:solidFill>
              </a:rPr>
              <a:t/>
            </a:r>
            <a:br>
              <a:rPr lang="ca-ES" dirty="0">
                <a:solidFill>
                  <a:srgbClr val="002060"/>
                </a:solidFill>
              </a:rPr>
            </a:br>
            <a:endParaRPr lang="ca-ES" dirty="0">
              <a:solidFill>
                <a:srgbClr val="002060"/>
              </a:solidFill>
            </a:endParaRPr>
          </a:p>
        </p:txBody>
      </p:sp>
      <p:sp>
        <p:nvSpPr>
          <p:cNvPr id="3" name="Elipse 2"/>
          <p:cNvSpPr/>
          <p:nvPr/>
        </p:nvSpPr>
        <p:spPr>
          <a:xfrm>
            <a:off x="6445045" y="2610465"/>
            <a:ext cx="3746090" cy="1936904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11" name="Imagen 10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62" t="8504" r="4445" b="7923"/>
          <a:stretch/>
        </p:blipFill>
        <p:spPr>
          <a:xfrm>
            <a:off x="10771003" y="251540"/>
            <a:ext cx="1158771" cy="5805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70299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8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9" dur="11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0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100"/>
                            </p:stCondLst>
                            <p:childTnLst>
                              <p:par>
                                <p:cTn id="23" presetID="9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600"/>
                            </p:stCondLst>
                            <p:childTnLst>
                              <p:par>
                                <p:cTn id="2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4" presetClass="emph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3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3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3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3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</p:childTnLst>
        </p:cTn>
      </p:par>
    </p:tnLst>
    <p:bldLst>
      <p:bldP spid="6" grpId="0"/>
      <p:bldP spid="6" grpId="1"/>
      <p:bldP spid="6" grpId="2"/>
      <p:bldP spid="9" grpId="0"/>
      <p:bldP spid="9" grpId="1"/>
      <p:bldP spid="9" grpId="2"/>
      <p:bldP spid="9" grpId="3"/>
      <p:bldP spid="5" grpId="0"/>
      <p:bldP spid="17" grpId="0"/>
      <p:bldP spid="3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/>
          <p:cNvSpPr/>
          <p:nvPr/>
        </p:nvSpPr>
        <p:spPr>
          <a:xfrm>
            <a:off x="1156986" y="3791807"/>
            <a:ext cx="408368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174625"/>
            <a:r>
              <a:rPr lang="ca-ES" sz="2800" i="1" dirty="0"/>
              <a:t>2. NO </a:t>
            </a:r>
            <a:r>
              <a:rPr lang="ca-ES" sz="2800" i="1" dirty="0" smtClean="0"/>
              <a:t>TIENE LUZ PROPIA</a:t>
            </a:r>
            <a:r>
              <a:rPr lang="es-ES" sz="2800" b="1" i="1" dirty="0" smtClean="0"/>
              <a:t>.</a:t>
            </a:r>
            <a:endParaRPr lang="es-ES" sz="5400" b="1" i="1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6546" y="644611"/>
            <a:ext cx="10515600" cy="760318"/>
          </a:xfrm>
        </p:spPr>
        <p:txBody>
          <a:bodyPr>
            <a:normAutofit fontScale="90000"/>
          </a:bodyPr>
          <a:lstStyle/>
          <a:p>
            <a:r>
              <a:rPr lang="ca-ES" dirty="0" smtClean="0">
                <a:solidFill>
                  <a:srgbClr val="002060"/>
                </a:solidFill>
              </a:rPr>
              <a:t>CUESTIONARIO.</a:t>
            </a:r>
            <a:r>
              <a:rPr lang="ca-ES" dirty="0">
                <a:solidFill>
                  <a:srgbClr val="002060"/>
                </a:solidFill>
              </a:rPr>
              <a:t/>
            </a:r>
            <a:br>
              <a:rPr lang="ca-ES" dirty="0">
                <a:solidFill>
                  <a:srgbClr val="002060"/>
                </a:solidFill>
              </a:rPr>
            </a:br>
            <a:endParaRPr lang="ca-ES" dirty="0">
              <a:solidFill>
                <a:srgbClr val="002060"/>
              </a:solidFill>
            </a:endParaRPr>
          </a:p>
        </p:txBody>
      </p:sp>
      <p:sp>
        <p:nvSpPr>
          <p:cNvPr id="7" name="Rectángulo 6"/>
          <p:cNvSpPr/>
          <p:nvPr/>
        </p:nvSpPr>
        <p:spPr>
          <a:xfrm>
            <a:off x="1138711" y="5116756"/>
            <a:ext cx="346819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174625"/>
            <a:r>
              <a:rPr lang="ca-ES" sz="2800" i="1" dirty="0"/>
              <a:t>3. </a:t>
            </a:r>
            <a:r>
              <a:rPr lang="ca-ES" sz="2800" i="1" dirty="0" smtClean="0"/>
              <a:t>DA LUZ </a:t>
            </a:r>
            <a:r>
              <a:rPr lang="ca-ES" sz="2800" i="1" dirty="0"/>
              <a:t>A LA </a:t>
            </a:r>
            <a:r>
              <a:rPr lang="ca-ES" sz="2800" i="1" dirty="0" smtClean="0"/>
              <a:t>LUNA</a:t>
            </a:r>
            <a:r>
              <a:rPr lang="ca-ES" sz="2800" i="1" dirty="0"/>
              <a:t>.</a:t>
            </a:r>
            <a:endParaRPr lang="ca-ES" i="1" dirty="0"/>
          </a:p>
        </p:txBody>
      </p:sp>
      <p:sp>
        <p:nvSpPr>
          <p:cNvPr id="9" name="Rectángulo 8"/>
          <p:cNvSpPr/>
          <p:nvPr/>
        </p:nvSpPr>
        <p:spPr>
          <a:xfrm>
            <a:off x="1156986" y="2532157"/>
            <a:ext cx="345100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174625"/>
            <a:r>
              <a:rPr lang="ca-ES" sz="2800" i="1" dirty="0"/>
              <a:t>1. </a:t>
            </a:r>
            <a:r>
              <a:rPr lang="ca-ES" sz="2800" i="1" dirty="0" smtClean="0"/>
              <a:t>TIENE LUZ </a:t>
            </a:r>
            <a:r>
              <a:rPr lang="ca-ES" sz="2800" i="1" dirty="0"/>
              <a:t>PROPIA.</a:t>
            </a:r>
            <a:endParaRPr lang="ca-ES" i="1" dirty="0"/>
          </a:p>
        </p:txBody>
      </p:sp>
      <p:pic>
        <p:nvPicPr>
          <p:cNvPr id="10" name="Imagen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8628" y="6413084"/>
            <a:ext cx="1292038" cy="298163"/>
          </a:xfrm>
          <a:prstGeom prst="rect">
            <a:avLst/>
          </a:prstGeom>
        </p:spPr>
      </p:pic>
      <p:sp>
        <p:nvSpPr>
          <p:cNvPr id="5" name="CuadroTexto 4"/>
          <p:cNvSpPr txBox="1"/>
          <p:nvPr/>
        </p:nvSpPr>
        <p:spPr>
          <a:xfrm>
            <a:off x="7446225" y="4447715"/>
            <a:ext cx="343326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a-ES" sz="2800" i="1" dirty="0"/>
              <a:t>NO </a:t>
            </a:r>
            <a:r>
              <a:rPr lang="ca-ES" sz="2800" i="1" dirty="0" smtClean="0"/>
              <a:t>TIENE LUZ </a:t>
            </a:r>
            <a:r>
              <a:rPr lang="ca-ES" sz="2800" i="1" dirty="0"/>
              <a:t>PROPIA</a:t>
            </a:r>
            <a:endParaRPr lang="es-ES" sz="2800" dirty="0">
              <a:solidFill>
                <a:srgbClr val="00B0F0"/>
              </a:solidFill>
            </a:endParaRPr>
          </a:p>
        </p:txBody>
      </p:sp>
      <p:sp>
        <p:nvSpPr>
          <p:cNvPr id="17" name="Título 1"/>
          <p:cNvSpPr txBox="1">
            <a:spLocks/>
          </p:cNvSpPr>
          <p:nvPr/>
        </p:nvSpPr>
        <p:spPr>
          <a:xfrm>
            <a:off x="769275" y="1573505"/>
            <a:ext cx="10515600" cy="76031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67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754063" indent="-571500">
              <a:buFont typeface="Arial" panose="020B0604020202020204" pitchFamily="34" charset="0"/>
              <a:buChar char="•"/>
            </a:pPr>
            <a:r>
              <a:rPr lang="es-ES" dirty="0"/>
              <a:t>LA </a:t>
            </a:r>
            <a:r>
              <a:rPr lang="es-ES" dirty="0" smtClean="0"/>
              <a:t>TIERRA</a:t>
            </a:r>
            <a:r>
              <a:rPr lang="es-ES" i="1" dirty="0"/>
              <a:t>…</a:t>
            </a:r>
            <a:r>
              <a:rPr lang="ca-ES" dirty="0">
                <a:solidFill>
                  <a:srgbClr val="002060"/>
                </a:solidFill>
              </a:rPr>
              <a:t/>
            </a:r>
            <a:br>
              <a:rPr lang="ca-ES" dirty="0">
                <a:solidFill>
                  <a:srgbClr val="002060"/>
                </a:solidFill>
              </a:rPr>
            </a:br>
            <a:endParaRPr lang="ca-ES" dirty="0">
              <a:solidFill>
                <a:srgbClr val="002060"/>
              </a:solidFill>
            </a:endParaRPr>
          </a:p>
        </p:txBody>
      </p:sp>
      <p:pic>
        <p:nvPicPr>
          <p:cNvPr id="29" name="Imagen 28"/>
          <p:cNvPicPr>
            <a:picLocks noChangeAspect="1"/>
          </p:cNvPicPr>
          <p:nvPr/>
        </p:nvPicPr>
        <p:blipFill rotWithShape="1"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5275" b="47479" l="65286" r="96143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61429" r="-5511" b="47245"/>
          <a:stretch/>
        </p:blipFill>
        <p:spPr>
          <a:xfrm>
            <a:off x="8279026" y="1909377"/>
            <a:ext cx="2058954" cy="2464076"/>
          </a:xfrm>
          <a:prstGeom prst="rect">
            <a:avLst/>
          </a:prstGeom>
        </p:spPr>
      </p:pic>
      <p:pic>
        <p:nvPicPr>
          <p:cNvPr id="11" name="Imagen 10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62" t="8504" r="4445" b="7923"/>
          <a:stretch/>
        </p:blipFill>
        <p:spPr>
          <a:xfrm>
            <a:off x="10771003" y="251540"/>
            <a:ext cx="1158771" cy="5805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37735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9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" fill="hold">
                      <p:stCondLst>
                        <p:cond delay="0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8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3" dur="11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4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9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100"/>
                            </p:stCondLst>
                            <p:childTnLst>
                              <p:par>
                                <p:cTn id="3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>
                      <p:stCondLst>
                        <p:cond delay="0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4" presetClass="emph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4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4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4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4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47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8" fill="hold">
                      <p:stCondLst>
                        <p:cond delay="0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4" presetClass="emph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5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5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5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5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500"/>
                            </p:stCondLst>
                            <p:childTnLst>
                              <p:par>
                                <p:cTn id="56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</p:childTnLst>
        </p:cTn>
      </p:par>
    </p:tnLst>
    <p:bldLst>
      <p:bldP spid="6" grpId="0"/>
      <p:bldP spid="6" grpId="1"/>
      <p:bldP spid="6" grpId="2"/>
      <p:bldP spid="7" grpId="0"/>
      <p:bldP spid="7" grpId="1"/>
      <p:bldP spid="7" grpId="2"/>
      <p:bldP spid="7" grpId="3"/>
      <p:bldP spid="9" grpId="0"/>
      <p:bldP spid="9" grpId="1"/>
      <p:bldP spid="9" grpId="2"/>
      <p:bldP spid="9" grpId="3"/>
      <p:bldP spid="5" grpId="0"/>
      <p:bldP spid="17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/>
          <p:cNvSpPr/>
          <p:nvPr/>
        </p:nvSpPr>
        <p:spPr>
          <a:xfrm>
            <a:off x="545766" y="2427835"/>
            <a:ext cx="563487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174625"/>
            <a:r>
              <a:rPr lang="ca-ES" sz="2800" i="1" dirty="0"/>
              <a:t>1</a:t>
            </a:r>
            <a:r>
              <a:rPr lang="ca-ES" sz="2800" b="1" i="1" dirty="0"/>
              <a:t>. </a:t>
            </a:r>
            <a:r>
              <a:rPr lang="es-ES" sz="2800" i="1" dirty="0"/>
              <a:t>LA </a:t>
            </a:r>
            <a:r>
              <a:rPr lang="es-ES" sz="2800" i="1" dirty="0" smtClean="0"/>
              <a:t>TIERRA </a:t>
            </a:r>
            <a:r>
              <a:rPr lang="es-ES" sz="2800" i="1" dirty="0"/>
              <a:t>GIRA SOBRE </a:t>
            </a:r>
            <a:r>
              <a:rPr lang="es-ES" sz="2800" i="1" dirty="0" smtClean="0"/>
              <a:t>SÍ MISMA</a:t>
            </a:r>
            <a:r>
              <a:rPr lang="es-ES" sz="2800" b="1" i="1" dirty="0" smtClean="0"/>
              <a:t>.</a:t>
            </a:r>
            <a:endParaRPr lang="es-ES" sz="2800" b="1" i="1" dirty="0">
              <a:solidFill>
                <a:srgbClr val="00B0F0"/>
              </a:solidFill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6546" y="644611"/>
            <a:ext cx="10515600" cy="760318"/>
          </a:xfrm>
        </p:spPr>
        <p:txBody>
          <a:bodyPr>
            <a:normAutofit fontScale="90000"/>
          </a:bodyPr>
          <a:lstStyle/>
          <a:p>
            <a:r>
              <a:rPr lang="ca-ES" dirty="0" smtClean="0">
                <a:solidFill>
                  <a:srgbClr val="002060"/>
                </a:solidFill>
              </a:rPr>
              <a:t>CUESTIONARIO.</a:t>
            </a:r>
            <a:r>
              <a:rPr lang="ca-ES" dirty="0">
                <a:solidFill>
                  <a:srgbClr val="002060"/>
                </a:solidFill>
              </a:rPr>
              <a:t/>
            </a:r>
            <a:br>
              <a:rPr lang="ca-ES" dirty="0">
                <a:solidFill>
                  <a:srgbClr val="002060"/>
                </a:solidFill>
              </a:rPr>
            </a:br>
            <a:endParaRPr lang="ca-ES" dirty="0">
              <a:solidFill>
                <a:srgbClr val="002060"/>
              </a:solidFill>
            </a:endParaRPr>
          </a:p>
        </p:txBody>
      </p:sp>
      <p:sp>
        <p:nvSpPr>
          <p:cNvPr id="7" name="Rectángulo 6"/>
          <p:cNvSpPr/>
          <p:nvPr/>
        </p:nvSpPr>
        <p:spPr>
          <a:xfrm>
            <a:off x="545766" y="3690771"/>
            <a:ext cx="513313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174625"/>
            <a:r>
              <a:rPr lang="ca-ES" sz="2800" i="1" dirty="0"/>
              <a:t>2. </a:t>
            </a:r>
            <a:r>
              <a:rPr lang="es-ES" sz="2800" i="1" dirty="0"/>
              <a:t>EL SOL GIRA SOBRE </a:t>
            </a:r>
            <a:r>
              <a:rPr lang="es-ES" sz="2800" i="1" dirty="0" smtClean="0"/>
              <a:t>SÍ MISMO</a:t>
            </a:r>
            <a:r>
              <a:rPr lang="ca-ES" sz="2800" b="1" i="1" dirty="0" smtClean="0"/>
              <a:t>.</a:t>
            </a:r>
            <a:endParaRPr lang="ca-ES" b="1" i="1" dirty="0"/>
          </a:p>
        </p:txBody>
      </p:sp>
      <p:sp>
        <p:nvSpPr>
          <p:cNvPr id="9" name="Rectángulo 8"/>
          <p:cNvSpPr/>
          <p:nvPr/>
        </p:nvSpPr>
        <p:spPr>
          <a:xfrm>
            <a:off x="545766" y="5102889"/>
            <a:ext cx="526618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174625"/>
            <a:r>
              <a:rPr lang="ca-ES" sz="2800" i="1" dirty="0"/>
              <a:t>3.</a:t>
            </a:r>
            <a:r>
              <a:rPr lang="es-ES" sz="2800" b="1" i="1" dirty="0"/>
              <a:t> </a:t>
            </a:r>
            <a:r>
              <a:rPr lang="es-ES" sz="2800" i="1" dirty="0"/>
              <a:t>LA </a:t>
            </a:r>
            <a:r>
              <a:rPr lang="es-ES" sz="2800" i="1" dirty="0" smtClean="0"/>
              <a:t>TIERRA </a:t>
            </a:r>
            <a:r>
              <a:rPr lang="es-ES" sz="2800" i="1" dirty="0"/>
              <a:t>GIRA SOBRE EL SOL</a:t>
            </a:r>
            <a:r>
              <a:rPr lang="ca-ES" sz="2800" i="1" dirty="0"/>
              <a:t> </a:t>
            </a:r>
            <a:r>
              <a:rPr lang="ca-ES" sz="2800" b="1" i="1" dirty="0"/>
              <a:t>.</a:t>
            </a:r>
            <a:endParaRPr lang="ca-ES" i="1" dirty="0"/>
          </a:p>
        </p:txBody>
      </p:sp>
      <p:pic>
        <p:nvPicPr>
          <p:cNvPr id="10" name="Imagen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8628" y="6413084"/>
            <a:ext cx="1292038" cy="298163"/>
          </a:xfrm>
          <a:prstGeom prst="rect">
            <a:avLst/>
          </a:prstGeom>
        </p:spPr>
      </p:pic>
      <p:sp>
        <p:nvSpPr>
          <p:cNvPr id="5" name="CuadroTexto 4"/>
          <p:cNvSpPr txBox="1"/>
          <p:nvPr/>
        </p:nvSpPr>
        <p:spPr>
          <a:xfrm>
            <a:off x="6447511" y="4430994"/>
            <a:ext cx="526478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a-ES" sz="4800" i="1" dirty="0"/>
              <a:t> </a:t>
            </a:r>
            <a:r>
              <a:rPr lang="es-ES" sz="2800" i="1" dirty="0"/>
              <a:t>LA TERRA GIRA SOBRE </a:t>
            </a:r>
            <a:r>
              <a:rPr lang="es-ES" sz="2800" i="1" dirty="0" smtClean="0"/>
              <a:t>SÍ MISMA</a:t>
            </a:r>
            <a:endParaRPr lang="es-ES" sz="2800" dirty="0">
              <a:solidFill>
                <a:srgbClr val="00B0F0"/>
              </a:solidFill>
            </a:endParaRPr>
          </a:p>
        </p:txBody>
      </p:sp>
      <p:sp>
        <p:nvSpPr>
          <p:cNvPr id="17" name="Título 1"/>
          <p:cNvSpPr txBox="1">
            <a:spLocks/>
          </p:cNvSpPr>
          <p:nvPr/>
        </p:nvSpPr>
        <p:spPr>
          <a:xfrm>
            <a:off x="769275" y="1573505"/>
            <a:ext cx="10515600" cy="76031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67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88938" indent="-206375">
              <a:buFont typeface="Arial" panose="020B0604020202020204" pitchFamily="34" charset="0"/>
              <a:buChar char="•"/>
            </a:pPr>
            <a:r>
              <a:rPr lang="es-ES" i="1" dirty="0" smtClean="0"/>
              <a:t>MOVIMIENTO </a:t>
            </a:r>
            <a:r>
              <a:rPr lang="es-ES" i="1" dirty="0"/>
              <a:t>DE </a:t>
            </a:r>
            <a:r>
              <a:rPr lang="es-ES" i="1" u="sng" dirty="0" smtClean="0"/>
              <a:t>ROTACIÓN</a:t>
            </a:r>
            <a:r>
              <a:rPr lang="es-ES" b="1" i="1" dirty="0" smtClean="0"/>
              <a:t>…</a:t>
            </a:r>
            <a:r>
              <a:rPr lang="ca-ES" dirty="0">
                <a:solidFill>
                  <a:srgbClr val="002060"/>
                </a:solidFill>
              </a:rPr>
              <a:t/>
            </a:r>
            <a:br>
              <a:rPr lang="ca-ES" dirty="0">
                <a:solidFill>
                  <a:srgbClr val="002060"/>
                </a:solidFill>
              </a:rPr>
            </a:br>
            <a:endParaRPr lang="ca-ES" dirty="0">
              <a:solidFill>
                <a:srgbClr val="002060"/>
              </a:solidFill>
            </a:endParaRPr>
          </a:p>
        </p:txBody>
      </p:sp>
      <p:pic>
        <p:nvPicPr>
          <p:cNvPr id="26" name="Imagen 25"/>
          <p:cNvPicPr>
            <a:picLocks noChangeAspect="1"/>
          </p:cNvPicPr>
          <p:nvPr/>
        </p:nvPicPr>
        <p:blipFill rotWithShape="1"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4169" b="78747" l="15531" r="80381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7499" t="7303" r="11250" b="21447"/>
          <a:stretch/>
        </p:blipFill>
        <p:spPr>
          <a:xfrm>
            <a:off x="7831216" y="1897631"/>
            <a:ext cx="2641463" cy="2316360"/>
          </a:xfrm>
          <a:prstGeom prst="rect">
            <a:avLst/>
          </a:prstGeom>
        </p:spPr>
      </p:pic>
      <p:pic>
        <p:nvPicPr>
          <p:cNvPr id="11" name="Imagen 10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62" t="8504" r="4445" b="7923"/>
          <a:stretch/>
        </p:blipFill>
        <p:spPr>
          <a:xfrm>
            <a:off x="10771003" y="251540"/>
            <a:ext cx="1158771" cy="5805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05512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9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" fill="hold">
                      <p:stCondLst>
                        <p:cond delay="0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8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3" dur="11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4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100"/>
                            </p:stCondLst>
                            <p:childTnLst>
                              <p:par>
                                <p:cTn id="27" presetID="1" presetClass="exit" presetSubtype="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100"/>
                            </p:stCondLst>
                            <p:childTnLst>
                              <p:par>
                                <p:cTn id="30" presetID="9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40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1" fill="hold">
                      <p:stCondLst>
                        <p:cond delay="0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4" presetClass="emph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4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4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4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4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4" presetClass="emph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5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5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5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5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</p:childTnLst>
        </p:cTn>
      </p:par>
    </p:tnLst>
    <p:bldLst>
      <p:bldP spid="6" grpId="0"/>
      <p:bldP spid="6" grpId="1"/>
      <p:bldP spid="6" grpId="2"/>
      <p:bldP spid="7" grpId="0"/>
      <p:bldP spid="7" grpId="1"/>
      <p:bldP spid="7" grpId="2"/>
      <p:bldP spid="7" grpId="3"/>
      <p:bldP spid="9" grpId="0"/>
      <p:bldP spid="9" grpId="1"/>
      <p:bldP spid="9" grpId="2"/>
      <p:bldP spid="9" grpId="3"/>
      <p:bldP spid="5" grpId="0"/>
      <p:bldP spid="17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/>
          <p:cNvSpPr/>
          <p:nvPr/>
        </p:nvSpPr>
        <p:spPr>
          <a:xfrm>
            <a:off x="1156986" y="5023441"/>
            <a:ext cx="357662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174625"/>
            <a:r>
              <a:rPr lang="ca-ES" sz="2800" i="1" dirty="0"/>
              <a:t>3</a:t>
            </a:r>
            <a:r>
              <a:rPr lang="ca-ES" sz="2800" b="1" i="1" dirty="0"/>
              <a:t>.</a:t>
            </a:r>
            <a:r>
              <a:rPr lang="ca-ES" sz="2800" i="1" dirty="0"/>
              <a:t> </a:t>
            </a:r>
            <a:r>
              <a:rPr lang="es-ES" sz="2800" i="1" dirty="0"/>
              <a:t>EL </a:t>
            </a:r>
            <a:r>
              <a:rPr lang="es-ES" sz="2800" i="1" dirty="0" smtClean="0"/>
              <a:t>DÍA Y LA NOCHE</a:t>
            </a:r>
            <a:r>
              <a:rPr lang="es-ES" sz="2800" b="1" i="1" dirty="0" smtClean="0"/>
              <a:t>.</a:t>
            </a:r>
            <a:endParaRPr lang="es-ES" sz="5400" b="1" i="1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6546" y="644611"/>
            <a:ext cx="10515600" cy="760318"/>
          </a:xfrm>
        </p:spPr>
        <p:txBody>
          <a:bodyPr>
            <a:normAutofit fontScale="90000"/>
          </a:bodyPr>
          <a:lstStyle/>
          <a:p>
            <a:r>
              <a:rPr lang="ca-ES" dirty="0" smtClean="0">
                <a:solidFill>
                  <a:srgbClr val="002060"/>
                </a:solidFill>
              </a:rPr>
              <a:t>CUESTIONARIO.</a:t>
            </a:r>
            <a:r>
              <a:rPr lang="ca-ES" dirty="0">
                <a:solidFill>
                  <a:srgbClr val="002060"/>
                </a:solidFill>
              </a:rPr>
              <a:t/>
            </a:r>
            <a:br>
              <a:rPr lang="ca-ES" dirty="0">
                <a:solidFill>
                  <a:srgbClr val="002060"/>
                </a:solidFill>
              </a:rPr>
            </a:br>
            <a:endParaRPr lang="ca-ES" dirty="0">
              <a:solidFill>
                <a:srgbClr val="002060"/>
              </a:solidFill>
            </a:endParaRPr>
          </a:p>
        </p:txBody>
      </p:sp>
      <p:sp>
        <p:nvSpPr>
          <p:cNvPr id="7" name="Rectángulo 6"/>
          <p:cNvSpPr/>
          <p:nvPr/>
        </p:nvSpPr>
        <p:spPr>
          <a:xfrm>
            <a:off x="1156986" y="3777799"/>
            <a:ext cx="346434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174625"/>
            <a:r>
              <a:rPr lang="ca-ES" sz="2800" i="1" dirty="0"/>
              <a:t>2. LA </a:t>
            </a:r>
            <a:r>
              <a:rPr lang="ca-ES" sz="2800" i="1" dirty="0" smtClean="0"/>
              <a:t>LUZ </a:t>
            </a:r>
            <a:r>
              <a:rPr lang="ca-ES" sz="2800" i="1" dirty="0"/>
              <a:t>Y</a:t>
            </a:r>
            <a:r>
              <a:rPr lang="ca-ES" sz="2800" i="1" dirty="0" smtClean="0"/>
              <a:t> </a:t>
            </a:r>
            <a:r>
              <a:rPr lang="ca-ES" sz="2800" i="1" dirty="0"/>
              <a:t>EL CALOR</a:t>
            </a:r>
            <a:r>
              <a:rPr lang="ca-ES" b="1" i="1" dirty="0"/>
              <a:t>.</a:t>
            </a:r>
          </a:p>
        </p:txBody>
      </p:sp>
      <p:sp>
        <p:nvSpPr>
          <p:cNvPr id="9" name="Rectángulo 8"/>
          <p:cNvSpPr/>
          <p:nvPr/>
        </p:nvSpPr>
        <p:spPr>
          <a:xfrm>
            <a:off x="1156986" y="2569479"/>
            <a:ext cx="583037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174625"/>
            <a:r>
              <a:rPr lang="ca-ES" sz="2800" i="1" dirty="0"/>
              <a:t>1. </a:t>
            </a:r>
            <a:r>
              <a:rPr lang="ca-ES" sz="2800" i="1" dirty="0" smtClean="0"/>
              <a:t>LAS CUATRO ESTACIONES </a:t>
            </a:r>
            <a:r>
              <a:rPr lang="ca-ES" sz="2800" i="1" dirty="0"/>
              <a:t>DEL </a:t>
            </a:r>
            <a:r>
              <a:rPr lang="ca-ES" sz="2800" i="1" dirty="0" smtClean="0"/>
              <a:t>AÑO</a:t>
            </a:r>
            <a:r>
              <a:rPr lang="ca-ES" sz="2800" b="1" i="1" dirty="0" smtClean="0"/>
              <a:t>.</a:t>
            </a:r>
            <a:endParaRPr lang="ca-ES" i="1" dirty="0">
              <a:solidFill>
                <a:srgbClr val="00B0F0"/>
              </a:solidFill>
            </a:endParaRPr>
          </a:p>
        </p:txBody>
      </p:sp>
      <p:pic>
        <p:nvPicPr>
          <p:cNvPr id="10" name="Imagen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8628" y="6413084"/>
            <a:ext cx="1292038" cy="298163"/>
          </a:xfrm>
          <a:prstGeom prst="rect">
            <a:avLst/>
          </a:prstGeom>
        </p:spPr>
      </p:pic>
      <p:sp>
        <p:nvSpPr>
          <p:cNvPr id="5" name="CuadroTexto 4"/>
          <p:cNvSpPr txBox="1"/>
          <p:nvPr/>
        </p:nvSpPr>
        <p:spPr>
          <a:xfrm>
            <a:off x="7655441" y="4761831"/>
            <a:ext cx="311556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4625" algn="ctr"/>
            <a:r>
              <a:rPr lang="es-ES" sz="2800" i="1" dirty="0"/>
              <a:t>EL </a:t>
            </a:r>
            <a:r>
              <a:rPr lang="es-ES" sz="2800" i="1" dirty="0" smtClean="0"/>
              <a:t>DÍA Y LA NOCHE</a:t>
            </a:r>
            <a:endParaRPr lang="es-ES" sz="2800" i="1" dirty="0"/>
          </a:p>
        </p:txBody>
      </p:sp>
      <p:sp>
        <p:nvSpPr>
          <p:cNvPr id="17" name="Título 1"/>
          <p:cNvSpPr txBox="1">
            <a:spLocks/>
          </p:cNvSpPr>
          <p:nvPr/>
        </p:nvSpPr>
        <p:spPr>
          <a:xfrm>
            <a:off x="769275" y="1573505"/>
            <a:ext cx="10515600" cy="76031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67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754063" indent="-571500">
              <a:buFont typeface="Arial" panose="020B0604020202020204" pitchFamily="34" charset="0"/>
              <a:buChar char="•"/>
            </a:pPr>
            <a:r>
              <a:rPr lang="es-ES" i="1" dirty="0"/>
              <a:t>EL </a:t>
            </a:r>
            <a:r>
              <a:rPr lang="es-ES" i="1" dirty="0" smtClean="0"/>
              <a:t>MOVIMIENTO </a:t>
            </a:r>
            <a:r>
              <a:rPr lang="es-ES" i="1" dirty="0"/>
              <a:t>DE </a:t>
            </a:r>
            <a:r>
              <a:rPr lang="es-ES" i="1" u="sng" dirty="0" smtClean="0"/>
              <a:t>ROTACIÓN</a:t>
            </a:r>
            <a:r>
              <a:rPr lang="es-ES" i="1" dirty="0" smtClean="0"/>
              <a:t> HACE POSIBLE</a:t>
            </a:r>
            <a:r>
              <a:rPr lang="es-ES" i="1" dirty="0"/>
              <a:t>…</a:t>
            </a:r>
            <a:r>
              <a:rPr lang="ca-ES" b="1" dirty="0">
                <a:solidFill>
                  <a:srgbClr val="002060"/>
                </a:solidFill>
              </a:rPr>
              <a:t/>
            </a:r>
            <a:br>
              <a:rPr lang="ca-ES" b="1" dirty="0">
                <a:solidFill>
                  <a:srgbClr val="002060"/>
                </a:solidFill>
              </a:rPr>
            </a:br>
            <a:endParaRPr lang="ca-ES" b="1" dirty="0">
              <a:solidFill>
                <a:srgbClr val="002060"/>
              </a:solidFill>
            </a:endParaRPr>
          </a:p>
        </p:txBody>
      </p:sp>
      <p:pic>
        <p:nvPicPr>
          <p:cNvPr id="11" name="Imagen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87981" y="2502399"/>
            <a:ext cx="2099385" cy="2099385"/>
          </a:xfrm>
          <a:prstGeom prst="rect">
            <a:avLst/>
          </a:prstGeom>
        </p:spPr>
      </p:pic>
      <p:pic>
        <p:nvPicPr>
          <p:cNvPr id="12" name="Imagen 11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62" t="8504" r="4445" b="7923"/>
          <a:stretch/>
        </p:blipFill>
        <p:spPr>
          <a:xfrm>
            <a:off x="10771003" y="251540"/>
            <a:ext cx="1158771" cy="5805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9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9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" fill="hold">
                      <p:stCondLst>
                        <p:cond delay="0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8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3" dur="11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4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100"/>
                            </p:stCondLst>
                            <p:childTnLst>
                              <p:par>
                                <p:cTn id="29" presetID="9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600"/>
                            </p:stCondLst>
                            <p:childTnLst>
                              <p:par>
                                <p:cTn id="3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39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0" fill="hold">
                      <p:stCondLst>
                        <p:cond delay="0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4" presetClass="emph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4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4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4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4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49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0" fill="hold">
                      <p:stCondLst>
                        <p:cond delay="0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4" presetClass="emph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5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5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5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5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</p:childTnLst>
        </p:cTn>
      </p:par>
    </p:tnLst>
    <p:bldLst>
      <p:bldP spid="6" grpId="0"/>
      <p:bldP spid="6" grpId="1"/>
      <p:bldP spid="6" grpId="2"/>
      <p:bldP spid="7" grpId="0"/>
      <p:bldP spid="7" grpId="1"/>
      <p:bldP spid="7" grpId="2"/>
      <p:bldP spid="7" grpId="3"/>
      <p:bldP spid="9" grpId="0"/>
      <p:bldP spid="9" grpId="1"/>
      <p:bldP spid="9" grpId="2"/>
      <p:bldP spid="9" grpId="3"/>
      <p:bldP spid="5" grpId="0"/>
      <p:bldP spid="17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/>
          <p:cNvSpPr/>
          <p:nvPr/>
        </p:nvSpPr>
        <p:spPr>
          <a:xfrm>
            <a:off x="728346" y="5023441"/>
            <a:ext cx="629710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174625"/>
            <a:r>
              <a:rPr lang="ca-ES" sz="2800" i="1" dirty="0"/>
              <a:t>3</a:t>
            </a:r>
            <a:r>
              <a:rPr lang="ca-ES" sz="2800" b="1" i="1" dirty="0"/>
              <a:t>. </a:t>
            </a:r>
            <a:r>
              <a:rPr lang="es-ES" sz="2800" i="1" dirty="0" smtClean="0"/>
              <a:t>SE VA ILUMINANDO POR </a:t>
            </a:r>
            <a:r>
              <a:rPr lang="es-ES" sz="2800" i="1" dirty="0"/>
              <a:t>LA </a:t>
            </a:r>
            <a:r>
              <a:rPr lang="es-ES" sz="2800" i="1" dirty="0" smtClean="0"/>
              <a:t>DERECHA</a:t>
            </a:r>
            <a:r>
              <a:rPr lang="es-ES" sz="2800" b="1" i="1" dirty="0" smtClean="0"/>
              <a:t>.</a:t>
            </a:r>
            <a:endParaRPr lang="es-ES" sz="5400" b="1" i="1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6546" y="644611"/>
            <a:ext cx="10515600" cy="760318"/>
          </a:xfrm>
        </p:spPr>
        <p:txBody>
          <a:bodyPr>
            <a:normAutofit fontScale="90000"/>
          </a:bodyPr>
          <a:lstStyle/>
          <a:p>
            <a:r>
              <a:rPr lang="ca-ES" dirty="0" smtClean="0">
                <a:solidFill>
                  <a:srgbClr val="002060"/>
                </a:solidFill>
              </a:rPr>
              <a:t>CUESTIONARIO.</a:t>
            </a:r>
            <a:r>
              <a:rPr lang="ca-ES" dirty="0">
                <a:solidFill>
                  <a:srgbClr val="002060"/>
                </a:solidFill>
              </a:rPr>
              <a:t/>
            </a:r>
            <a:br>
              <a:rPr lang="ca-ES" dirty="0">
                <a:solidFill>
                  <a:srgbClr val="002060"/>
                </a:solidFill>
              </a:rPr>
            </a:br>
            <a:endParaRPr lang="ca-ES" dirty="0">
              <a:solidFill>
                <a:srgbClr val="002060"/>
              </a:solidFill>
            </a:endParaRPr>
          </a:p>
        </p:txBody>
      </p:sp>
      <p:sp>
        <p:nvSpPr>
          <p:cNvPr id="7" name="Rectángulo 6"/>
          <p:cNvSpPr/>
          <p:nvPr/>
        </p:nvSpPr>
        <p:spPr>
          <a:xfrm>
            <a:off x="728346" y="3806375"/>
            <a:ext cx="626056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174625"/>
            <a:r>
              <a:rPr lang="ca-ES" sz="2800" i="1" dirty="0"/>
              <a:t>2.</a:t>
            </a:r>
            <a:r>
              <a:rPr lang="es-ES" sz="2800" i="1" dirty="0"/>
              <a:t> </a:t>
            </a:r>
            <a:r>
              <a:rPr lang="es-ES" sz="2800" i="1" dirty="0" smtClean="0"/>
              <a:t>VA OSCURECIENDO POR LA DERECHA</a:t>
            </a:r>
            <a:r>
              <a:rPr lang="ca-ES" b="1" i="1" dirty="0" smtClean="0"/>
              <a:t>.</a:t>
            </a:r>
            <a:endParaRPr lang="ca-ES" b="1" i="1" dirty="0"/>
          </a:p>
        </p:txBody>
      </p:sp>
      <p:sp>
        <p:nvSpPr>
          <p:cNvPr id="9" name="Rectángulo 8"/>
          <p:cNvSpPr/>
          <p:nvPr/>
        </p:nvSpPr>
        <p:spPr>
          <a:xfrm>
            <a:off x="728346" y="2569479"/>
            <a:ext cx="384675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174625"/>
            <a:r>
              <a:rPr lang="ca-ES" sz="2800" i="1" dirty="0"/>
              <a:t>1</a:t>
            </a:r>
            <a:r>
              <a:rPr lang="ca-ES" sz="2800" i="1" dirty="0" smtClean="0"/>
              <a:t>.</a:t>
            </a:r>
            <a:r>
              <a:rPr lang="es-ES" sz="2800" i="1" dirty="0" smtClean="0"/>
              <a:t> </a:t>
            </a:r>
            <a:r>
              <a:rPr lang="es-ES" sz="2800" i="1" u="sng" dirty="0"/>
              <a:t>NO</a:t>
            </a:r>
            <a:r>
              <a:rPr lang="es-ES" sz="2800" i="1" dirty="0"/>
              <a:t> </a:t>
            </a:r>
            <a:r>
              <a:rPr lang="es-ES" sz="2800" i="1" dirty="0" smtClean="0"/>
              <a:t>ESTÁ ILUMINADA</a:t>
            </a:r>
            <a:r>
              <a:rPr lang="ca-ES" sz="2800" b="1" i="1" dirty="0"/>
              <a:t>.</a:t>
            </a:r>
            <a:endParaRPr lang="ca-ES" i="1" dirty="0">
              <a:solidFill>
                <a:srgbClr val="00B0F0"/>
              </a:solidFill>
            </a:endParaRPr>
          </a:p>
        </p:txBody>
      </p:sp>
      <p:pic>
        <p:nvPicPr>
          <p:cNvPr id="10" name="Imagen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8628" y="6413084"/>
            <a:ext cx="1292038" cy="298163"/>
          </a:xfrm>
          <a:prstGeom prst="rect">
            <a:avLst/>
          </a:prstGeom>
        </p:spPr>
      </p:pic>
      <p:sp>
        <p:nvSpPr>
          <p:cNvPr id="5" name="CuadroTexto 4"/>
          <p:cNvSpPr txBox="1"/>
          <p:nvPr/>
        </p:nvSpPr>
        <p:spPr>
          <a:xfrm>
            <a:off x="7750125" y="4044627"/>
            <a:ext cx="351901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4625" algn="ctr"/>
            <a:r>
              <a:rPr lang="es-ES" sz="2800" i="1" dirty="0" smtClean="0"/>
              <a:t>SE </a:t>
            </a:r>
            <a:r>
              <a:rPr lang="es-ES" sz="2800" i="1" dirty="0"/>
              <a:t>VA </a:t>
            </a:r>
            <a:r>
              <a:rPr lang="es-ES" sz="2800" i="1" dirty="0" smtClean="0"/>
              <a:t>ILUMINANDO POR </a:t>
            </a:r>
            <a:r>
              <a:rPr lang="es-ES" sz="2800" i="1" dirty="0"/>
              <a:t>LA </a:t>
            </a:r>
            <a:r>
              <a:rPr lang="es-ES" sz="2800" i="1" dirty="0" smtClean="0"/>
              <a:t>DERECHA</a:t>
            </a:r>
            <a:endParaRPr lang="es-ES" sz="2800" i="1" dirty="0"/>
          </a:p>
        </p:txBody>
      </p:sp>
      <p:sp>
        <p:nvSpPr>
          <p:cNvPr id="17" name="Título 1"/>
          <p:cNvSpPr txBox="1">
            <a:spLocks/>
          </p:cNvSpPr>
          <p:nvPr/>
        </p:nvSpPr>
        <p:spPr>
          <a:xfrm>
            <a:off x="597819" y="1573505"/>
            <a:ext cx="10515600" cy="76031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67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754063" indent="-571500">
              <a:buFont typeface="Arial" panose="020B0604020202020204" pitchFamily="34" charset="0"/>
              <a:buChar char="•"/>
            </a:pPr>
            <a:r>
              <a:rPr lang="es-ES" i="1" dirty="0" smtClean="0"/>
              <a:t>EN EL CUARTO CRECIENTE, LA LUNA...</a:t>
            </a:r>
            <a:r>
              <a:rPr lang="ca-ES" b="1" dirty="0">
                <a:solidFill>
                  <a:srgbClr val="002060"/>
                </a:solidFill>
              </a:rPr>
              <a:t/>
            </a:r>
            <a:br>
              <a:rPr lang="ca-ES" b="1" dirty="0">
                <a:solidFill>
                  <a:srgbClr val="002060"/>
                </a:solidFill>
              </a:rPr>
            </a:br>
            <a:endParaRPr lang="ca-ES" b="1" dirty="0">
              <a:solidFill>
                <a:srgbClr val="002060"/>
              </a:solidFill>
            </a:endParaRPr>
          </a:p>
        </p:txBody>
      </p:sp>
      <p:grpSp>
        <p:nvGrpSpPr>
          <p:cNvPr id="11" name="Grupo 10"/>
          <p:cNvGrpSpPr/>
          <p:nvPr/>
        </p:nvGrpSpPr>
        <p:grpSpPr>
          <a:xfrm>
            <a:off x="8527397" y="1953664"/>
            <a:ext cx="1900237" cy="1914524"/>
            <a:chOff x="9954293" y="2665801"/>
            <a:chExt cx="985849" cy="934864"/>
          </a:xfrm>
        </p:grpSpPr>
        <p:pic>
          <p:nvPicPr>
            <p:cNvPr id="12" name="Imagen 11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987621" y="2665802"/>
              <a:ext cx="952521" cy="934863"/>
            </a:xfrm>
            <a:prstGeom prst="rect">
              <a:avLst/>
            </a:prstGeom>
          </p:spPr>
        </p:pic>
        <p:pic>
          <p:nvPicPr>
            <p:cNvPr id="13" name="Imagen 12"/>
            <p:cNvPicPr>
              <a:picLocks noChangeAspect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49843"/>
            <a:stretch/>
          </p:blipFill>
          <p:spPr>
            <a:xfrm>
              <a:off x="9954293" y="2665801"/>
              <a:ext cx="469469" cy="934863"/>
            </a:xfrm>
            <a:prstGeom prst="rect">
              <a:avLst/>
            </a:prstGeom>
          </p:spPr>
        </p:pic>
      </p:grpSp>
      <p:sp>
        <p:nvSpPr>
          <p:cNvPr id="3" name="Flecha abajo 2"/>
          <p:cNvSpPr/>
          <p:nvPr/>
        </p:nvSpPr>
        <p:spPr>
          <a:xfrm rot="2864642">
            <a:off x="9957047" y="2012624"/>
            <a:ext cx="317536" cy="51548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14" name="Imagen 13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62" t="8504" r="4445" b="7923"/>
          <a:stretch/>
        </p:blipFill>
        <p:spPr>
          <a:xfrm>
            <a:off x="10771003" y="251540"/>
            <a:ext cx="1158771" cy="5805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60593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9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" fill="hold">
                      <p:stCondLst>
                        <p:cond delay="0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8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3" dur="11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4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100"/>
                            </p:stCondLst>
                            <p:childTnLst>
                              <p:par>
                                <p:cTn id="29" presetID="9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600"/>
                            </p:stCondLst>
                            <p:childTnLst>
                              <p:par>
                                <p:cTn id="3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6" presetClass="entr" presetSubtype="4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6" presetClass="entr" presetSubtype="4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4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41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2" fill="hold">
                      <p:stCondLst>
                        <p:cond delay="0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4" presetClass="emph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4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4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4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4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51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2" fill="hold">
                      <p:stCondLst>
                        <p:cond delay="0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4" presetClass="emph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5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5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5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5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</p:childTnLst>
        </p:cTn>
      </p:par>
    </p:tnLst>
    <p:bldLst>
      <p:bldP spid="6" grpId="0"/>
      <p:bldP spid="6" grpId="1"/>
      <p:bldP spid="6" grpId="2"/>
      <p:bldP spid="7" grpId="0"/>
      <p:bldP spid="7" grpId="1"/>
      <p:bldP spid="7" grpId="2"/>
      <p:bldP spid="7" grpId="3"/>
      <p:bldP spid="9" grpId="0"/>
      <p:bldP spid="9" grpId="1"/>
      <p:bldP spid="9" grpId="2"/>
      <p:bldP spid="9" grpId="3"/>
      <p:bldP spid="5" grpId="0"/>
      <p:bldP spid="17" grpId="0"/>
      <p:bldP spid="3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/>
          <p:cNvSpPr/>
          <p:nvPr/>
        </p:nvSpPr>
        <p:spPr>
          <a:xfrm>
            <a:off x="928378" y="2594628"/>
            <a:ext cx="517449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174625"/>
            <a:r>
              <a:rPr lang="ca-ES" sz="2800" i="1" dirty="0"/>
              <a:t>1. </a:t>
            </a:r>
            <a:r>
              <a:rPr lang="es-ES" sz="2800" i="1" dirty="0"/>
              <a:t>LA </a:t>
            </a:r>
            <a:r>
              <a:rPr lang="es-ES" sz="2800" i="1" dirty="0" smtClean="0"/>
              <a:t>LUNA </a:t>
            </a:r>
            <a:r>
              <a:rPr lang="es-ES" sz="2800" i="1" u="sng" dirty="0"/>
              <a:t>NO</a:t>
            </a:r>
            <a:r>
              <a:rPr lang="es-ES" sz="2800" i="1" dirty="0"/>
              <a:t> </a:t>
            </a:r>
            <a:r>
              <a:rPr lang="es-ES" sz="2800" i="1" dirty="0" smtClean="0"/>
              <a:t>ESTÁ ILUMINADA</a:t>
            </a:r>
            <a:r>
              <a:rPr lang="es-ES" sz="2800" b="1" i="1" dirty="0"/>
              <a:t>.</a:t>
            </a:r>
            <a:endParaRPr lang="ca-ES" sz="2800" i="1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6546" y="644611"/>
            <a:ext cx="10515600" cy="760318"/>
          </a:xfrm>
        </p:spPr>
        <p:txBody>
          <a:bodyPr>
            <a:normAutofit fontScale="90000"/>
          </a:bodyPr>
          <a:lstStyle/>
          <a:p>
            <a:r>
              <a:rPr lang="ca-ES" dirty="0" smtClean="0">
                <a:solidFill>
                  <a:srgbClr val="002060"/>
                </a:solidFill>
              </a:rPr>
              <a:t>CUESTIONARIO.</a:t>
            </a:r>
            <a:r>
              <a:rPr lang="ca-ES" dirty="0">
                <a:solidFill>
                  <a:srgbClr val="002060"/>
                </a:solidFill>
              </a:rPr>
              <a:t/>
            </a:r>
            <a:br>
              <a:rPr lang="ca-ES" dirty="0">
                <a:solidFill>
                  <a:srgbClr val="002060"/>
                </a:solidFill>
              </a:rPr>
            </a:br>
            <a:endParaRPr lang="ca-ES" dirty="0">
              <a:solidFill>
                <a:srgbClr val="002060"/>
              </a:solidFill>
            </a:endParaRPr>
          </a:p>
        </p:txBody>
      </p:sp>
      <p:sp>
        <p:nvSpPr>
          <p:cNvPr id="7" name="Rectángulo 6"/>
          <p:cNvSpPr/>
          <p:nvPr/>
        </p:nvSpPr>
        <p:spPr>
          <a:xfrm>
            <a:off x="928378" y="3777799"/>
            <a:ext cx="621407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174625"/>
            <a:r>
              <a:rPr lang="ca-ES" sz="2800" i="1" dirty="0"/>
              <a:t>2</a:t>
            </a:r>
            <a:r>
              <a:rPr lang="ca-ES" sz="2800" i="1" dirty="0" smtClean="0"/>
              <a:t>.</a:t>
            </a:r>
            <a:r>
              <a:rPr lang="es-ES" sz="2800" i="1" dirty="0" smtClean="0"/>
              <a:t> VA OSCURECIENDO POR </a:t>
            </a:r>
            <a:r>
              <a:rPr lang="es-ES" sz="2800" i="1" dirty="0"/>
              <a:t>LA </a:t>
            </a:r>
            <a:r>
              <a:rPr lang="es-ES" sz="2800" i="1" dirty="0" smtClean="0"/>
              <a:t>DERECHA</a:t>
            </a:r>
            <a:r>
              <a:rPr lang="es-ES" sz="2800" b="1" i="1" dirty="0" smtClean="0"/>
              <a:t>.</a:t>
            </a:r>
            <a:endParaRPr lang="ca-ES" i="1" dirty="0"/>
          </a:p>
        </p:txBody>
      </p:sp>
      <p:sp>
        <p:nvSpPr>
          <p:cNvPr id="9" name="Rectángulo 8"/>
          <p:cNvSpPr/>
          <p:nvPr/>
        </p:nvSpPr>
        <p:spPr>
          <a:xfrm>
            <a:off x="928378" y="4960970"/>
            <a:ext cx="629230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174625"/>
            <a:r>
              <a:rPr lang="ca-ES" sz="2800" i="1" dirty="0"/>
              <a:t>3.</a:t>
            </a:r>
            <a:r>
              <a:rPr lang="es-ES" sz="2800" b="1" i="1" dirty="0"/>
              <a:t> </a:t>
            </a:r>
            <a:r>
              <a:rPr lang="es-ES" sz="2800" i="1" dirty="0" smtClean="0"/>
              <a:t>SE </a:t>
            </a:r>
            <a:r>
              <a:rPr lang="es-ES" sz="2800" i="1" dirty="0"/>
              <a:t>VA </a:t>
            </a:r>
            <a:r>
              <a:rPr lang="es-ES" sz="2800" i="1" dirty="0" smtClean="0"/>
              <a:t>ILUMINANDO POR </a:t>
            </a:r>
            <a:r>
              <a:rPr lang="es-ES" sz="2800" i="1" dirty="0"/>
              <a:t>LA </a:t>
            </a:r>
            <a:r>
              <a:rPr lang="es-ES" sz="2800" i="1" dirty="0" smtClean="0"/>
              <a:t>DERECHA</a:t>
            </a:r>
            <a:r>
              <a:rPr lang="ca-ES" sz="2800" b="1" i="1" dirty="0" smtClean="0"/>
              <a:t>.</a:t>
            </a:r>
            <a:endParaRPr lang="ca-ES" i="1" dirty="0"/>
          </a:p>
        </p:txBody>
      </p:sp>
      <p:pic>
        <p:nvPicPr>
          <p:cNvPr id="10" name="Imagen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8628" y="6413084"/>
            <a:ext cx="1292038" cy="298163"/>
          </a:xfrm>
          <a:prstGeom prst="rect">
            <a:avLst/>
          </a:prstGeom>
        </p:spPr>
      </p:pic>
      <p:sp>
        <p:nvSpPr>
          <p:cNvPr id="5" name="CuadroTexto 4"/>
          <p:cNvSpPr txBox="1"/>
          <p:nvPr/>
        </p:nvSpPr>
        <p:spPr>
          <a:xfrm>
            <a:off x="6614981" y="4369384"/>
            <a:ext cx="547165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800" i="1" dirty="0"/>
              <a:t>LA </a:t>
            </a:r>
            <a:r>
              <a:rPr lang="es-ES" sz="2800" i="1" dirty="0" smtClean="0"/>
              <a:t>LUNA </a:t>
            </a:r>
            <a:r>
              <a:rPr lang="es-ES" sz="2800" i="1" u="sng" dirty="0"/>
              <a:t>NO</a:t>
            </a:r>
            <a:r>
              <a:rPr lang="es-ES" sz="2800" i="1" dirty="0"/>
              <a:t> </a:t>
            </a:r>
            <a:r>
              <a:rPr lang="es-ES" sz="2800" i="1" dirty="0" smtClean="0"/>
              <a:t>ESTÁ ILUMINADA</a:t>
            </a:r>
            <a:endParaRPr lang="es-ES" sz="2800" dirty="0"/>
          </a:p>
        </p:txBody>
      </p:sp>
      <p:sp>
        <p:nvSpPr>
          <p:cNvPr id="17" name="Título 1"/>
          <p:cNvSpPr txBox="1">
            <a:spLocks/>
          </p:cNvSpPr>
          <p:nvPr/>
        </p:nvSpPr>
        <p:spPr>
          <a:xfrm>
            <a:off x="769275" y="1573505"/>
            <a:ext cx="10515600" cy="76031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67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747713" indent="-571500">
              <a:buFont typeface="Arial" panose="020B0604020202020204" pitchFamily="34" charset="0"/>
              <a:buChar char="•"/>
            </a:pPr>
            <a:r>
              <a:rPr lang="es-ES" i="1" dirty="0" smtClean="0"/>
              <a:t>LUNA NUEVA</a:t>
            </a:r>
            <a:r>
              <a:rPr lang="es-ES" i="1" dirty="0"/>
              <a:t>…</a:t>
            </a:r>
            <a:r>
              <a:rPr lang="ca-ES" dirty="0">
                <a:solidFill>
                  <a:srgbClr val="002060"/>
                </a:solidFill>
              </a:rPr>
              <a:t/>
            </a:r>
            <a:br>
              <a:rPr lang="ca-ES" dirty="0">
                <a:solidFill>
                  <a:srgbClr val="002060"/>
                </a:solidFill>
              </a:rPr>
            </a:br>
            <a:endParaRPr lang="ca-ES" dirty="0">
              <a:solidFill>
                <a:srgbClr val="002060"/>
              </a:solidFill>
            </a:endParaRPr>
          </a:p>
        </p:txBody>
      </p:sp>
      <p:pic>
        <p:nvPicPr>
          <p:cNvPr id="13" name="Imagen 1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33437" y="2077579"/>
            <a:ext cx="1899472" cy="1899472"/>
          </a:xfrm>
          <a:prstGeom prst="rect">
            <a:avLst/>
          </a:prstGeom>
        </p:spPr>
      </p:pic>
      <p:pic>
        <p:nvPicPr>
          <p:cNvPr id="12" name="Imagen 11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62" t="8504" r="4445" b="7923"/>
          <a:stretch/>
        </p:blipFill>
        <p:spPr>
          <a:xfrm>
            <a:off x="10771003" y="251540"/>
            <a:ext cx="1158771" cy="5805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11109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9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" fill="hold">
                      <p:stCondLst>
                        <p:cond delay="0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8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3" dur="11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4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9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100"/>
                            </p:stCondLst>
                            <p:childTnLst>
                              <p:par>
                                <p:cTn id="3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>
                      <p:stCondLst>
                        <p:cond delay="0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4" presetClass="emph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4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4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4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4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00"/>
                            </p:stCondLst>
                            <p:childTnLst>
                              <p:par>
                                <p:cTn id="46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48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9" fill="hold">
                      <p:stCondLst>
                        <p:cond delay="0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4" presetClass="emph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5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5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5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5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</p:childTnLst>
        </p:cTn>
      </p:par>
    </p:tnLst>
    <p:bldLst>
      <p:bldP spid="6" grpId="0"/>
      <p:bldP spid="6" grpId="1"/>
      <p:bldP spid="6" grpId="2"/>
      <p:bldP spid="7" grpId="0"/>
      <p:bldP spid="7" grpId="1"/>
      <p:bldP spid="7" grpId="2"/>
      <p:bldP spid="7" grpId="3"/>
      <p:bldP spid="9" grpId="0"/>
      <p:bldP spid="9" grpId="1"/>
      <p:bldP spid="9" grpId="2"/>
      <p:bldP spid="9" grpId="3"/>
      <p:bldP spid="5" grpId="0"/>
      <p:bldP spid="1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342900" y="476250"/>
            <a:ext cx="371475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6000" b="1" dirty="0"/>
              <a:t>EL SOL</a:t>
            </a: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5995" b="94823" l="7084" r="93188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0000" t="4803" r="9999" b="7697"/>
          <a:stretch/>
        </p:blipFill>
        <p:spPr>
          <a:xfrm>
            <a:off x="4952999" y="2933700"/>
            <a:ext cx="2152651" cy="2354460"/>
          </a:xfrm>
          <a:prstGeom prst="rect">
            <a:avLst/>
          </a:prstGeom>
        </p:spPr>
      </p:pic>
      <p:sp>
        <p:nvSpPr>
          <p:cNvPr id="5" name="Elipse 4"/>
          <p:cNvSpPr/>
          <p:nvPr/>
        </p:nvSpPr>
        <p:spPr>
          <a:xfrm>
            <a:off x="2666999" y="2482513"/>
            <a:ext cx="6724650" cy="3556337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" name="CuadroTexto 5"/>
          <p:cNvSpPr txBox="1"/>
          <p:nvPr/>
        </p:nvSpPr>
        <p:spPr>
          <a:xfrm>
            <a:off x="304800" y="1533778"/>
            <a:ext cx="115443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i="1" dirty="0"/>
              <a:t>EL SOL </a:t>
            </a:r>
            <a:r>
              <a:rPr lang="es-ES" sz="2400" i="1" dirty="0" smtClean="0"/>
              <a:t>ES </a:t>
            </a:r>
            <a:r>
              <a:rPr lang="es-ES" sz="2400" i="1" u="sng" dirty="0" smtClean="0"/>
              <a:t>LA ESTRELLA MÁS CERCANA </a:t>
            </a:r>
            <a:r>
              <a:rPr lang="es-ES" sz="2400" i="1" u="sng" dirty="0"/>
              <a:t>A LA </a:t>
            </a:r>
            <a:r>
              <a:rPr lang="es-ES" sz="2400" i="1" u="sng" dirty="0" smtClean="0"/>
              <a:t>TIERRA</a:t>
            </a:r>
            <a:r>
              <a:rPr lang="es-ES" sz="2400" i="1" dirty="0"/>
              <a:t>.</a:t>
            </a:r>
            <a:r>
              <a:rPr lang="es-ES" sz="2400" b="1" i="1" dirty="0">
                <a:solidFill>
                  <a:schemeClr val="bg1"/>
                </a:solidFill>
              </a:rPr>
              <a:t>.</a:t>
            </a:r>
          </a:p>
        </p:txBody>
      </p:sp>
      <p:cxnSp>
        <p:nvCxnSpPr>
          <p:cNvPr id="8" name="Conector recto de flecha 7"/>
          <p:cNvCxnSpPr/>
          <p:nvPr/>
        </p:nvCxnSpPr>
        <p:spPr>
          <a:xfrm flipV="1">
            <a:off x="3313078" y="4086808"/>
            <a:ext cx="1464195" cy="24122"/>
          </a:xfrm>
          <a:prstGeom prst="straightConnector1">
            <a:avLst/>
          </a:prstGeom>
          <a:ln w="57150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Imagen 10"/>
          <p:cNvPicPr>
            <a:picLocks noChangeAspect="1"/>
          </p:cNvPicPr>
          <p:nvPr/>
        </p:nvPicPr>
        <p:blipFill rotWithShape="1"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14169" b="78747" l="15531" r="80381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7499" t="7303" r="11250" b="21447"/>
          <a:stretch/>
        </p:blipFill>
        <p:spPr>
          <a:xfrm>
            <a:off x="2093526" y="3576203"/>
            <a:ext cx="1219552" cy="1069453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4837" y="6254951"/>
            <a:ext cx="1345826" cy="310575"/>
          </a:xfrm>
          <a:prstGeom prst="rect">
            <a:avLst/>
          </a:prstGeom>
        </p:spPr>
      </p:pic>
      <p:pic>
        <p:nvPicPr>
          <p:cNvPr id="10" name="Imagen 9"/>
          <p:cNvPicPr>
            <a:picLocks noChangeAspect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62" t="8504" r="4445" b="7923"/>
          <a:stretch/>
        </p:blipFill>
        <p:spPr>
          <a:xfrm>
            <a:off x="10771003" y="251540"/>
            <a:ext cx="1158771" cy="5805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98619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16" presetClass="entr" presetSubtype="37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9167E-6 -4.81481E-6 C 0.06563 -0.15879 0.16446 -0.25902 0.27422 -0.25902 C 0.38399 -0.25902 0.48282 -0.15879 0.54857 -4.81481E-6 C 0.48282 0.1588 0.38399 0.2595 0.27422 0.2595 C 0.16446 0.2595 0.06563 0.1588 -4.79167E-6 -4.81481E-6 Z " pathEditMode="relative" rAng="0" ptsTypes="AAAAA">
                                      <p:cBhvr>
                                        <p:cTn id="35" dur="3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7422" y="2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 animBg="1"/>
      <p:bldP spid="6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/>
          <p:cNvSpPr/>
          <p:nvPr/>
        </p:nvSpPr>
        <p:spPr>
          <a:xfrm>
            <a:off x="670290" y="3791807"/>
            <a:ext cx="553324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174625"/>
            <a:r>
              <a:rPr lang="ca-ES" sz="2800" i="1" dirty="0"/>
              <a:t>2.</a:t>
            </a:r>
            <a:r>
              <a:rPr lang="es-ES" sz="2800" i="1" dirty="0"/>
              <a:t> </a:t>
            </a:r>
            <a:r>
              <a:rPr lang="es-ES" sz="2800" i="1" dirty="0" smtClean="0"/>
              <a:t>TODA LA LUNA ESTÁ ILUMINADA</a:t>
            </a:r>
            <a:r>
              <a:rPr lang="es-ES" sz="2800" b="1" i="1" dirty="0"/>
              <a:t>.</a:t>
            </a:r>
            <a:endParaRPr lang="es-ES" sz="5400" b="1" i="1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6546" y="644611"/>
            <a:ext cx="10515600" cy="760318"/>
          </a:xfrm>
        </p:spPr>
        <p:txBody>
          <a:bodyPr>
            <a:normAutofit fontScale="90000"/>
          </a:bodyPr>
          <a:lstStyle/>
          <a:p>
            <a:r>
              <a:rPr lang="ca-ES" dirty="0" smtClean="0">
                <a:solidFill>
                  <a:srgbClr val="002060"/>
                </a:solidFill>
              </a:rPr>
              <a:t>CUESTIONARIO.</a:t>
            </a:r>
            <a:r>
              <a:rPr lang="ca-ES" dirty="0">
                <a:solidFill>
                  <a:srgbClr val="002060"/>
                </a:solidFill>
              </a:rPr>
              <a:t/>
            </a:r>
            <a:br>
              <a:rPr lang="ca-ES" dirty="0">
                <a:solidFill>
                  <a:srgbClr val="002060"/>
                </a:solidFill>
              </a:rPr>
            </a:br>
            <a:endParaRPr lang="ca-ES" dirty="0">
              <a:solidFill>
                <a:srgbClr val="002060"/>
              </a:solidFill>
            </a:endParaRPr>
          </a:p>
        </p:txBody>
      </p:sp>
      <p:sp>
        <p:nvSpPr>
          <p:cNvPr id="7" name="Rectángulo 6"/>
          <p:cNvSpPr/>
          <p:nvPr/>
        </p:nvSpPr>
        <p:spPr>
          <a:xfrm>
            <a:off x="652015" y="5116756"/>
            <a:ext cx="630672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174625"/>
            <a:r>
              <a:rPr lang="ca-ES" sz="2800" i="1" dirty="0"/>
              <a:t>3. </a:t>
            </a:r>
            <a:r>
              <a:rPr lang="es-ES" sz="2800" i="1" dirty="0" smtClean="0"/>
              <a:t>SE VA ILUMINANDO POR </a:t>
            </a:r>
            <a:r>
              <a:rPr lang="es-ES" sz="2800" i="1" dirty="0"/>
              <a:t>LA </a:t>
            </a:r>
            <a:r>
              <a:rPr lang="es-ES" sz="2800" i="1" dirty="0" smtClean="0"/>
              <a:t>DERECHA</a:t>
            </a:r>
            <a:r>
              <a:rPr lang="es-ES" i="1" dirty="0"/>
              <a:t>.</a:t>
            </a:r>
            <a:r>
              <a:rPr lang="ca-ES" i="1" dirty="0"/>
              <a:t> </a:t>
            </a:r>
          </a:p>
        </p:txBody>
      </p:sp>
      <p:sp>
        <p:nvSpPr>
          <p:cNvPr id="9" name="Rectángulo 8"/>
          <p:cNvSpPr/>
          <p:nvPr/>
        </p:nvSpPr>
        <p:spPr>
          <a:xfrm>
            <a:off x="670290" y="2532157"/>
            <a:ext cx="525143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174625"/>
            <a:r>
              <a:rPr lang="ca-ES" sz="2800" i="1" dirty="0"/>
              <a:t>1. </a:t>
            </a:r>
            <a:r>
              <a:rPr lang="es-ES" sz="2800" i="1" dirty="0"/>
              <a:t>LA </a:t>
            </a:r>
            <a:r>
              <a:rPr lang="es-ES" sz="2800" i="1" dirty="0" smtClean="0"/>
              <a:t>LUNA </a:t>
            </a:r>
            <a:r>
              <a:rPr lang="es-ES" sz="2800" i="1" u="sng" dirty="0"/>
              <a:t>NO</a:t>
            </a:r>
            <a:r>
              <a:rPr lang="es-ES" sz="2800" i="1" dirty="0"/>
              <a:t> </a:t>
            </a:r>
            <a:r>
              <a:rPr lang="es-ES" sz="2800" i="1" dirty="0" smtClean="0"/>
              <a:t>ESTÁ ILUMINADA</a:t>
            </a:r>
            <a:r>
              <a:rPr lang="ca-ES" sz="2800" i="1" dirty="0" smtClean="0"/>
              <a:t>.</a:t>
            </a:r>
            <a:endParaRPr lang="ca-ES" i="1" dirty="0"/>
          </a:p>
        </p:txBody>
      </p:sp>
      <p:pic>
        <p:nvPicPr>
          <p:cNvPr id="10" name="Imagen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8628" y="6413084"/>
            <a:ext cx="1292038" cy="298163"/>
          </a:xfrm>
          <a:prstGeom prst="rect">
            <a:avLst/>
          </a:prstGeom>
        </p:spPr>
      </p:pic>
      <p:sp>
        <p:nvSpPr>
          <p:cNvPr id="5" name="CuadroTexto 4"/>
          <p:cNvSpPr txBox="1"/>
          <p:nvPr/>
        </p:nvSpPr>
        <p:spPr>
          <a:xfrm>
            <a:off x="7760117" y="4424259"/>
            <a:ext cx="390585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800" i="1" dirty="0" smtClean="0"/>
              <a:t>TODA </a:t>
            </a:r>
            <a:r>
              <a:rPr lang="es-ES" sz="2800" i="1" dirty="0"/>
              <a:t>LA </a:t>
            </a:r>
            <a:r>
              <a:rPr lang="es-ES" sz="2800" i="1" dirty="0" smtClean="0"/>
              <a:t>LUNA ESTÁ ILUMINADA</a:t>
            </a:r>
            <a:endParaRPr lang="es-ES" sz="2800" dirty="0">
              <a:solidFill>
                <a:srgbClr val="00B0F0"/>
              </a:solidFill>
            </a:endParaRPr>
          </a:p>
        </p:txBody>
      </p:sp>
      <p:sp>
        <p:nvSpPr>
          <p:cNvPr id="17" name="Título 1"/>
          <p:cNvSpPr txBox="1">
            <a:spLocks/>
          </p:cNvSpPr>
          <p:nvPr/>
        </p:nvSpPr>
        <p:spPr>
          <a:xfrm>
            <a:off x="423966" y="1583942"/>
            <a:ext cx="10515600" cy="76031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67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747713" indent="-571500">
              <a:buFont typeface="Arial" panose="020B0604020202020204" pitchFamily="34" charset="0"/>
              <a:buChar char="•"/>
            </a:pPr>
            <a:r>
              <a:rPr lang="es-ES" i="1" dirty="0" smtClean="0"/>
              <a:t>LUNA </a:t>
            </a:r>
            <a:r>
              <a:rPr lang="es-ES" i="1" dirty="0"/>
              <a:t>L</a:t>
            </a:r>
            <a:r>
              <a:rPr lang="es-ES" i="1" dirty="0" smtClean="0"/>
              <a:t>LENA</a:t>
            </a:r>
            <a:r>
              <a:rPr lang="es-ES" i="1" dirty="0"/>
              <a:t>…</a:t>
            </a:r>
            <a:r>
              <a:rPr lang="ca-ES" dirty="0">
                <a:solidFill>
                  <a:srgbClr val="002060"/>
                </a:solidFill>
              </a:rPr>
              <a:t/>
            </a:r>
            <a:br>
              <a:rPr lang="ca-ES" dirty="0">
                <a:solidFill>
                  <a:srgbClr val="002060"/>
                </a:solidFill>
              </a:rPr>
            </a:br>
            <a:endParaRPr lang="ca-ES" dirty="0">
              <a:solidFill>
                <a:srgbClr val="002060"/>
              </a:solidFill>
            </a:endParaRPr>
          </a:p>
        </p:txBody>
      </p:sp>
      <p:pic>
        <p:nvPicPr>
          <p:cNvPr id="11" name="Imagen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11486" y="2066475"/>
            <a:ext cx="2003118" cy="2003118"/>
          </a:xfrm>
          <a:prstGeom prst="rect">
            <a:avLst/>
          </a:prstGeom>
        </p:spPr>
      </p:pic>
      <p:pic>
        <p:nvPicPr>
          <p:cNvPr id="12" name="Imagen 11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62" t="8504" r="4445" b="7923"/>
          <a:stretch/>
        </p:blipFill>
        <p:spPr>
          <a:xfrm>
            <a:off x="10771003" y="251540"/>
            <a:ext cx="1158771" cy="5805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46528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9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" fill="hold">
                      <p:stCondLst>
                        <p:cond delay="0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8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3" dur="11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4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9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100"/>
                            </p:stCondLst>
                            <p:childTnLst>
                              <p:par>
                                <p:cTn id="3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6" presetClass="entr" presetSubtype="2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>
                      <p:stCondLst>
                        <p:cond delay="0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4" presetClass="emph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4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4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4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4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47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8" fill="hold">
                      <p:stCondLst>
                        <p:cond delay="0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4" presetClass="emph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5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5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5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5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500"/>
                            </p:stCondLst>
                            <p:childTnLst>
                              <p:par>
                                <p:cTn id="56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</p:childTnLst>
        </p:cTn>
      </p:par>
    </p:tnLst>
    <p:bldLst>
      <p:bldP spid="6" grpId="0"/>
      <p:bldP spid="6" grpId="1"/>
      <p:bldP spid="6" grpId="2"/>
      <p:bldP spid="7" grpId="0"/>
      <p:bldP spid="7" grpId="1"/>
      <p:bldP spid="7" grpId="2"/>
      <p:bldP spid="7" grpId="3"/>
      <p:bldP spid="9" grpId="0"/>
      <p:bldP spid="9" grpId="1"/>
      <p:bldP spid="9" grpId="2"/>
      <p:bldP spid="9" grpId="3"/>
      <p:bldP spid="5" grpId="0"/>
      <p:bldP spid="17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/>
          <p:cNvSpPr/>
          <p:nvPr/>
        </p:nvSpPr>
        <p:spPr>
          <a:xfrm>
            <a:off x="728346" y="5023441"/>
            <a:ext cx="633109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174625"/>
            <a:r>
              <a:rPr lang="ca-ES" sz="2800" i="1" dirty="0"/>
              <a:t>3</a:t>
            </a:r>
            <a:r>
              <a:rPr lang="ca-ES" sz="2800" b="1" i="1" dirty="0"/>
              <a:t>. </a:t>
            </a:r>
            <a:r>
              <a:rPr lang="es-ES" sz="2800" i="1" dirty="0" smtClean="0"/>
              <a:t>VA OSCURECIENDO POR </a:t>
            </a:r>
            <a:r>
              <a:rPr lang="es-ES" sz="2800" i="1" dirty="0"/>
              <a:t>LA </a:t>
            </a:r>
            <a:r>
              <a:rPr lang="es-ES" sz="2800" i="1" dirty="0" smtClean="0"/>
              <a:t>DERECHA.</a:t>
            </a:r>
            <a:endParaRPr lang="es-ES" sz="2800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6546" y="644611"/>
            <a:ext cx="10515600" cy="760318"/>
          </a:xfrm>
        </p:spPr>
        <p:txBody>
          <a:bodyPr>
            <a:normAutofit fontScale="90000"/>
          </a:bodyPr>
          <a:lstStyle/>
          <a:p>
            <a:r>
              <a:rPr lang="ca-ES" dirty="0" smtClean="0">
                <a:solidFill>
                  <a:srgbClr val="002060"/>
                </a:solidFill>
              </a:rPr>
              <a:t>CUESTIONARIO.</a:t>
            </a:r>
            <a:r>
              <a:rPr lang="ca-ES" dirty="0">
                <a:solidFill>
                  <a:srgbClr val="002060"/>
                </a:solidFill>
              </a:rPr>
              <a:t/>
            </a:r>
            <a:br>
              <a:rPr lang="ca-ES" dirty="0">
                <a:solidFill>
                  <a:srgbClr val="002060"/>
                </a:solidFill>
              </a:rPr>
            </a:br>
            <a:endParaRPr lang="ca-ES" dirty="0">
              <a:solidFill>
                <a:srgbClr val="002060"/>
              </a:solidFill>
            </a:endParaRPr>
          </a:p>
        </p:txBody>
      </p:sp>
      <p:sp>
        <p:nvSpPr>
          <p:cNvPr id="7" name="Rectángulo 6"/>
          <p:cNvSpPr/>
          <p:nvPr/>
        </p:nvSpPr>
        <p:spPr>
          <a:xfrm>
            <a:off x="728346" y="3806375"/>
            <a:ext cx="659283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174625"/>
            <a:r>
              <a:rPr lang="ca-ES" sz="2800" i="1" dirty="0"/>
              <a:t>2.</a:t>
            </a:r>
            <a:r>
              <a:rPr lang="es-ES" sz="2800" i="1" dirty="0"/>
              <a:t> </a:t>
            </a:r>
            <a:r>
              <a:rPr lang="es-ES" sz="2800" i="1" dirty="0" smtClean="0"/>
              <a:t>VA OSCURECCIENDO POR LA IZQUIERDA</a:t>
            </a:r>
            <a:r>
              <a:rPr lang="ca-ES" b="1" i="1" dirty="0" smtClean="0"/>
              <a:t>.</a:t>
            </a:r>
            <a:endParaRPr lang="ca-ES" b="1" i="1" dirty="0"/>
          </a:p>
        </p:txBody>
      </p:sp>
      <p:sp>
        <p:nvSpPr>
          <p:cNvPr id="9" name="Rectángulo 8"/>
          <p:cNvSpPr/>
          <p:nvPr/>
        </p:nvSpPr>
        <p:spPr>
          <a:xfrm>
            <a:off x="728346" y="2569479"/>
            <a:ext cx="517449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174625"/>
            <a:r>
              <a:rPr lang="ca-ES" sz="2800" i="1" dirty="0"/>
              <a:t>1. </a:t>
            </a:r>
            <a:r>
              <a:rPr lang="es-ES" sz="2800" i="1" dirty="0"/>
              <a:t>LA </a:t>
            </a:r>
            <a:r>
              <a:rPr lang="es-ES" sz="2800" i="1" dirty="0" smtClean="0"/>
              <a:t>LUNA </a:t>
            </a:r>
            <a:r>
              <a:rPr lang="es-ES" sz="2800" i="1" u="sng" dirty="0"/>
              <a:t>NO</a:t>
            </a:r>
            <a:r>
              <a:rPr lang="es-ES" sz="2800" i="1" dirty="0"/>
              <a:t> </a:t>
            </a:r>
            <a:r>
              <a:rPr lang="es-ES" sz="2800" i="1" dirty="0" smtClean="0"/>
              <a:t>ESTÁ ILUMINADA</a:t>
            </a:r>
            <a:r>
              <a:rPr lang="ca-ES" sz="2800" b="1" i="1" dirty="0"/>
              <a:t>.</a:t>
            </a:r>
            <a:endParaRPr lang="ca-ES" i="1" dirty="0">
              <a:solidFill>
                <a:srgbClr val="00B0F0"/>
              </a:solidFill>
            </a:endParaRPr>
          </a:p>
        </p:txBody>
      </p:sp>
      <p:pic>
        <p:nvPicPr>
          <p:cNvPr id="10" name="Imagen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8628" y="6413084"/>
            <a:ext cx="1292038" cy="298163"/>
          </a:xfrm>
          <a:prstGeom prst="rect">
            <a:avLst/>
          </a:prstGeom>
        </p:spPr>
      </p:pic>
      <p:sp>
        <p:nvSpPr>
          <p:cNvPr id="5" name="CuadroTexto 4"/>
          <p:cNvSpPr txBox="1"/>
          <p:nvPr/>
        </p:nvSpPr>
        <p:spPr>
          <a:xfrm>
            <a:off x="6399293" y="4414908"/>
            <a:ext cx="598763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4625"/>
            <a:r>
              <a:rPr lang="es-ES" sz="2800" i="1" dirty="0"/>
              <a:t>VA OSCURECIENDO POR LA DERECHA.</a:t>
            </a:r>
            <a:endParaRPr lang="es-ES" sz="2800" dirty="0"/>
          </a:p>
        </p:txBody>
      </p:sp>
      <p:sp>
        <p:nvSpPr>
          <p:cNvPr id="17" name="Título 1"/>
          <p:cNvSpPr txBox="1">
            <a:spLocks/>
          </p:cNvSpPr>
          <p:nvPr/>
        </p:nvSpPr>
        <p:spPr>
          <a:xfrm>
            <a:off x="597819" y="1573505"/>
            <a:ext cx="10515600" cy="76031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67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754063" indent="-571500">
              <a:buFont typeface="Arial" panose="020B0604020202020204" pitchFamily="34" charset="0"/>
              <a:buChar char="•"/>
            </a:pPr>
            <a:r>
              <a:rPr lang="es-ES" i="1" dirty="0" smtClean="0"/>
              <a:t>CUARTO MENGUANTE...</a:t>
            </a:r>
            <a:r>
              <a:rPr lang="ca-ES" b="1" dirty="0">
                <a:solidFill>
                  <a:srgbClr val="002060"/>
                </a:solidFill>
              </a:rPr>
              <a:t/>
            </a:r>
            <a:br>
              <a:rPr lang="ca-ES" b="1" dirty="0">
                <a:solidFill>
                  <a:srgbClr val="002060"/>
                </a:solidFill>
              </a:rPr>
            </a:br>
            <a:endParaRPr lang="ca-ES" b="1" dirty="0">
              <a:solidFill>
                <a:srgbClr val="002060"/>
              </a:solidFill>
            </a:endParaRPr>
          </a:p>
        </p:txBody>
      </p:sp>
      <p:grpSp>
        <p:nvGrpSpPr>
          <p:cNvPr id="8" name="Grupo 7"/>
          <p:cNvGrpSpPr/>
          <p:nvPr/>
        </p:nvGrpSpPr>
        <p:grpSpPr>
          <a:xfrm>
            <a:off x="8309904" y="2267544"/>
            <a:ext cx="2036241" cy="2062051"/>
            <a:chOff x="8309904" y="2267544"/>
            <a:chExt cx="2036241" cy="2062051"/>
          </a:xfrm>
        </p:grpSpPr>
        <p:grpSp>
          <p:nvGrpSpPr>
            <p:cNvPr id="15" name="Grupo 14"/>
            <p:cNvGrpSpPr/>
            <p:nvPr/>
          </p:nvGrpSpPr>
          <p:grpSpPr>
            <a:xfrm>
              <a:off x="8309904" y="2267544"/>
              <a:ext cx="2036241" cy="2062051"/>
              <a:chOff x="9954293" y="4897128"/>
              <a:chExt cx="945729" cy="936000"/>
            </a:xfrm>
          </p:grpSpPr>
          <p:pic>
            <p:nvPicPr>
              <p:cNvPr id="16" name="Imagen 15"/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9954293" y="4897128"/>
                <a:ext cx="945729" cy="936000"/>
              </a:xfrm>
              <a:prstGeom prst="rect">
                <a:avLst/>
              </a:prstGeom>
            </p:spPr>
          </p:pic>
          <p:pic>
            <p:nvPicPr>
              <p:cNvPr id="18" name="Imagen 17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49801"/>
              <a:stretch/>
            </p:blipFill>
            <p:spPr>
              <a:xfrm>
                <a:off x="10423761" y="4897128"/>
                <a:ext cx="469866" cy="936000"/>
              </a:xfrm>
              <a:prstGeom prst="rect">
                <a:avLst/>
              </a:prstGeom>
            </p:spPr>
          </p:pic>
        </p:grpSp>
        <p:sp>
          <p:nvSpPr>
            <p:cNvPr id="3" name="Flecha abajo 2"/>
            <p:cNvSpPr/>
            <p:nvPr/>
          </p:nvSpPr>
          <p:spPr>
            <a:xfrm rot="18618972">
              <a:off x="8490850" y="2300754"/>
              <a:ext cx="352281" cy="637707"/>
            </a:xfrm>
            <a:prstGeom prst="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pic>
        <p:nvPicPr>
          <p:cNvPr id="19" name="Imagen 18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62" t="8504" r="4445" b="7923"/>
          <a:stretch/>
        </p:blipFill>
        <p:spPr>
          <a:xfrm>
            <a:off x="10771003" y="251540"/>
            <a:ext cx="1158771" cy="5805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71205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9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" fill="hold">
                      <p:stCondLst>
                        <p:cond delay="0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8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3" dur="11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4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100"/>
                            </p:stCondLst>
                            <p:childTnLst>
                              <p:par>
                                <p:cTn id="29" presetID="9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600"/>
                            </p:stCondLst>
                            <p:childTnLst>
                              <p:par>
                                <p:cTn id="3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4" presetClass="emph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4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4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4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4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48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9" fill="hold">
                      <p:stCondLst>
                        <p:cond delay="0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4" presetClass="emph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5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5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5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5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</p:childTnLst>
        </p:cTn>
      </p:par>
    </p:tnLst>
    <p:bldLst>
      <p:bldP spid="6" grpId="0"/>
      <p:bldP spid="6" grpId="1"/>
      <p:bldP spid="6" grpId="2"/>
      <p:bldP spid="7" grpId="0"/>
      <p:bldP spid="7" grpId="1"/>
      <p:bldP spid="7" grpId="2"/>
      <p:bldP spid="7" grpId="3"/>
      <p:bldP spid="9" grpId="0"/>
      <p:bldP spid="9" grpId="1"/>
      <p:bldP spid="9" grpId="2"/>
      <p:bldP spid="9" grpId="3"/>
      <p:bldP spid="5" grpId="0"/>
      <p:bldP spid="17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/>
          <p:cNvSpPr/>
          <p:nvPr/>
        </p:nvSpPr>
        <p:spPr>
          <a:xfrm>
            <a:off x="591866" y="5023441"/>
            <a:ext cx="314380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174625"/>
            <a:r>
              <a:rPr lang="ca-ES" sz="2800" i="1" dirty="0"/>
              <a:t>3</a:t>
            </a:r>
            <a:r>
              <a:rPr lang="ca-ES" sz="2800" b="1" i="1" dirty="0"/>
              <a:t>.</a:t>
            </a:r>
            <a:r>
              <a:rPr lang="es-ES" sz="2800" i="1" dirty="0"/>
              <a:t> </a:t>
            </a:r>
            <a:r>
              <a:rPr lang="es-ES" sz="2800" i="1" dirty="0" smtClean="0"/>
              <a:t>DURA </a:t>
            </a:r>
            <a:r>
              <a:rPr lang="es-ES" sz="2800" i="1" u="sng" dirty="0"/>
              <a:t>365 </a:t>
            </a:r>
            <a:r>
              <a:rPr lang="es-ES" sz="2800" i="1" u="sng" dirty="0" smtClean="0"/>
              <a:t>DÍAS</a:t>
            </a:r>
            <a:r>
              <a:rPr lang="es-ES" sz="2800" i="1" dirty="0" smtClean="0"/>
              <a:t>.</a:t>
            </a:r>
            <a:endParaRPr lang="es-ES" sz="2800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6546" y="644611"/>
            <a:ext cx="10515600" cy="760318"/>
          </a:xfrm>
        </p:spPr>
        <p:txBody>
          <a:bodyPr>
            <a:normAutofit fontScale="90000"/>
          </a:bodyPr>
          <a:lstStyle/>
          <a:p>
            <a:r>
              <a:rPr lang="ca-ES" dirty="0" smtClean="0">
                <a:solidFill>
                  <a:srgbClr val="002060"/>
                </a:solidFill>
              </a:rPr>
              <a:t>CUESTIONARIO.</a:t>
            </a:r>
            <a:r>
              <a:rPr lang="ca-ES" dirty="0">
                <a:solidFill>
                  <a:srgbClr val="002060"/>
                </a:solidFill>
              </a:rPr>
              <a:t/>
            </a:r>
            <a:br>
              <a:rPr lang="ca-ES" dirty="0">
                <a:solidFill>
                  <a:srgbClr val="002060"/>
                </a:solidFill>
              </a:rPr>
            </a:br>
            <a:endParaRPr lang="ca-ES" dirty="0">
              <a:solidFill>
                <a:srgbClr val="002060"/>
              </a:solidFill>
            </a:endParaRPr>
          </a:p>
        </p:txBody>
      </p:sp>
      <p:sp>
        <p:nvSpPr>
          <p:cNvPr id="7" name="Rectángulo 6"/>
          <p:cNvSpPr/>
          <p:nvPr/>
        </p:nvSpPr>
        <p:spPr>
          <a:xfrm>
            <a:off x="591866" y="3806375"/>
            <a:ext cx="504195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174625"/>
            <a:r>
              <a:rPr lang="ca-ES" sz="2800" i="1" dirty="0"/>
              <a:t>2.</a:t>
            </a:r>
            <a:r>
              <a:rPr lang="es-ES" dirty="0"/>
              <a:t> </a:t>
            </a:r>
            <a:r>
              <a:rPr lang="es-ES" sz="2800" dirty="0" smtClean="0"/>
              <a:t>PROVOCA </a:t>
            </a:r>
            <a:r>
              <a:rPr lang="es-ES" sz="2800" dirty="0"/>
              <a:t>EL </a:t>
            </a:r>
            <a:r>
              <a:rPr lang="es-ES" sz="2800" u="sng" dirty="0" smtClean="0"/>
              <a:t>DÍA </a:t>
            </a:r>
            <a:r>
              <a:rPr lang="es-ES" sz="2800" u="sng" dirty="0"/>
              <a:t>Y</a:t>
            </a:r>
            <a:r>
              <a:rPr lang="es-ES" sz="2800" u="sng" dirty="0" smtClean="0"/>
              <a:t> </a:t>
            </a:r>
            <a:r>
              <a:rPr lang="es-ES" sz="2800" u="sng" dirty="0"/>
              <a:t>LA </a:t>
            </a:r>
            <a:r>
              <a:rPr lang="es-ES" sz="2800" u="sng" dirty="0" smtClean="0"/>
              <a:t>NOCHE</a:t>
            </a:r>
            <a:r>
              <a:rPr lang="ca-ES" b="1" i="1" dirty="0" smtClean="0"/>
              <a:t>.</a:t>
            </a:r>
            <a:endParaRPr lang="ca-ES" b="1" i="1" dirty="0"/>
          </a:p>
        </p:txBody>
      </p:sp>
      <p:sp>
        <p:nvSpPr>
          <p:cNvPr id="9" name="Rectángulo 8"/>
          <p:cNvSpPr/>
          <p:nvPr/>
        </p:nvSpPr>
        <p:spPr>
          <a:xfrm>
            <a:off x="591866" y="2569479"/>
            <a:ext cx="500970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174625"/>
            <a:r>
              <a:rPr lang="ca-ES" sz="2800" i="1" dirty="0"/>
              <a:t>1.</a:t>
            </a:r>
            <a:r>
              <a:rPr lang="es-ES" sz="2800" i="1" dirty="0"/>
              <a:t> </a:t>
            </a:r>
            <a:r>
              <a:rPr lang="es-ES" sz="2800" i="1" dirty="0" smtClean="0"/>
              <a:t>TARDA </a:t>
            </a:r>
            <a:r>
              <a:rPr lang="es-ES" sz="2800" i="1" dirty="0"/>
              <a:t>UN </a:t>
            </a:r>
            <a:r>
              <a:rPr lang="es-ES" sz="2800" i="1" u="sng" dirty="0" smtClean="0"/>
              <a:t>DÍA ENTERO </a:t>
            </a:r>
            <a:r>
              <a:rPr lang="es-ES" sz="2800" i="1" u="sng" dirty="0"/>
              <a:t>(</a:t>
            </a:r>
            <a:r>
              <a:rPr lang="es-ES" sz="2800" i="1" u="sng" dirty="0" smtClean="0"/>
              <a:t>24h)</a:t>
            </a:r>
            <a:r>
              <a:rPr lang="ca-ES" i="1" dirty="0"/>
              <a:t>.</a:t>
            </a:r>
            <a:endParaRPr lang="es-ES" sz="2800" b="1" i="1" u="sng" dirty="0">
              <a:solidFill>
                <a:schemeClr val="bg1"/>
              </a:solidFill>
            </a:endParaRPr>
          </a:p>
        </p:txBody>
      </p:sp>
      <p:pic>
        <p:nvPicPr>
          <p:cNvPr id="10" name="Imagen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8628" y="6413084"/>
            <a:ext cx="1292038" cy="298163"/>
          </a:xfrm>
          <a:prstGeom prst="rect">
            <a:avLst/>
          </a:prstGeom>
        </p:spPr>
      </p:pic>
      <p:sp>
        <p:nvSpPr>
          <p:cNvPr id="5" name="CuadroTexto 4"/>
          <p:cNvSpPr txBox="1"/>
          <p:nvPr/>
        </p:nvSpPr>
        <p:spPr>
          <a:xfrm>
            <a:off x="7738099" y="4329595"/>
            <a:ext cx="254314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i="1" dirty="0" smtClean="0"/>
              <a:t>DURA </a:t>
            </a:r>
            <a:r>
              <a:rPr lang="es-ES" sz="2800" i="1" u="sng" dirty="0"/>
              <a:t>365 </a:t>
            </a:r>
            <a:r>
              <a:rPr lang="es-ES" sz="2800" i="1" u="sng" dirty="0" smtClean="0"/>
              <a:t>DÍAS</a:t>
            </a:r>
            <a:endParaRPr lang="es-ES" sz="2800" b="1" i="1" u="sng" dirty="0">
              <a:solidFill>
                <a:schemeClr val="bg1"/>
              </a:solidFill>
            </a:endParaRPr>
          </a:p>
        </p:txBody>
      </p:sp>
      <p:sp>
        <p:nvSpPr>
          <p:cNvPr id="17" name="Título 1"/>
          <p:cNvSpPr txBox="1">
            <a:spLocks/>
          </p:cNvSpPr>
          <p:nvPr/>
        </p:nvSpPr>
        <p:spPr>
          <a:xfrm>
            <a:off x="597819" y="1573505"/>
            <a:ext cx="10515600" cy="76031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67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754063" indent="-571500">
              <a:buFont typeface="Arial" panose="020B0604020202020204" pitchFamily="34" charset="0"/>
              <a:buChar char="•"/>
            </a:pPr>
            <a:r>
              <a:rPr lang="es-ES" sz="4100" i="1" dirty="0" smtClean="0"/>
              <a:t>MOVIMIENTO </a:t>
            </a:r>
            <a:r>
              <a:rPr lang="es-ES" sz="4100" i="1" dirty="0"/>
              <a:t>DE </a:t>
            </a:r>
            <a:r>
              <a:rPr lang="es-ES" sz="4100" i="1" dirty="0" smtClean="0"/>
              <a:t>TRASLACIÓN...</a:t>
            </a:r>
            <a:r>
              <a:rPr lang="ca-ES" b="1" dirty="0">
                <a:solidFill>
                  <a:srgbClr val="002060"/>
                </a:solidFill>
              </a:rPr>
              <a:t/>
            </a:r>
            <a:br>
              <a:rPr lang="ca-ES" b="1" dirty="0">
                <a:solidFill>
                  <a:srgbClr val="002060"/>
                </a:solidFill>
              </a:rPr>
            </a:br>
            <a:endParaRPr lang="ca-ES" b="1" dirty="0">
              <a:solidFill>
                <a:srgbClr val="002060"/>
              </a:solidFill>
            </a:endParaRPr>
          </a:p>
        </p:txBody>
      </p:sp>
      <p:pic>
        <p:nvPicPr>
          <p:cNvPr id="19" name="Imagen 18"/>
          <p:cNvPicPr>
            <a:picLocks noChangeAspect="1"/>
          </p:cNvPicPr>
          <p:nvPr/>
        </p:nvPicPr>
        <p:blipFill rotWithShape="1"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5995" b="94823" l="7084" r="93188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0000" t="4803" r="9999" b="7697"/>
          <a:stretch/>
        </p:blipFill>
        <p:spPr>
          <a:xfrm>
            <a:off x="8458908" y="2558271"/>
            <a:ext cx="956087" cy="1045720"/>
          </a:xfrm>
          <a:prstGeom prst="rect">
            <a:avLst/>
          </a:prstGeom>
        </p:spPr>
      </p:pic>
      <p:sp>
        <p:nvSpPr>
          <p:cNvPr id="21" name="Elipse 20"/>
          <p:cNvSpPr/>
          <p:nvPr/>
        </p:nvSpPr>
        <p:spPr>
          <a:xfrm>
            <a:off x="7237612" y="2217903"/>
            <a:ext cx="3544120" cy="1749592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22" name="Imagen 21"/>
          <p:cNvPicPr>
            <a:picLocks noChangeAspect="1"/>
          </p:cNvPicPr>
          <p:nvPr/>
        </p:nvPicPr>
        <p:blipFill rotWithShape="1">
          <a:blip r:embed="rId5" cstate="print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14169" b="78747" l="15531" r="80381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7499" t="7303" r="11250" b="21447"/>
          <a:stretch/>
        </p:blipFill>
        <p:spPr>
          <a:xfrm>
            <a:off x="6952124" y="2848087"/>
            <a:ext cx="609777" cy="534727"/>
          </a:xfrm>
          <a:prstGeom prst="rect">
            <a:avLst/>
          </a:prstGeom>
        </p:spPr>
      </p:pic>
      <p:pic>
        <p:nvPicPr>
          <p:cNvPr id="13" name="Imagen 12"/>
          <p:cNvPicPr>
            <a:picLocks noChangeAspect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62" t="8504" r="4445" b="7923"/>
          <a:stretch/>
        </p:blipFill>
        <p:spPr>
          <a:xfrm>
            <a:off x="10771003" y="251540"/>
            <a:ext cx="1158771" cy="5805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55169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9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" fill="hold">
                      <p:stCondLst>
                        <p:cond delay="0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8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3" dur="11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4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9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100"/>
                            </p:stCondLst>
                            <p:childTnLst>
                              <p:par>
                                <p:cTn id="3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47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8" fill="hold">
                      <p:stCondLst>
                        <p:cond delay="0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4" presetClass="emph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5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5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5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5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57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8" fill="hold">
                      <p:stCondLst>
                        <p:cond delay="0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4" presetClass="emph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6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6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6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6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</p:childTnLst>
        </p:cTn>
      </p:par>
    </p:tnLst>
    <p:bldLst>
      <p:bldP spid="6" grpId="0"/>
      <p:bldP spid="6" grpId="1"/>
      <p:bldP spid="6" grpId="2"/>
      <p:bldP spid="7" grpId="0"/>
      <p:bldP spid="7" grpId="1"/>
      <p:bldP spid="7" grpId="2"/>
      <p:bldP spid="7" grpId="3"/>
      <p:bldP spid="9" grpId="0"/>
      <p:bldP spid="9" grpId="1"/>
      <p:bldP spid="9" grpId="2"/>
      <p:bldP spid="9" grpId="3"/>
      <p:bldP spid="5" grpId="0"/>
      <p:bldP spid="17" grpId="0"/>
      <p:bldP spid="21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/>
          <p:cNvSpPr/>
          <p:nvPr/>
        </p:nvSpPr>
        <p:spPr>
          <a:xfrm>
            <a:off x="728346" y="5023441"/>
            <a:ext cx="492801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174625"/>
            <a:r>
              <a:rPr lang="ca-ES" sz="2800" i="1" dirty="0"/>
              <a:t>3</a:t>
            </a:r>
            <a:r>
              <a:rPr lang="ca-ES" sz="2800" b="1" i="1" dirty="0"/>
              <a:t>. </a:t>
            </a:r>
            <a:r>
              <a:rPr lang="es-ES" sz="2800" i="1" dirty="0" smtClean="0"/>
              <a:t>DURA </a:t>
            </a:r>
            <a:r>
              <a:rPr lang="es-ES" sz="2800" i="1" dirty="0"/>
              <a:t>UN </a:t>
            </a:r>
            <a:r>
              <a:rPr lang="es-ES" sz="2800" i="1" u="sng" dirty="0" smtClean="0"/>
              <a:t>DÍA ENTERO </a:t>
            </a:r>
            <a:r>
              <a:rPr lang="es-ES" sz="2800" i="1" u="sng" dirty="0"/>
              <a:t>(24h)</a:t>
            </a:r>
            <a:r>
              <a:rPr lang="es-ES" sz="2800" i="1" dirty="0"/>
              <a:t>.</a:t>
            </a:r>
            <a:endParaRPr lang="es-ES" sz="2800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6546" y="644611"/>
            <a:ext cx="10515600" cy="760318"/>
          </a:xfrm>
        </p:spPr>
        <p:txBody>
          <a:bodyPr>
            <a:normAutofit fontScale="90000"/>
          </a:bodyPr>
          <a:lstStyle/>
          <a:p>
            <a:r>
              <a:rPr lang="ca-ES" dirty="0" smtClean="0">
                <a:solidFill>
                  <a:srgbClr val="002060"/>
                </a:solidFill>
              </a:rPr>
              <a:t>CUESTIONARIO.</a:t>
            </a:r>
            <a:r>
              <a:rPr lang="ca-ES" dirty="0">
                <a:solidFill>
                  <a:srgbClr val="002060"/>
                </a:solidFill>
              </a:rPr>
              <a:t/>
            </a:r>
            <a:br>
              <a:rPr lang="ca-ES" dirty="0">
                <a:solidFill>
                  <a:srgbClr val="002060"/>
                </a:solidFill>
              </a:rPr>
            </a:br>
            <a:endParaRPr lang="ca-ES" dirty="0">
              <a:solidFill>
                <a:srgbClr val="002060"/>
              </a:solidFill>
            </a:endParaRPr>
          </a:p>
        </p:txBody>
      </p:sp>
      <p:sp>
        <p:nvSpPr>
          <p:cNvPr id="7" name="Rectángulo 6"/>
          <p:cNvSpPr/>
          <p:nvPr/>
        </p:nvSpPr>
        <p:spPr>
          <a:xfrm>
            <a:off x="728346" y="3806375"/>
            <a:ext cx="310854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174625"/>
            <a:r>
              <a:rPr lang="ca-ES" sz="2800" i="1" dirty="0"/>
              <a:t>2.</a:t>
            </a:r>
            <a:r>
              <a:rPr lang="es-ES" sz="2800" i="1" dirty="0"/>
              <a:t> </a:t>
            </a:r>
            <a:r>
              <a:rPr lang="es-ES" sz="2800" i="1" dirty="0" smtClean="0"/>
              <a:t>DURA </a:t>
            </a:r>
            <a:r>
              <a:rPr lang="es-ES" sz="2800" i="1" u="sng" dirty="0"/>
              <a:t>365 </a:t>
            </a:r>
            <a:r>
              <a:rPr lang="es-ES" sz="2800" i="1" u="sng" dirty="0" smtClean="0"/>
              <a:t>DÍAS</a:t>
            </a:r>
            <a:r>
              <a:rPr lang="ca-ES" b="1" i="1" dirty="0" smtClean="0"/>
              <a:t>.</a:t>
            </a:r>
            <a:endParaRPr lang="ca-ES" b="1" i="1" dirty="0"/>
          </a:p>
        </p:txBody>
      </p:sp>
      <p:sp>
        <p:nvSpPr>
          <p:cNvPr id="9" name="Rectángulo 8"/>
          <p:cNvSpPr/>
          <p:nvPr/>
        </p:nvSpPr>
        <p:spPr>
          <a:xfrm>
            <a:off x="728346" y="2569479"/>
            <a:ext cx="599939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174625"/>
            <a:r>
              <a:rPr lang="ca-ES" sz="2800" i="1" dirty="0"/>
              <a:t>1. </a:t>
            </a:r>
            <a:r>
              <a:rPr lang="es-ES" sz="2800" dirty="0" smtClean="0"/>
              <a:t>PROVOCA </a:t>
            </a:r>
            <a:r>
              <a:rPr lang="es-ES" sz="2800" u="sng" dirty="0" smtClean="0"/>
              <a:t>LAS CUATRO ESTACIONES</a:t>
            </a:r>
            <a:r>
              <a:rPr lang="ca-ES" sz="2800" b="1" i="1" dirty="0"/>
              <a:t>.</a:t>
            </a:r>
            <a:endParaRPr lang="ca-ES" i="1" dirty="0">
              <a:solidFill>
                <a:srgbClr val="00B0F0"/>
              </a:solidFill>
            </a:endParaRPr>
          </a:p>
        </p:txBody>
      </p:sp>
      <p:pic>
        <p:nvPicPr>
          <p:cNvPr id="10" name="Imagen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8628" y="6413084"/>
            <a:ext cx="1292038" cy="298163"/>
          </a:xfrm>
          <a:prstGeom prst="rect">
            <a:avLst/>
          </a:prstGeom>
        </p:spPr>
      </p:pic>
      <p:sp>
        <p:nvSpPr>
          <p:cNvPr id="5" name="CuadroTexto 4"/>
          <p:cNvSpPr txBox="1"/>
          <p:nvPr/>
        </p:nvSpPr>
        <p:spPr>
          <a:xfrm>
            <a:off x="7172987" y="4500221"/>
            <a:ext cx="46185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4625"/>
            <a:r>
              <a:rPr lang="es-ES" sz="2800" i="1" dirty="0" smtClean="0"/>
              <a:t>DURA UN </a:t>
            </a:r>
            <a:r>
              <a:rPr lang="es-ES" sz="2800" i="1" u="sng" dirty="0" smtClean="0"/>
              <a:t>DÍA ENTERO </a:t>
            </a:r>
            <a:r>
              <a:rPr lang="es-ES" sz="2800" i="1" u="sng" dirty="0"/>
              <a:t>(24h)</a:t>
            </a:r>
            <a:endParaRPr lang="es-ES" sz="2800" i="1" dirty="0"/>
          </a:p>
        </p:txBody>
      </p:sp>
      <p:sp>
        <p:nvSpPr>
          <p:cNvPr id="17" name="Título 1"/>
          <p:cNvSpPr txBox="1">
            <a:spLocks/>
          </p:cNvSpPr>
          <p:nvPr/>
        </p:nvSpPr>
        <p:spPr>
          <a:xfrm>
            <a:off x="597819" y="1573505"/>
            <a:ext cx="10515600" cy="76031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67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754063" indent="-571500">
              <a:buFont typeface="Arial" panose="020B0604020202020204" pitchFamily="34" charset="0"/>
              <a:buChar char="•"/>
            </a:pPr>
            <a:r>
              <a:rPr lang="es-ES" sz="4100" i="1" u="sng" dirty="0" smtClean="0"/>
              <a:t>MOVIMIENTO </a:t>
            </a:r>
            <a:r>
              <a:rPr lang="es-ES" sz="4100" i="1" u="sng" dirty="0"/>
              <a:t>DE </a:t>
            </a:r>
            <a:r>
              <a:rPr lang="es-ES" sz="4100" i="1" u="sng" dirty="0" smtClean="0"/>
              <a:t>ROTACIÓN</a:t>
            </a:r>
            <a:r>
              <a:rPr lang="es-ES" sz="4100" i="1" dirty="0" smtClean="0"/>
              <a:t>...</a:t>
            </a:r>
            <a:r>
              <a:rPr lang="ca-ES" b="1" dirty="0">
                <a:solidFill>
                  <a:srgbClr val="002060"/>
                </a:solidFill>
              </a:rPr>
              <a:t/>
            </a:r>
            <a:br>
              <a:rPr lang="ca-ES" b="1" dirty="0">
                <a:solidFill>
                  <a:srgbClr val="002060"/>
                </a:solidFill>
              </a:rPr>
            </a:br>
            <a:endParaRPr lang="ca-ES" b="1" dirty="0">
              <a:solidFill>
                <a:srgbClr val="002060"/>
              </a:solidFill>
            </a:endParaRPr>
          </a:p>
        </p:txBody>
      </p:sp>
      <p:pic>
        <p:nvPicPr>
          <p:cNvPr id="19" name="Imagen 18"/>
          <p:cNvPicPr>
            <a:picLocks noChangeAspect="1"/>
          </p:cNvPicPr>
          <p:nvPr/>
        </p:nvPicPr>
        <p:blipFill rotWithShape="1"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4169" b="78747" l="15531" r="80381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7499" t="7303" r="11250" b="21447"/>
          <a:stretch/>
        </p:blipFill>
        <p:spPr>
          <a:xfrm>
            <a:off x="8007293" y="2013235"/>
            <a:ext cx="2641463" cy="2316360"/>
          </a:xfrm>
          <a:prstGeom prst="rect">
            <a:avLst/>
          </a:prstGeom>
        </p:spPr>
      </p:pic>
      <p:pic>
        <p:nvPicPr>
          <p:cNvPr id="11" name="Imagen 10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62" t="8504" r="4445" b="7923"/>
          <a:stretch/>
        </p:blipFill>
        <p:spPr>
          <a:xfrm>
            <a:off x="10771003" y="251540"/>
            <a:ext cx="1158771" cy="5805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1490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9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" fill="hold">
                      <p:stCondLst>
                        <p:cond delay="0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8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3" dur="11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4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9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100"/>
                            </p:stCondLst>
                            <p:childTnLst>
                              <p:par>
                                <p:cTn id="3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39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0" fill="hold">
                      <p:stCondLst>
                        <p:cond delay="0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4" presetClass="emph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4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4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4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4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49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0" fill="hold">
                      <p:stCondLst>
                        <p:cond delay="0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4" presetClass="emph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5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5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5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5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</p:childTnLst>
        </p:cTn>
      </p:par>
    </p:tnLst>
    <p:bldLst>
      <p:bldP spid="6" grpId="0"/>
      <p:bldP spid="6" grpId="1"/>
      <p:bldP spid="6" grpId="2"/>
      <p:bldP spid="7" grpId="0"/>
      <p:bldP spid="7" grpId="1"/>
      <p:bldP spid="7" grpId="2"/>
      <p:bldP spid="7" grpId="3"/>
      <p:bldP spid="9" grpId="0"/>
      <p:bldP spid="9" grpId="1"/>
      <p:bldP spid="9" grpId="2"/>
      <p:bldP spid="9" grpId="3"/>
      <p:bldP spid="5" grpId="0"/>
      <p:bldP spid="1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lecha a la derecha con bandas 5"/>
          <p:cNvSpPr/>
          <p:nvPr/>
        </p:nvSpPr>
        <p:spPr>
          <a:xfrm>
            <a:off x="2167325" y="3995449"/>
            <a:ext cx="978408" cy="372665"/>
          </a:xfrm>
          <a:prstGeom prst="striped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" name="CuadroTexto 2"/>
          <p:cNvSpPr txBox="1"/>
          <p:nvPr/>
        </p:nvSpPr>
        <p:spPr>
          <a:xfrm>
            <a:off x="342900" y="476250"/>
            <a:ext cx="371475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6000" b="1" dirty="0"/>
              <a:t>EL SOL</a:t>
            </a: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5995" b="94823" l="7084" r="93188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0000" t="4803" r="9999" b="7697"/>
          <a:stretch/>
        </p:blipFill>
        <p:spPr>
          <a:xfrm>
            <a:off x="964993" y="2145333"/>
            <a:ext cx="3383071" cy="3700231"/>
          </a:xfrm>
          <a:prstGeom prst="rect">
            <a:avLst/>
          </a:prstGeom>
        </p:spPr>
      </p:pic>
      <p:pic>
        <p:nvPicPr>
          <p:cNvPr id="5" name="Imagen 4"/>
          <p:cNvPicPr>
            <a:picLocks noChangeAspect="1"/>
          </p:cNvPicPr>
          <p:nvPr/>
        </p:nvPicPr>
        <p:blipFill rotWithShape="1"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14169" b="78747" l="15531" r="80381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7499" t="7303" r="11250" b="21447"/>
          <a:stretch/>
        </p:blipFill>
        <p:spPr>
          <a:xfrm>
            <a:off x="5942174" y="3023601"/>
            <a:ext cx="2641463" cy="2316360"/>
          </a:xfrm>
          <a:prstGeom prst="rect">
            <a:avLst/>
          </a:prstGeom>
        </p:spPr>
      </p:pic>
      <p:sp>
        <p:nvSpPr>
          <p:cNvPr id="7" name="CuadroTexto 6"/>
          <p:cNvSpPr txBox="1"/>
          <p:nvPr/>
        </p:nvSpPr>
        <p:spPr>
          <a:xfrm>
            <a:off x="2673355" y="1669553"/>
            <a:ext cx="62154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i="1" dirty="0" smtClean="0"/>
              <a:t>HACEN POSIBLE </a:t>
            </a:r>
            <a:r>
              <a:rPr lang="es-ES" sz="2400" i="1" dirty="0"/>
              <a:t>LA </a:t>
            </a:r>
            <a:r>
              <a:rPr lang="es-ES" sz="2400" i="1" u="sng" dirty="0"/>
              <a:t>VIDA</a:t>
            </a:r>
            <a:r>
              <a:rPr lang="es-ES" sz="2400" i="1" dirty="0"/>
              <a:t> </a:t>
            </a:r>
            <a:r>
              <a:rPr lang="es-ES" sz="2400" i="1" dirty="0" smtClean="0"/>
              <a:t>EN NUESTRO </a:t>
            </a:r>
            <a:r>
              <a:rPr lang="es-ES" sz="2400" i="1" dirty="0"/>
              <a:t>PLANETA</a:t>
            </a:r>
            <a:r>
              <a:rPr lang="es-ES" sz="2400" b="1" i="1" dirty="0">
                <a:solidFill>
                  <a:schemeClr val="bg1"/>
                </a:solidFill>
              </a:rPr>
              <a:t>.</a:t>
            </a:r>
          </a:p>
        </p:txBody>
      </p:sp>
      <p:pic>
        <p:nvPicPr>
          <p:cNvPr id="9" name="Imagen 8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23239" y="3402028"/>
            <a:ext cx="1080000" cy="1080000"/>
          </a:xfrm>
          <a:prstGeom prst="rect">
            <a:avLst/>
          </a:prstGeom>
        </p:spPr>
      </p:pic>
      <p:pic>
        <p:nvPicPr>
          <p:cNvPr id="10" name="Imagen 9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39313" y="5305564"/>
            <a:ext cx="1080000" cy="1080000"/>
          </a:xfrm>
          <a:prstGeom prst="rect">
            <a:avLst/>
          </a:prstGeom>
        </p:spPr>
      </p:pic>
      <p:pic>
        <p:nvPicPr>
          <p:cNvPr id="11" name="Imagen 10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23239" y="1498492"/>
            <a:ext cx="1080000" cy="1080000"/>
          </a:xfrm>
          <a:prstGeom prst="rect">
            <a:avLst/>
          </a:prstGeom>
        </p:spPr>
      </p:pic>
      <p:cxnSp>
        <p:nvCxnSpPr>
          <p:cNvPr id="13" name="Conector recto de flecha 12"/>
          <p:cNvCxnSpPr/>
          <p:nvPr/>
        </p:nvCxnSpPr>
        <p:spPr>
          <a:xfrm flipV="1">
            <a:off x="7891879" y="2313992"/>
            <a:ext cx="2331360" cy="1042546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Conector recto de flecha 13"/>
          <p:cNvCxnSpPr/>
          <p:nvPr/>
        </p:nvCxnSpPr>
        <p:spPr>
          <a:xfrm flipV="1">
            <a:off x="8373189" y="4181781"/>
            <a:ext cx="1629226" cy="1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Conector recto de flecha 15"/>
          <p:cNvCxnSpPr/>
          <p:nvPr/>
        </p:nvCxnSpPr>
        <p:spPr>
          <a:xfrm>
            <a:off x="7796755" y="4977354"/>
            <a:ext cx="2205660" cy="1210268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9" name="CuadroTexto 18"/>
          <p:cNvSpPr txBox="1"/>
          <p:nvPr/>
        </p:nvSpPr>
        <p:spPr>
          <a:xfrm>
            <a:off x="159488" y="1657949"/>
            <a:ext cx="25528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i="1" dirty="0"/>
              <a:t>LA </a:t>
            </a:r>
            <a:r>
              <a:rPr lang="es-ES" sz="2400" i="1" u="sng" dirty="0" smtClean="0"/>
              <a:t>LUZ Y EL CALOR</a:t>
            </a:r>
            <a:r>
              <a:rPr lang="es-ES" sz="2400" i="1" dirty="0"/>
              <a:t>,</a:t>
            </a:r>
            <a:endParaRPr lang="es-ES" sz="2400" b="1" i="1" dirty="0">
              <a:solidFill>
                <a:schemeClr val="bg1"/>
              </a:solidFill>
            </a:endParaRPr>
          </a:p>
        </p:txBody>
      </p:sp>
      <p:pic>
        <p:nvPicPr>
          <p:cNvPr id="15" name="Imagen 14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4837" y="6254951"/>
            <a:ext cx="1345826" cy="310575"/>
          </a:xfrm>
          <a:prstGeom prst="rect">
            <a:avLst/>
          </a:prstGeom>
        </p:spPr>
      </p:pic>
      <p:pic>
        <p:nvPicPr>
          <p:cNvPr id="17" name="Imagen 16"/>
          <p:cNvPicPr>
            <a:picLocks noChangeAspect="1"/>
          </p:cNvPicPr>
          <p:nvPr/>
        </p:nvPicPr>
        <p:blipFill rotWithShape="1"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62" t="8504" r="4445" b="7923"/>
          <a:stretch/>
        </p:blipFill>
        <p:spPr>
          <a:xfrm>
            <a:off x="10771003" y="251540"/>
            <a:ext cx="1158771" cy="5805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18312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63" presetClass="path" presetSubtype="0" repeatCount="1000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45833E-6 -2.22222E-6 L 0.38216 -0.00301 " pathEditMode="relative" rAng="0" ptsTypes="AA">
                                      <p:cBhvr>
                                        <p:cTn id="2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9102" y="-16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16" presetClass="entr" presetSubtype="37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16" presetClass="entr" presetSubtype="37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2" presetID="16" presetClass="entr" presetSubtype="37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6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6" grpId="1" animBg="1"/>
      <p:bldP spid="6" grpId="2" animBg="1"/>
      <p:bldP spid="3" grpId="0"/>
      <p:bldP spid="7" grpId="0"/>
      <p:bldP spid="1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186611" y="3258616"/>
            <a:ext cx="262038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400" b="1" dirty="0"/>
              <a:t>LA </a:t>
            </a:r>
            <a:r>
              <a:rPr lang="es-ES" sz="4400" b="1" dirty="0" smtClean="0"/>
              <a:t>TIERRA</a:t>
            </a:r>
            <a:endParaRPr lang="es-ES" sz="4400" b="1" dirty="0"/>
          </a:p>
        </p:txBody>
      </p:sp>
      <p:sp>
        <p:nvSpPr>
          <p:cNvPr id="3" name="CuadroTexto 2"/>
          <p:cNvSpPr txBox="1"/>
          <p:nvPr/>
        </p:nvSpPr>
        <p:spPr>
          <a:xfrm>
            <a:off x="3645163" y="949755"/>
            <a:ext cx="63945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i="1" dirty="0"/>
              <a:t>LA </a:t>
            </a:r>
            <a:r>
              <a:rPr lang="es-ES" sz="2400" i="1" u="sng" dirty="0" smtClean="0"/>
              <a:t>TIERRA</a:t>
            </a:r>
            <a:r>
              <a:rPr lang="es-ES" sz="2400" i="1" dirty="0" smtClean="0"/>
              <a:t> ES </a:t>
            </a:r>
            <a:r>
              <a:rPr lang="es-ES" sz="2400" i="1" dirty="0"/>
              <a:t>UN </a:t>
            </a:r>
            <a:r>
              <a:rPr lang="es-ES" sz="2400" i="1" u="sng" dirty="0" smtClean="0"/>
              <a:t>PLANETA</a:t>
            </a:r>
            <a:r>
              <a:rPr lang="es-ES" sz="2400" i="1" dirty="0" smtClean="0"/>
              <a:t> DEL </a:t>
            </a:r>
            <a:r>
              <a:rPr lang="es-ES" sz="2400" i="1" dirty="0"/>
              <a:t>SISTEMA SOLAR.</a:t>
            </a:r>
          </a:p>
        </p:txBody>
      </p:sp>
      <p:sp>
        <p:nvSpPr>
          <p:cNvPr id="4" name="CuadroTexto 3"/>
          <p:cNvSpPr txBox="1"/>
          <p:nvPr/>
        </p:nvSpPr>
        <p:spPr>
          <a:xfrm>
            <a:off x="3645163" y="2064041"/>
            <a:ext cx="63945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i="1" dirty="0" smtClean="0"/>
              <a:t>TIENE </a:t>
            </a:r>
            <a:r>
              <a:rPr lang="es-ES" sz="2400" i="1" dirty="0"/>
              <a:t>FORMA </a:t>
            </a:r>
            <a:r>
              <a:rPr lang="es-ES" sz="2400" i="1" dirty="0" smtClean="0"/>
              <a:t>DE </a:t>
            </a:r>
            <a:r>
              <a:rPr lang="es-ES" sz="2400" i="1" u="sng" dirty="0" smtClean="0"/>
              <a:t>ESFERA</a:t>
            </a:r>
            <a:r>
              <a:rPr lang="es-ES" sz="2400" i="1" dirty="0"/>
              <a:t>.</a:t>
            </a:r>
          </a:p>
        </p:txBody>
      </p:sp>
      <p:sp>
        <p:nvSpPr>
          <p:cNvPr id="5" name="CuadroTexto 4"/>
          <p:cNvSpPr txBox="1"/>
          <p:nvPr/>
        </p:nvSpPr>
        <p:spPr>
          <a:xfrm>
            <a:off x="3645163" y="3181672"/>
            <a:ext cx="63945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i="1" u="sng" dirty="0"/>
              <a:t>NO </a:t>
            </a:r>
            <a:r>
              <a:rPr lang="es-ES" sz="2400" i="1" u="sng" dirty="0" smtClean="0"/>
              <a:t>TIENE LUZ</a:t>
            </a:r>
            <a:r>
              <a:rPr lang="es-ES" sz="2400" i="1" dirty="0" smtClean="0"/>
              <a:t> PROPIA.</a:t>
            </a:r>
            <a:r>
              <a:rPr lang="es-ES" sz="2400" b="1" i="1" dirty="0" smtClean="0">
                <a:solidFill>
                  <a:schemeClr val="bg1"/>
                </a:solidFill>
              </a:rPr>
              <a:t>.</a:t>
            </a:r>
            <a:endParaRPr lang="es-ES" sz="2400" b="1" i="1" dirty="0">
              <a:solidFill>
                <a:schemeClr val="bg1"/>
              </a:solidFill>
            </a:endParaRPr>
          </a:p>
        </p:txBody>
      </p:sp>
      <p:sp>
        <p:nvSpPr>
          <p:cNvPr id="6" name="CuadroTexto 5"/>
          <p:cNvSpPr txBox="1"/>
          <p:nvPr/>
        </p:nvSpPr>
        <p:spPr>
          <a:xfrm>
            <a:off x="3645163" y="4292613"/>
            <a:ext cx="75311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i="1" dirty="0"/>
              <a:t>GIRA SOBRE </a:t>
            </a:r>
            <a:r>
              <a:rPr lang="es-ES" sz="2400" i="1" dirty="0" smtClean="0"/>
              <a:t>SÍ MISMA</a:t>
            </a:r>
            <a:r>
              <a:rPr lang="es-ES" sz="2400" b="1" i="1" dirty="0" smtClean="0"/>
              <a:t>. </a:t>
            </a:r>
            <a:r>
              <a:rPr lang="es-ES" sz="2400" i="1" dirty="0"/>
              <a:t>E</a:t>
            </a:r>
            <a:r>
              <a:rPr lang="es-ES" sz="2400" i="1" dirty="0" smtClean="0"/>
              <a:t>S </a:t>
            </a:r>
            <a:r>
              <a:rPr lang="es-ES" sz="2400" i="1" dirty="0"/>
              <a:t>EL </a:t>
            </a:r>
            <a:r>
              <a:rPr lang="es-ES" sz="2400" i="1" u="sng" dirty="0" smtClean="0"/>
              <a:t>MOVIMIENTO </a:t>
            </a:r>
            <a:r>
              <a:rPr lang="es-ES" sz="2400" i="1" u="sng" dirty="0"/>
              <a:t>DE </a:t>
            </a:r>
            <a:r>
              <a:rPr lang="es-ES" sz="2400" i="1" u="sng" dirty="0" smtClean="0"/>
              <a:t>ROTACIÓN.</a:t>
            </a:r>
            <a:endParaRPr lang="es-ES" sz="2400" i="1" u="sng" dirty="0"/>
          </a:p>
        </p:txBody>
      </p:sp>
      <p:sp>
        <p:nvSpPr>
          <p:cNvPr id="7" name="CuadroTexto 6"/>
          <p:cNvSpPr txBox="1"/>
          <p:nvPr/>
        </p:nvSpPr>
        <p:spPr>
          <a:xfrm>
            <a:off x="3549465" y="5403554"/>
            <a:ext cx="828461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i="1" dirty="0"/>
              <a:t> EL </a:t>
            </a:r>
            <a:r>
              <a:rPr lang="es-ES" sz="2400" i="1" dirty="0" smtClean="0"/>
              <a:t>MOVIMIENTO </a:t>
            </a:r>
            <a:r>
              <a:rPr lang="es-ES" sz="2400" i="1" dirty="0"/>
              <a:t>DE </a:t>
            </a:r>
            <a:r>
              <a:rPr lang="es-ES" sz="2400" i="1" u="sng" dirty="0" smtClean="0"/>
              <a:t>ROTACIÓN</a:t>
            </a:r>
            <a:r>
              <a:rPr lang="es-ES" sz="2400" i="1" dirty="0" smtClean="0"/>
              <a:t> DURA </a:t>
            </a:r>
            <a:r>
              <a:rPr lang="es-ES" sz="2400" i="1" u="sng" dirty="0"/>
              <a:t>UN </a:t>
            </a:r>
            <a:r>
              <a:rPr lang="es-ES" sz="2400" i="1" u="sng" dirty="0" smtClean="0"/>
              <a:t>DÍA ENTERO</a:t>
            </a:r>
            <a:r>
              <a:rPr lang="es-ES" sz="2400" i="1" dirty="0" smtClean="0"/>
              <a:t> </a:t>
            </a:r>
            <a:r>
              <a:rPr lang="es-ES" sz="2400" i="1" dirty="0"/>
              <a:t>(24 </a:t>
            </a:r>
            <a:r>
              <a:rPr lang="es-ES" sz="2400" i="1" dirty="0" smtClean="0"/>
              <a:t>h).</a:t>
            </a:r>
            <a:r>
              <a:rPr lang="es-ES" sz="2400" i="1" dirty="0" smtClean="0">
                <a:solidFill>
                  <a:schemeClr val="bg1"/>
                </a:solidFill>
              </a:rPr>
              <a:t>)</a:t>
            </a:r>
            <a:endParaRPr lang="es-ES" sz="2400" i="1" dirty="0">
              <a:solidFill>
                <a:schemeClr val="bg1"/>
              </a:solidFill>
            </a:endParaRPr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83530" y="1981556"/>
            <a:ext cx="752665" cy="752665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 rotWithShape="1"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5275" b="47479" l="65286" r="96143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61429" r="-5511" b="47245"/>
          <a:stretch/>
        </p:blipFill>
        <p:spPr>
          <a:xfrm>
            <a:off x="6674499" y="3010509"/>
            <a:ext cx="671805" cy="803990"/>
          </a:xfrm>
          <a:prstGeom prst="rect">
            <a:avLst/>
          </a:prstGeom>
        </p:spPr>
      </p:pic>
      <p:pic>
        <p:nvPicPr>
          <p:cNvPr id="10" name="Imagen 9"/>
          <p:cNvPicPr>
            <a:picLocks noChangeAspect="1"/>
          </p:cNvPicPr>
          <p:nvPr/>
        </p:nvPicPr>
        <p:blipFill>
          <a:blip r:embed="rId5" cstate="print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0" b="100000" l="9537" r="89646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16606" y="4086021"/>
            <a:ext cx="668257" cy="668257"/>
          </a:xfrm>
          <a:prstGeom prst="rect">
            <a:avLst/>
          </a:prstGeom>
        </p:spPr>
      </p:pic>
      <p:pic>
        <p:nvPicPr>
          <p:cNvPr id="11" name="Imagen 10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95592" y="5279044"/>
            <a:ext cx="710684" cy="710684"/>
          </a:xfrm>
          <a:prstGeom prst="rect">
            <a:avLst/>
          </a:prstGeom>
        </p:spPr>
      </p:pic>
      <p:sp>
        <p:nvSpPr>
          <p:cNvPr id="12" name="Abrir llave 11"/>
          <p:cNvSpPr/>
          <p:nvPr/>
        </p:nvSpPr>
        <p:spPr>
          <a:xfrm>
            <a:off x="2705878" y="949754"/>
            <a:ext cx="883302" cy="5451045"/>
          </a:xfrm>
          <a:prstGeom prst="leftBrac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13" name="Imagen 12"/>
          <p:cNvPicPr>
            <a:picLocks noChangeAspect="1"/>
          </p:cNvPicPr>
          <p:nvPr/>
        </p:nvPicPr>
        <p:blipFill rotWithShape="1">
          <a:blip r:embed="rId8" cstate="print">
            <a:extLst>
              <a:ext uri="{BEBA8EAE-BF5A-486C-A8C5-ECC9F3942E4B}">
                <a14:imgProps xmlns:a14="http://schemas.microsoft.com/office/drawing/2010/main">
                  <a14:imgLayer r:embed="rId9">
                    <a14:imgEffect>
                      <a14:backgroundRemoval t="14169" b="78747" l="15531" r="80381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7499" t="7303" r="11250" b="21447"/>
          <a:stretch/>
        </p:blipFill>
        <p:spPr>
          <a:xfrm>
            <a:off x="882952" y="2199494"/>
            <a:ext cx="1219552" cy="1069453"/>
          </a:xfrm>
          <a:prstGeom prst="rect">
            <a:avLst/>
          </a:prstGeom>
        </p:spPr>
      </p:pic>
      <p:pic>
        <p:nvPicPr>
          <p:cNvPr id="15" name="Imagen 14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4837" y="6254951"/>
            <a:ext cx="1345826" cy="310575"/>
          </a:xfrm>
          <a:prstGeom prst="rect">
            <a:avLst/>
          </a:prstGeom>
        </p:spPr>
      </p:pic>
      <p:pic>
        <p:nvPicPr>
          <p:cNvPr id="16" name="Imagen 15"/>
          <p:cNvPicPr>
            <a:picLocks noChangeAspect="1"/>
          </p:cNvPicPr>
          <p:nvPr/>
        </p:nvPicPr>
        <p:blipFill rotWithShape="1"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62" t="8504" r="4445" b="7923"/>
          <a:stretch/>
        </p:blipFill>
        <p:spPr>
          <a:xfrm>
            <a:off x="10771003" y="251540"/>
            <a:ext cx="1158771" cy="5805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38248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  <p:bldP spid="7" grpId="0"/>
      <p:bldP spid="1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186612" y="3258616"/>
            <a:ext cx="251926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400" b="1" dirty="0"/>
              <a:t>LA </a:t>
            </a:r>
            <a:r>
              <a:rPr lang="es-ES" sz="4400" b="1" dirty="0" smtClean="0"/>
              <a:t>LUNA</a:t>
            </a:r>
            <a:endParaRPr lang="es-ES" sz="4400" b="1" dirty="0"/>
          </a:p>
        </p:txBody>
      </p:sp>
      <p:sp>
        <p:nvSpPr>
          <p:cNvPr id="3" name="CuadroTexto 2"/>
          <p:cNvSpPr txBox="1"/>
          <p:nvPr/>
        </p:nvSpPr>
        <p:spPr>
          <a:xfrm>
            <a:off x="3589180" y="740651"/>
            <a:ext cx="67350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i="1" dirty="0"/>
              <a:t>LA LUNA ES EL </a:t>
            </a:r>
            <a:r>
              <a:rPr lang="es-ES" sz="2400" i="1" u="sng" dirty="0"/>
              <a:t>SATÉLITE DE LA TIERRA</a:t>
            </a:r>
            <a:r>
              <a:rPr lang="es-ES" sz="2400" i="1" dirty="0" smtClean="0"/>
              <a:t>.</a:t>
            </a:r>
            <a:endParaRPr lang="es-ES" sz="2400" i="1" u="sng" dirty="0"/>
          </a:p>
        </p:txBody>
      </p:sp>
      <p:sp>
        <p:nvSpPr>
          <p:cNvPr id="5" name="CuadroTexto 4"/>
          <p:cNvSpPr txBox="1"/>
          <p:nvPr/>
        </p:nvSpPr>
        <p:spPr>
          <a:xfrm>
            <a:off x="3589179" y="1458895"/>
            <a:ext cx="71690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i="1" dirty="0"/>
              <a:t>LOS </a:t>
            </a:r>
            <a:r>
              <a:rPr lang="es-ES" sz="2400" i="1" u="sng" dirty="0"/>
              <a:t>SATÉLITES GIRAN ALREDEDOR DE UN PLANETA</a:t>
            </a:r>
            <a:r>
              <a:rPr lang="es-ES" sz="2400" i="1" dirty="0" smtClean="0"/>
              <a:t>.</a:t>
            </a:r>
            <a:endParaRPr lang="es-ES" sz="2400" i="1" dirty="0"/>
          </a:p>
        </p:txBody>
      </p:sp>
      <p:sp>
        <p:nvSpPr>
          <p:cNvPr id="6" name="CuadroTexto 5"/>
          <p:cNvSpPr txBox="1"/>
          <p:nvPr/>
        </p:nvSpPr>
        <p:spPr>
          <a:xfrm>
            <a:off x="3589180" y="2177139"/>
            <a:ext cx="71970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i="1" dirty="0"/>
              <a:t>LOS SATÉLITES  </a:t>
            </a:r>
            <a:r>
              <a:rPr lang="es-ES" sz="2400" i="1" u="sng" dirty="0"/>
              <a:t>NO TIENEN LUZ </a:t>
            </a:r>
            <a:r>
              <a:rPr lang="es-ES" sz="2400" i="1" dirty="0"/>
              <a:t>PROPIA.</a:t>
            </a:r>
            <a:r>
              <a:rPr lang="es-ES" sz="2400" b="1" i="1" dirty="0">
                <a:solidFill>
                  <a:schemeClr val="bg1"/>
                </a:solidFill>
              </a:rPr>
              <a:t>.</a:t>
            </a:r>
          </a:p>
        </p:txBody>
      </p:sp>
      <p:sp>
        <p:nvSpPr>
          <p:cNvPr id="7" name="CuadroTexto 6"/>
          <p:cNvSpPr txBox="1"/>
          <p:nvPr/>
        </p:nvSpPr>
        <p:spPr>
          <a:xfrm>
            <a:off x="3589180" y="2926055"/>
            <a:ext cx="71970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i="1" dirty="0"/>
              <a:t>LA </a:t>
            </a:r>
            <a:r>
              <a:rPr lang="es-ES" sz="2400" i="1" dirty="0" smtClean="0"/>
              <a:t>LUNA TAMBIÉN </a:t>
            </a:r>
            <a:r>
              <a:rPr lang="es-ES" sz="2400" i="1" u="sng" dirty="0" smtClean="0"/>
              <a:t>RECIBE </a:t>
            </a:r>
            <a:r>
              <a:rPr lang="es-ES" sz="2400" i="1" u="sng" dirty="0"/>
              <a:t>LA </a:t>
            </a:r>
            <a:r>
              <a:rPr lang="es-ES" sz="2400" i="1" u="sng" dirty="0" smtClean="0"/>
              <a:t>LUZ </a:t>
            </a:r>
            <a:r>
              <a:rPr lang="es-ES" sz="2400" i="1" u="sng" dirty="0"/>
              <a:t>DEL </a:t>
            </a:r>
            <a:r>
              <a:rPr lang="es-ES" sz="2400" i="1" u="sng" dirty="0" smtClean="0"/>
              <a:t>SOL.</a:t>
            </a:r>
            <a:r>
              <a:rPr lang="es-ES" sz="2400" i="1" dirty="0" smtClean="0">
                <a:solidFill>
                  <a:schemeClr val="bg1"/>
                </a:solidFill>
              </a:rPr>
              <a:t>)</a:t>
            </a:r>
            <a:endParaRPr lang="es-ES" sz="2400" i="1" dirty="0">
              <a:solidFill>
                <a:schemeClr val="bg1"/>
              </a:solidFill>
            </a:endParaRPr>
          </a:p>
        </p:txBody>
      </p:sp>
      <p:sp>
        <p:nvSpPr>
          <p:cNvPr id="12" name="Abrir llave 11"/>
          <p:cNvSpPr/>
          <p:nvPr/>
        </p:nvSpPr>
        <p:spPr>
          <a:xfrm>
            <a:off x="2705878" y="634482"/>
            <a:ext cx="883302" cy="5766317"/>
          </a:xfrm>
          <a:prstGeom prst="leftBrac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15" name="Imagen 1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0619" y="2231816"/>
            <a:ext cx="1073805" cy="1073805"/>
          </a:xfrm>
          <a:prstGeom prst="rect">
            <a:avLst/>
          </a:prstGeom>
        </p:spPr>
      </p:pic>
      <p:sp>
        <p:nvSpPr>
          <p:cNvPr id="16" name="CuadroTexto 15"/>
          <p:cNvSpPr txBox="1"/>
          <p:nvPr/>
        </p:nvSpPr>
        <p:spPr>
          <a:xfrm>
            <a:off x="3561187" y="3674971"/>
            <a:ext cx="71970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i="1" dirty="0"/>
              <a:t>LA </a:t>
            </a:r>
            <a:r>
              <a:rPr lang="es-ES" sz="2400" i="1" dirty="0" smtClean="0"/>
              <a:t>LUNA </a:t>
            </a:r>
            <a:r>
              <a:rPr lang="es-ES" sz="2400" i="1" u="sng" dirty="0"/>
              <a:t>NO </a:t>
            </a:r>
            <a:r>
              <a:rPr lang="es-ES" sz="2400" i="1" u="sng" dirty="0" smtClean="0"/>
              <a:t>TIENE </a:t>
            </a:r>
            <a:r>
              <a:rPr lang="es-ES" sz="2400" i="1" u="sng" dirty="0"/>
              <a:t>AIRE</a:t>
            </a:r>
            <a:r>
              <a:rPr lang="es-ES" sz="2400" i="1" dirty="0"/>
              <a:t> QUE </a:t>
            </a:r>
            <a:r>
              <a:rPr lang="es-ES" sz="2400" i="1" dirty="0" smtClean="0"/>
              <a:t>PERMITA </a:t>
            </a:r>
            <a:r>
              <a:rPr lang="es-ES" sz="2400" i="1" dirty="0"/>
              <a:t>RESPIRAR.</a:t>
            </a:r>
            <a:r>
              <a:rPr lang="es-ES" sz="2400" i="1" dirty="0">
                <a:solidFill>
                  <a:schemeClr val="bg1"/>
                </a:solidFill>
              </a:rPr>
              <a:t>)</a:t>
            </a:r>
          </a:p>
        </p:txBody>
      </p:sp>
      <p:sp>
        <p:nvSpPr>
          <p:cNvPr id="17" name="CuadroTexto 16"/>
          <p:cNvSpPr txBox="1"/>
          <p:nvPr/>
        </p:nvSpPr>
        <p:spPr>
          <a:xfrm>
            <a:off x="3561187" y="4423887"/>
            <a:ext cx="71970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i="1" dirty="0" smtClean="0"/>
              <a:t>LAS </a:t>
            </a:r>
            <a:r>
              <a:rPr lang="es-ES" sz="2400" i="1" u="sng" dirty="0"/>
              <a:t>ZONES </a:t>
            </a:r>
            <a:r>
              <a:rPr lang="es-ES" sz="2400" i="1" u="sng" dirty="0" smtClean="0"/>
              <a:t>LLANAS</a:t>
            </a:r>
            <a:r>
              <a:rPr lang="es-ES" sz="2400" i="1" dirty="0" smtClean="0"/>
              <a:t> SE LLAMAN </a:t>
            </a:r>
            <a:r>
              <a:rPr lang="es-ES" sz="2400" i="1" u="sng" dirty="0" smtClean="0"/>
              <a:t>MARES</a:t>
            </a:r>
            <a:r>
              <a:rPr lang="es-ES" sz="2400" i="1" dirty="0"/>
              <a:t>.</a:t>
            </a:r>
            <a:r>
              <a:rPr lang="es-ES" sz="2400" i="1" dirty="0">
                <a:solidFill>
                  <a:schemeClr val="bg1"/>
                </a:solidFill>
              </a:rPr>
              <a:t>)</a:t>
            </a:r>
          </a:p>
        </p:txBody>
      </p:sp>
      <p:sp>
        <p:nvSpPr>
          <p:cNvPr id="18" name="CuadroTexto 17"/>
          <p:cNvSpPr txBox="1"/>
          <p:nvPr/>
        </p:nvSpPr>
        <p:spPr>
          <a:xfrm>
            <a:off x="3551077" y="5181510"/>
            <a:ext cx="71970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i="1" dirty="0" smtClean="0"/>
              <a:t>HAY ZONAS </a:t>
            </a:r>
            <a:r>
              <a:rPr lang="es-ES" sz="2400" i="1" u="sng" dirty="0" smtClean="0"/>
              <a:t>MONTAÑOSAS CON CRÁTERES</a:t>
            </a:r>
            <a:r>
              <a:rPr lang="es-ES" sz="2400" i="1" dirty="0"/>
              <a:t>.</a:t>
            </a:r>
            <a:r>
              <a:rPr lang="es-ES" sz="2400" i="1" dirty="0">
                <a:solidFill>
                  <a:schemeClr val="bg1"/>
                </a:solidFill>
              </a:rPr>
              <a:t>)</a:t>
            </a:r>
          </a:p>
        </p:txBody>
      </p:sp>
      <p:sp>
        <p:nvSpPr>
          <p:cNvPr id="19" name="CuadroTexto 18"/>
          <p:cNvSpPr txBox="1"/>
          <p:nvPr/>
        </p:nvSpPr>
        <p:spPr>
          <a:xfrm>
            <a:off x="3561186" y="5905455"/>
            <a:ext cx="771019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i="1" dirty="0" smtClean="0"/>
              <a:t>TARDA </a:t>
            </a:r>
            <a:r>
              <a:rPr lang="es-ES" sz="2400" i="1" dirty="0"/>
              <a:t>28 </a:t>
            </a:r>
            <a:r>
              <a:rPr lang="es-ES" sz="2400" i="1" dirty="0" smtClean="0"/>
              <a:t>DÍAS EN DAR </a:t>
            </a:r>
            <a:r>
              <a:rPr lang="es-ES" sz="2400" i="1" dirty="0"/>
              <a:t>LA </a:t>
            </a:r>
            <a:r>
              <a:rPr lang="es-ES" sz="2400" i="1" dirty="0" smtClean="0"/>
              <a:t>VUELTA </a:t>
            </a:r>
            <a:r>
              <a:rPr lang="es-ES" sz="2400" i="1" dirty="0"/>
              <a:t>A LA </a:t>
            </a:r>
            <a:r>
              <a:rPr lang="es-ES" sz="2400" i="1" dirty="0" smtClean="0"/>
              <a:t>TIERRA</a:t>
            </a:r>
            <a:r>
              <a:rPr lang="es-ES" sz="2400" i="1" dirty="0"/>
              <a:t>. </a:t>
            </a:r>
            <a:r>
              <a:rPr lang="es-ES" sz="2400" i="1" u="sng" dirty="0"/>
              <a:t>MES LUNAR. </a:t>
            </a:r>
            <a:r>
              <a:rPr lang="es-ES" sz="2400" i="1" dirty="0">
                <a:solidFill>
                  <a:schemeClr val="bg1"/>
                </a:solidFill>
              </a:rPr>
              <a:t>)</a:t>
            </a:r>
          </a:p>
        </p:txBody>
      </p:sp>
      <p:pic>
        <p:nvPicPr>
          <p:cNvPr id="20" name="Imagen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4837" y="6254951"/>
            <a:ext cx="1345826" cy="310575"/>
          </a:xfrm>
          <a:prstGeom prst="rect">
            <a:avLst/>
          </a:prstGeom>
        </p:spPr>
      </p:pic>
      <p:pic>
        <p:nvPicPr>
          <p:cNvPr id="21" name="Imagen 20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62" t="8504" r="4445" b="7923"/>
          <a:stretch/>
        </p:blipFill>
        <p:spPr>
          <a:xfrm>
            <a:off x="10771003" y="251540"/>
            <a:ext cx="1158771" cy="5805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51471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5" grpId="0"/>
      <p:bldP spid="6" grpId="0"/>
      <p:bldP spid="7" grpId="0"/>
      <p:bldP spid="12" grpId="0" animBg="1"/>
      <p:bldP spid="16" grpId="0"/>
      <p:bldP spid="17" grpId="0"/>
      <p:bldP spid="18" grpId="0"/>
      <p:bldP spid="1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342899" y="308301"/>
            <a:ext cx="672775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6000" b="1" dirty="0" smtClean="0"/>
              <a:t>LAS </a:t>
            </a:r>
            <a:r>
              <a:rPr lang="es-ES" sz="6000" b="1" dirty="0"/>
              <a:t>FASES </a:t>
            </a:r>
            <a:r>
              <a:rPr lang="es-ES" sz="6000" b="1" dirty="0" smtClean="0"/>
              <a:t>LUNARES</a:t>
            </a:r>
            <a:endParaRPr lang="es-ES" sz="6000" b="1" dirty="0"/>
          </a:p>
        </p:txBody>
      </p:sp>
      <p:sp>
        <p:nvSpPr>
          <p:cNvPr id="3" name="CuadroTexto 2"/>
          <p:cNvSpPr txBox="1"/>
          <p:nvPr/>
        </p:nvSpPr>
        <p:spPr>
          <a:xfrm>
            <a:off x="415150" y="2028270"/>
            <a:ext cx="807331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i="1" dirty="0"/>
              <a:t>1- </a:t>
            </a:r>
            <a:r>
              <a:rPr lang="es-ES" sz="2400" b="1" i="1" u="sng" dirty="0" smtClean="0"/>
              <a:t>LUNA NUEVA</a:t>
            </a:r>
            <a:r>
              <a:rPr lang="es-ES" sz="2400" i="1" dirty="0"/>
              <a:t>:  LA </a:t>
            </a:r>
            <a:r>
              <a:rPr lang="es-ES" sz="2400" i="1" dirty="0" smtClean="0"/>
              <a:t>LUNA </a:t>
            </a:r>
            <a:r>
              <a:rPr lang="es-ES" sz="2400" i="1" dirty="0"/>
              <a:t>NO </a:t>
            </a:r>
            <a:r>
              <a:rPr lang="es-ES" sz="2400" i="1" dirty="0" smtClean="0"/>
              <a:t>ESTÁ ILUMINADA</a:t>
            </a:r>
            <a:r>
              <a:rPr lang="es-ES" sz="2400" i="1" dirty="0"/>
              <a:t>. NO </a:t>
            </a:r>
            <a:r>
              <a:rPr lang="es-ES" sz="2400" i="1" dirty="0" smtClean="0"/>
              <a:t>SE VE.</a:t>
            </a:r>
            <a:endParaRPr lang="es-ES" sz="2400" i="1" u="sng" dirty="0"/>
          </a:p>
        </p:txBody>
      </p:sp>
      <p:sp>
        <p:nvSpPr>
          <p:cNvPr id="4" name="CuadroTexto 3"/>
          <p:cNvSpPr txBox="1"/>
          <p:nvPr/>
        </p:nvSpPr>
        <p:spPr>
          <a:xfrm>
            <a:off x="393884" y="3153824"/>
            <a:ext cx="1077415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i="1" dirty="0"/>
              <a:t>2- </a:t>
            </a:r>
            <a:r>
              <a:rPr lang="es-ES" sz="2400" b="1" i="1" u="sng" dirty="0" smtClean="0"/>
              <a:t>CUARTO CRECIENTE</a:t>
            </a:r>
            <a:r>
              <a:rPr lang="es-ES" sz="2400" i="1" dirty="0" smtClean="0"/>
              <a:t>: SE </a:t>
            </a:r>
            <a:r>
              <a:rPr lang="es-ES" sz="2400" i="1" dirty="0"/>
              <a:t>VA </a:t>
            </a:r>
            <a:r>
              <a:rPr lang="es-ES" sz="2400" i="1" dirty="0" smtClean="0"/>
              <a:t>ILUMINANDO POR </a:t>
            </a:r>
            <a:r>
              <a:rPr lang="es-ES" sz="2400" i="1" dirty="0"/>
              <a:t>LA </a:t>
            </a:r>
            <a:r>
              <a:rPr lang="es-ES" sz="2400" i="1" dirty="0" smtClean="0"/>
              <a:t>DERECHA</a:t>
            </a:r>
            <a:r>
              <a:rPr lang="es-ES" sz="2400" i="1" dirty="0"/>
              <a:t>. </a:t>
            </a:r>
            <a:r>
              <a:rPr lang="es-ES" sz="2400" i="1" dirty="0" smtClean="0"/>
              <a:t>TIENE </a:t>
            </a:r>
            <a:r>
              <a:rPr lang="es-ES" sz="2400" i="1" dirty="0"/>
              <a:t>FORMA DE “D</a:t>
            </a:r>
            <a:r>
              <a:rPr lang="es-ES" sz="2400" i="1" dirty="0" smtClean="0"/>
              <a:t>”.</a:t>
            </a:r>
            <a:endParaRPr lang="es-ES" sz="2400" i="1" u="sng" dirty="0"/>
          </a:p>
        </p:txBody>
      </p:sp>
      <p:sp>
        <p:nvSpPr>
          <p:cNvPr id="5" name="CuadroTexto 4"/>
          <p:cNvSpPr txBox="1"/>
          <p:nvPr/>
        </p:nvSpPr>
        <p:spPr>
          <a:xfrm>
            <a:off x="404519" y="4316701"/>
            <a:ext cx="77560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i="1" dirty="0" smtClean="0"/>
              <a:t>3- </a:t>
            </a:r>
            <a:r>
              <a:rPr lang="es-ES" sz="2400" b="1" i="1" u="sng" dirty="0" smtClean="0"/>
              <a:t>LUNA </a:t>
            </a:r>
            <a:r>
              <a:rPr lang="es-ES" sz="2400" b="1" i="1" u="sng" dirty="0"/>
              <a:t>L</a:t>
            </a:r>
            <a:r>
              <a:rPr lang="es-ES" sz="2400" b="1" i="1" u="sng" dirty="0" smtClean="0"/>
              <a:t>LENA</a:t>
            </a:r>
            <a:r>
              <a:rPr lang="es-ES" sz="2400" b="1" i="1" dirty="0"/>
              <a:t>: </a:t>
            </a:r>
            <a:r>
              <a:rPr lang="es-ES" sz="2400" i="1" dirty="0" smtClean="0"/>
              <a:t>TODA </a:t>
            </a:r>
            <a:r>
              <a:rPr lang="es-ES" sz="2400" i="1" dirty="0"/>
              <a:t>LA </a:t>
            </a:r>
            <a:r>
              <a:rPr lang="es-ES" sz="2400" i="1" dirty="0" smtClean="0"/>
              <a:t>LUNA SE VE ILUMINADA</a:t>
            </a:r>
            <a:endParaRPr lang="es-ES" sz="2400" i="1" u="sng" dirty="0"/>
          </a:p>
        </p:txBody>
      </p:sp>
      <p:sp>
        <p:nvSpPr>
          <p:cNvPr id="6" name="CuadroTexto 5"/>
          <p:cNvSpPr txBox="1"/>
          <p:nvPr/>
        </p:nvSpPr>
        <p:spPr>
          <a:xfrm>
            <a:off x="425783" y="5499256"/>
            <a:ext cx="1055067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i="1" dirty="0" smtClean="0"/>
              <a:t>4-</a:t>
            </a:r>
            <a:r>
              <a:rPr lang="es-ES" sz="2400" b="1" i="1" dirty="0"/>
              <a:t> </a:t>
            </a:r>
            <a:r>
              <a:rPr lang="es-ES" sz="2400" b="1" i="1" u="sng" dirty="0" smtClean="0"/>
              <a:t>LUNA MENGUANTE:</a:t>
            </a:r>
            <a:r>
              <a:rPr lang="es-ES" sz="2400" b="1" i="1" dirty="0" smtClean="0"/>
              <a:t> </a:t>
            </a:r>
            <a:r>
              <a:rPr lang="es-ES" sz="2400" i="1" dirty="0" smtClean="0"/>
              <a:t>VA OSCURECIENDO POR LA DERECHA. TIENE FORMA </a:t>
            </a:r>
            <a:r>
              <a:rPr lang="es-ES" sz="2400" i="1" dirty="0"/>
              <a:t>DE “C</a:t>
            </a:r>
            <a:r>
              <a:rPr lang="es-ES" sz="2400" i="1" dirty="0" smtClean="0"/>
              <a:t>”.</a:t>
            </a:r>
            <a:endParaRPr lang="es-ES" sz="2400" i="1" dirty="0"/>
          </a:p>
        </p:txBody>
      </p:sp>
      <p:pic>
        <p:nvPicPr>
          <p:cNvPr id="17" name="Imagen 1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39606" y="1743380"/>
            <a:ext cx="936000" cy="936000"/>
          </a:xfrm>
          <a:prstGeom prst="rect">
            <a:avLst/>
          </a:prstGeom>
        </p:spPr>
      </p:pic>
      <p:pic>
        <p:nvPicPr>
          <p:cNvPr id="18" name="Imagen 1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71445" y="4071272"/>
            <a:ext cx="952521" cy="952521"/>
          </a:xfrm>
          <a:prstGeom prst="rect">
            <a:avLst/>
          </a:prstGeom>
        </p:spPr>
      </p:pic>
      <p:grpSp>
        <p:nvGrpSpPr>
          <p:cNvPr id="23" name="Grupo 22"/>
          <p:cNvGrpSpPr/>
          <p:nvPr/>
        </p:nvGrpSpPr>
        <p:grpSpPr>
          <a:xfrm>
            <a:off x="10943132" y="2908394"/>
            <a:ext cx="985849" cy="934864"/>
            <a:chOff x="9954293" y="2665801"/>
            <a:chExt cx="985849" cy="934864"/>
          </a:xfrm>
        </p:grpSpPr>
        <p:pic>
          <p:nvPicPr>
            <p:cNvPr id="19" name="Imagen 18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987621" y="2665802"/>
              <a:ext cx="952521" cy="934863"/>
            </a:xfrm>
            <a:prstGeom prst="rect">
              <a:avLst/>
            </a:prstGeom>
          </p:spPr>
        </p:pic>
        <p:pic>
          <p:nvPicPr>
            <p:cNvPr id="20" name="Imagen 19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49843"/>
            <a:stretch/>
          </p:blipFill>
          <p:spPr>
            <a:xfrm>
              <a:off x="9954293" y="2665801"/>
              <a:ext cx="469469" cy="934863"/>
            </a:xfrm>
            <a:prstGeom prst="rect">
              <a:avLst/>
            </a:prstGeom>
          </p:spPr>
        </p:pic>
      </p:grpSp>
      <p:grpSp>
        <p:nvGrpSpPr>
          <p:cNvPr id="24" name="Grupo 23"/>
          <p:cNvGrpSpPr/>
          <p:nvPr/>
        </p:nvGrpSpPr>
        <p:grpSpPr>
          <a:xfrm>
            <a:off x="10868696" y="5270348"/>
            <a:ext cx="945729" cy="936000"/>
            <a:chOff x="9954293" y="4897128"/>
            <a:chExt cx="945729" cy="936000"/>
          </a:xfrm>
        </p:grpSpPr>
        <p:pic>
          <p:nvPicPr>
            <p:cNvPr id="21" name="Imagen 20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954293" y="4897128"/>
              <a:ext cx="945729" cy="936000"/>
            </a:xfrm>
            <a:prstGeom prst="rect">
              <a:avLst/>
            </a:prstGeom>
          </p:spPr>
        </p:pic>
        <p:pic>
          <p:nvPicPr>
            <p:cNvPr id="22" name="Imagen 21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9801"/>
            <a:stretch/>
          </p:blipFill>
          <p:spPr>
            <a:xfrm>
              <a:off x="10423761" y="4897128"/>
              <a:ext cx="469866" cy="936000"/>
            </a:xfrm>
            <a:prstGeom prst="rect">
              <a:avLst/>
            </a:prstGeom>
          </p:spPr>
        </p:pic>
      </p:grpSp>
      <p:pic>
        <p:nvPicPr>
          <p:cNvPr id="16" name="Imagen 15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4837" y="6254951"/>
            <a:ext cx="1345826" cy="310575"/>
          </a:xfrm>
          <a:prstGeom prst="rect">
            <a:avLst/>
          </a:prstGeom>
        </p:spPr>
      </p:pic>
      <p:pic>
        <p:nvPicPr>
          <p:cNvPr id="25" name="Imagen 24"/>
          <p:cNvPicPr>
            <a:picLocks noChangeAspect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62" t="8504" r="4445" b="7923"/>
          <a:stretch/>
        </p:blipFill>
        <p:spPr>
          <a:xfrm>
            <a:off x="10771003" y="251540"/>
            <a:ext cx="1158771" cy="5805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925385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342899" y="308301"/>
            <a:ext cx="635648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6000" b="1" dirty="0"/>
              <a:t>LA </a:t>
            </a:r>
            <a:r>
              <a:rPr lang="es-ES" sz="6000" b="1" dirty="0" smtClean="0"/>
              <a:t>TIERRA Y EL </a:t>
            </a:r>
            <a:r>
              <a:rPr lang="es-ES" sz="6000" b="1" dirty="0"/>
              <a:t>SOL</a:t>
            </a: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5995" b="94823" l="7084" r="93188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0000" t="4803" r="9999" b="7697"/>
          <a:stretch/>
        </p:blipFill>
        <p:spPr>
          <a:xfrm>
            <a:off x="7472268" y="2790568"/>
            <a:ext cx="1335829" cy="1461062"/>
          </a:xfrm>
          <a:prstGeom prst="rect">
            <a:avLst/>
          </a:prstGeom>
        </p:spPr>
      </p:pic>
      <p:sp>
        <p:nvSpPr>
          <p:cNvPr id="5" name="Elipse 4"/>
          <p:cNvSpPr/>
          <p:nvPr/>
        </p:nvSpPr>
        <p:spPr>
          <a:xfrm>
            <a:off x="4753170" y="2409961"/>
            <a:ext cx="6644951" cy="2444501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11" name="Imagen 10"/>
          <p:cNvPicPr>
            <a:picLocks noChangeAspect="1"/>
          </p:cNvPicPr>
          <p:nvPr/>
        </p:nvPicPr>
        <p:blipFill rotWithShape="1"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14169" b="78747" l="15531" r="80381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7499" t="7303" r="11250" b="21447"/>
          <a:stretch/>
        </p:blipFill>
        <p:spPr>
          <a:xfrm>
            <a:off x="4143394" y="2986372"/>
            <a:ext cx="1219552" cy="1069453"/>
          </a:xfrm>
          <a:prstGeom prst="rect">
            <a:avLst/>
          </a:prstGeom>
        </p:spPr>
      </p:pic>
      <p:sp>
        <p:nvSpPr>
          <p:cNvPr id="14" name="CuadroTexto 13"/>
          <p:cNvSpPr txBox="1"/>
          <p:nvPr/>
        </p:nvSpPr>
        <p:spPr>
          <a:xfrm>
            <a:off x="319788" y="1478547"/>
            <a:ext cx="117233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i="1" u="sng" dirty="0" smtClean="0"/>
              <a:t>MOVIMIENTO </a:t>
            </a:r>
            <a:r>
              <a:rPr lang="es-ES" sz="2400" i="1" u="sng" dirty="0"/>
              <a:t>DE </a:t>
            </a:r>
            <a:r>
              <a:rPr lang="es-ES" sz="2400" i="1" u="sng" dirty="0" smtClean="0"/>
              <a:t>ROTACIÓN</a:t>
            </a:r>
            <a:r>
              <a:rPr lang="es-ES" sz="2400" i="1" dirty="0" smtClean="0"/>
              <a:t>: </a:t>
            </a:r>
            <a:r>
              <a:rPr lang="es-ES" sz="2400" i="1" dirty="0"/>
              <a:t>LA </a:t>
            </a:r>
            <a:r>
              <a:rPr lang="es-ES" sz="2400" i="1" dirty="0" smtClean="0"/>
              <a:t>TIERRA </a:t>
            </a:r>
            <a:r>
              <a:rPr lang="es-ES" sz="2400" i="1" dirty="0"/>
              <a:t>GIRA SOBRE </a:t>
            </a:r>
            <a:r>
              <a:rPr lang="es-ES" sz="2400" i="1" dirty="0" smtClean="0"/>
              <a:t>SÍ MISMA. TARDA </a:t>
            </a:r>
            <a:r>
              <a:rPr lang="es-ES" sz="2400" i="1" dirty="0"/>
              <a:t>UN </a:t>
            </a:r>
            <a:r>
              <a:rPr lang="es-ES" sz="2400" i="1" u="sng" dirty="0" smtClean="0"/>
              <a:t>DÍA ENTERO </a:t>
            </a:r>
            <a:r>
              <a:rPr lang="es-ES" sz="2400" i="1" u="sng" dirty="0"/>
              <a:t>(24h</a:t>
            </a:r>
            <a:r>
              <a:rPr lang="es-ES" sz="2400" i="1" u="sng" dirty="0" smtClean="0"/>
              <a:t>)</a:t>
            </a:r>
            <a:r>
              <a:rPr lang="es-ES" sz="2400" i="1" dirty="0" smtClean="0"/>
              <a:t>.</a:t>
            </a:r>
            <a:endParaRPr lang="es-ES" sz="2400" b="1" i="1" dirty="0">
              <a:solidFill>
                <a:schemeClr val="bg1"/>
              </a:solidFill>
            </a:endParaRPr>
          </a:p>
        </p:txBody>
      </p:sp>
      <p:pic>
        <p:nvPicPr>
          <p:cNvPr id="23" name="Imagen 22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60753" y="3254434"/>
            <a:ext cx="1419165" cy="1419165"/>
          </a:xfrm>
          <a:prstGeom prst="rect">
            <a:avLst/>
          </a:prstGeom>
        </p:spPr>
      </p:pic>
      <p:sp>
        <p:nvSpPr>
          <p:cNvPr id="25" name="CuadroTexto 24"/>
          <p:cNvSpPr txBox="1"/>
          <p:nvPr/>
        </p:nvSpPr>
        <p:spPr>
          <a:xfrm>
            <a:off x="468650" y="2667974"/>
            <a:ext cx="395062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dirty="0" smtClean="0"/>
              <a:t>PROVOCA </a:t>
            </a:r>
            <a:r>
              <a:rPr lang="es-ES" sz="2400" dirty="0"/>
              <a:t>EL </a:t>
            </a:r>
            <a:r>
              <a:rPr lang="es-ES" sz="2400" u="sng" dirty="0" smtClean="0"/>
              <a:t>DÍA </a:t>
            </a:r>
            <a:r>
              <a:rPr lang="es-ES" sz="2400" u="sng" dirty="0"/>
              <a:t>Y</a:t>
            </a:r>
            <a:r>
              <a:rPr lang="es-ES" sz="2400" u="sng" dirty="0" smtClean="0"/>
              <a:t> </a:t>
            </a:r>
            <a:r>
              <a:rPr lang="es-ES" sz="2400" u="sng" dirty="0"/>
              <a:t>LA </a:t>
            </a:r>
            <a:r>
              <a:rPr lang="es-ES" sz="2400" u="sng" dirty="0" smtClean="0"/>
              <a:t>NOCHE</a:t>
            </a:r>
            <a:r>
              <a:rPr lang="es-ES" sz="2400" i="1" dirty="0" smtClean="0"/>
              <a:t>.</a:t>
            </a:r>
            <a:r>
              <a:rPr lang="es-ES" sz="2400" dirty="0" smtClean="0"/>
              <a:t> </a:t>
            </a:r>
            <a:endParaRPr lang="es-ES" sz="2400" b="1" i="1" dirty="0">
              <a:solidFill>
                <a:schemeClr val="bg1"/>
              </a:solidFill>
            </a:endParaRPr>
          </a:p>
        </p:txBody>
      </p:sp>
      <p:sp>
        <p:nvSpPr>
          <p:cNvPr id="8" name="Flecha abajo 7"/>
          <p:cNvSpPr/>
          <p:nvPr/>
        </p:nvSpPr>
        <p:spPr>
          <a:xfrm>
            <a:off x="2069071" y="2021852"/>
            <a:ext cx="255037" cy="61935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13" name="Imagen 12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4837" y="6254951"/>
            <a:ext cx="1345826" cy="310575"/>
          </a:xfrm>
          <a:prstGeom prst="rect">
            <a:avLst/>
          </a:prstGeom>
        </p:spPr>
      </p:pic>
      <p:pic>
        <p:nvPicPr>
          <p:cNvPr id="15" name="Imagen 14"/>
          <p:cNvPicPr>
            <a:picLocks noChangeAspect="1"/>
          </p:cNvPicPr>
          <p:nvPr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62" t="8504" r="4445" b="7923"/>
          <a:stretch/>
        </p:blipFill>
        <p:spPr>
          <a:xfrm>
            <a:off x="10771003" y="251540"/>
            <a:ext cx="1158771" cy="5805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67881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2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 animBg="1"/>
      <p:bldP spid="14" grpId="0"/>
      <p:bldP spid="25" grpId="0"/>
      <p:bldP spid="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342899" y="308301"/>
            <a:ext cx="635648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6000" b="1" dirty="0"/>
              <a:t>LA </a:t>
            </a:r>
            <a:r>
              <a:rPr lang="es-ES" sz="6000" b="1" dirty="0" smtClean="0"/>
              <a:t>TIERRA </a:t>
            </a:r>
            <a:r>
              <a:rPr lang="es-ES" sz="6000" b="1" dirty="0"/>
              <a:t>Y</a:t>
            </a:r>
            <a:r>
              <a:rPr lang="es-ES" sz="6000" b="1" dirty="0" smtClean="0"/>
              <a:t> </a:t>
            </a:r>
            <a:r>
              <a:rPr lang="es-ES" sz="6000" b="1" dirty="0"/>
              <a:t>EL SOL</a:t>
            </a: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5995" b="94823" l="7084" r="93188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0000" t="4803" r="9999" b="7697"/>
          <a:stretch/>
        </p:blipFill>
        <p:spPr>
          <a:xfrm>
            <a:off x="3329477" y="2845672"/>
            <a:ext cx="1335829" cy="1461062"/>
          </a:xfrm>
          <a:prstGeom prst="rect">
            <a:avLst/>
          </a:prstGeom>
        </p:spPr>
      </p:pic>
      <p:sp>
        <p:nvSpPr>
          <p:cNvPr id="5" name="Elipse 4"/>
          <p:cNvSpPr/>
          <p:nvPr/>
        </p:nvSpPr>
        <p:spPr>
          <a:xfrm>
            <a:off x="782220" y="2332760"/>
            <a:ext cx="6644951" cy="2444501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" name="CuadroTexto 5"/>
          <p:cNvSpPr txBox="1"/>
          <p:nvPr/>
        </p:nvSpPr>
        <p:spPr>
          <a:xfrm>
            <a:off x="304800" y="1533778"/>
            <a:ext cx="813007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i="1" dirty="0"/>
              <a:t>LA </a:t>
            </a:r>
            <a:r>
              <a:rPr lang="es-ES" sz="2400" i="1" dirty="0" smtClean="0"/>
              <a:t>TIERRA TARDA </a:t>
            </a:r>
            <a:r>
              <a:rPr lang="es-ES" sz="2400" i="1" u="sng" dirty="0"/>
              <a:t>365 </a:t>
            </a:r>
            <a:r>
              <a:rPr lang="es-ES" sz="2400" i="1" u="sng" dirty="0" smtClean="0"/>
              <a:t>DÍAS EN DAR LA VUELTA AL SOL (1 AÑO)</a:t>
            </a:r>
            <a:r>
              <a:rPr lang="es-ES" sz="2400" i="1" dirty="0" smtClean="0"/>
              <a:t>.</a:t>
            </a:r>
            <a:r>
              <a:rPr lang="es-ES" sz="2400" b="1" i="1" dirty="0" smtClean="0">
                <a:solidFill>
                  <a:schemeClr val="bg1"/>
                </a:solidFill>
              </a:rPr>
              <a:t>.</a:t>
            </a:r>
            <a:endParaRPr lang="es-ES" sz="2400" b="1" i="1" dirty="0">
              <a:solidFill>
                <a:schemeClr val="bg1"/>
              </a:solidFill>
            </a:endParaRPr>
          </a:p>
        </p:txBody>
      </p:sp>
      <p:pic>
        <p:nvPicPr>
          <p:cNvPr id="11" name="Imagen 10"/>
          <p:cNvPicPr>
            <a:picLocks noChangeAspect="1"/>
          </p:cNvPicPr>
          <p:nvPr/>
        </p:nvPicPr>
        <p:blipFill rotWithShape="1"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14169" b="78747" l="15531" r="80381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7499" t="7303" r="11250" b="21447"/>
          <a:stretch/>
        </p:blipFill>
        <p:spPr>
          <a:xfrm>
            <a:off x="172444" y="3126168"/>
            <a:ext cx="1219552" cy="1069453"/>
          </a:xfrm>
          <a:prstGeom prst="rect">
            <a:avLst/>
          </a:prstGeom>
        </p:spPr>
      </p:pic>
      <p:sp>
        <p:nvSpPr>
          <p:cNvPr id="9" name="CuadroTexto 8"/>
          <p:cNvSpPr txBox="1"/>
          <p:nvPr/>
        </p:nvSpPr>
        <p:spPr>
          <a:xfrm>
            <a:off x="6624949" y="2329973"/>
            <a:ext cx="56024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i="1" dirty="0" smtClean="0"/>
              <a:t>SE LLAMA: </a:t>
            </a:r>
            <a:r>
              <a:rPr lang="es-ES" sz="2400" i="1" u="sng" dirty="0" smtClean="0"/>
              <a:t>MOVIMIENTO </a:t>
            </a:r>
            <a:r>
              <a:rPr lang="es-ES" sz="2400" i="1" u="sng" dirty="0"/>
              <a:t>DE </a:t>
            </a:r>
            <a:r>
              <a:rPr lang="es-ES" sz="2400" i="1" u="sng" dirty="0" smtClean="0"/>
              <a:t>TRASLACIÓN.</a:t>
            </a:r>
            <a:endParaRPr lang="es-ES" sz="2400" b="1" i="1" u="sng" dirty="0">
              <a:solidFill>
                <a:schemeClr val="bg1"/>
              </a:solidFill>
            </a:endParaRPr>
          </a:p>
        </p:txBody>
      </p:sp>
      <p:sp>
        <p:nvSpPr>
          <p:cNvPr id="14" name="CuadroTexto 13"/>
          <p:cNvSpPr txBox="1"/>
          <p:nvPr/>
        </p:nvSpPr>
        <p:spPr>
          <a:xfrm>
            <a:off x="-997754" y="5200960"/>
            <a:ext cx="84974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i="1" dirty="0"/>
              <a:t>               </a:t>
            </a:r>
            <a:r>
              <a:rPr lang="es-ES" sz="2400" i="1" dirty="0" smtClean="0"/>
              <a:t>   EL MOVIMIENTO </a:t>
            </a:r>
            <a:r>
              <a:rPr lang="es-ES" sz="2400" i="1" dirty="0"/>
              <a:t>DE </a:t>
            </a:r>
            <a:r>
              <a:rPr lang="es-ES" sz="2400" i="1" dirty="0" smtClean="0"/>
              <a:t>TRASLACIÓN CAUSA LAS ESTACIONES</a:t>
            </a:r>
            <a:endParaRPr lang="es-ES" sz="2400" b="1" i="1" dirty="0">
              <a:solidFill>
                <a:schemeClr val="bg1"/>
              </a:solidFill>
            </a:endParaRPr>
          </a:p>
        </p:txBody>
      </p:sp>
      <p:sp>
        <p:nvSpPr>
          <p:cNvPr id="4" name="Abrir llave 3"/>
          <p:cNvSpPr/>
          <p:nvPr/>
        </p:nvSpPr>
        <p:spPr>
          <a:xfrm>
            <a:off x="7469704" y="4195621"/>
            <a:ext cx="285421" cy="2485097"/>
          </a:xfrm>
          <a:prstGeom prst="leftBrac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5" name="CuadroTexto 14"/>
          <p:cNvSpPr txBox="1"/>
          <p:nvPr/>
        </p:nvSpPr>
        <p:spPr>
          <a:xfrm>
            <a:off x="7637948" y="4147786"/>
            <a:ext cx="23573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i="1" dirty="0"/>
              <a:t>1-PRIMAVERA</a:t>
            </a:r>
            <a:endParaRPr lang="es-ES" sz="2400" b="1" i="1" u="sng" dirty="0">
              <a:solidFill>
                <a:schemeClr val="bg1"/>
              </a:solidFill>
            </a:endParaRPr>
          </a:p>
        </p:txBody>
      </p:sp>
      <p:sp>
        <p:nvSpPr>
          <p:cNvPr id="16" name="CuadroTexto 15"/>
          <p:cNvSpPr txBox="1"/>
          <p:nvPr/>
        </p:nvSpPr>
        <p:spPr>
          <a:xfrm>
            <a:off x="7676084" y="4823062"/>
            <a:ext cx="184143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i="1" dirty="0" smtClean="0"/>
              <a:t>2-VERANO</a:t>
            </a:r>
            <a:endParaRPr lang="es-ES" sz="2400" b="1" i="1" u="sng" dirty="0">
              <a:solidFill>
                <a:schemeClr val="bg1"/>
              </a:solidFill>
            </a:endParaRPr>
          </a:p>
        </p:txBody>
      </p:sp>
      <p:sp>
        <p:nvSpPr>
          <p:cNvPr id="17" name="CuadroTexto 16"/>
          <p:cNvSpPr txBox="1"/>
          <p:nvPr/>
        </p:nvSpPr>
        <p:spPr>
          <a:xfrm>
            <a:off x="7693932" y="5458396"/>
            <a:ext cx="184143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i="1" dirty="0" smtClean="0"/>
              <a:t>3-OTOÑO</a:t>
            </a:r>
            <a:endParaRPr lang="es-ES" sz="2400" b="1" i="1" u="sng" dirty="0">
              <a:solidFill>
                <a:schemeClr val="bg1"/>
              </a:solidFill>
            </a:endParaRPr>
          </a:p>
        </p:txBody>
      </p:sp>
      <p:sp>
        <p:nvSpPr>
          <p:cNvPr id="18" name="CuadroTexto 17"/>
          <p:cNvSpPr txBox="1"/>
          <p:nvPr/>
        </p:nvSpPr>
        <p:spPr>
          <a:xfrm>
            <a:off x="7738386" y="6110208"/>
            <a:ext cx="184143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i="1" dirty="0" smtClean="0"/>
              <a:t>4-INVIERNO</a:t>
            </a:r>
            <a:endParaRPr lang="es-ES" sz="2400" b="1" i="1" u="sng" dirty="0">
              <a:solidFill>
                <a:schemeClr val="bg1"/>
              </a:solidFill>
            </a:endParaRPr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91032" y="4165261"/>
            <a:ext cx="612000" cy="612000"/>
          </a:xfrm>
          <a:prstGeom prst="rect">
            <a:avLst/>
          </a:prstGeom>
        </p:spPr>
      </p:pic>
      <p:pic>
        <p:nvPicPr>
          <p:cNvPr id="19" name="Imagen 18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91032" y="4790413"/>
            <a:ext cx="612000" cy="612000"/>
          </a:xfrm>
          <a:prstGeom prst="rect">
            <a:avLst/>
          </a:prstGeom>
        </p:spPr>
      </p:pic>
      <p:pic>
        <p:nvPicPr>
          <p:cNvPr id="20" name="Imagen 19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65239" y="5411803"/>
            <a:ext cx="612000" cy="612000"/>
          </a:xfrm>
          <a:prstGeom prst="rect">
            <a:avLst/>
          </a:prstGeom>
        </p:spPr>
      </p:pic>
      <p:pic>
        <p:nvPicPr>
          <p:cNvPr id="21" name="Imagen 20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65239" y="6046345"/>
            <a:ext cx="612000" cy="612000"/>
          </a:xfrm>
          <a:prstGeom prst="rect">
            <a:avLst/>
          </a:prstGeom>
        </p:spPr>
      </p:pic>
      <p:pic>
        <p:nvPicPr>
          <p:cNvPr id="22" name="Imagen 21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4837" y="6254951"/>
            <a:ext cx="1345826" cy="310575"/>
          </a:xfrm>
          <a:prstGeom prst="rect">
            <a:avLst/>
          </a:prstGeom>
        </p:spPr>
      </p:pic>
      <p:pic>
        <p:nvPicPr>
          <p:cNvPr id="23" name="Imagen 22"/>
          <p:cNvPicPr>
            <a:picLocks noChangeAspect="1"/>
          </p:cNvPicPr>
          <p:nvPr/>
        </p:nvPicPr>
        <p:blipFill rotWithShape="1"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62" t="8504" r="4445" b="7923"/>
          <a:stretch/>
        </p:blipFill>
        <p:spPr>
          <a:xfrm>
            <a:off x="10771003" y="251540"/>
            <a:ext cx="1158771" cy="5805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4389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1432 -0.01875 C 0.0513 -0.13797 0.15013 -0.2132 0.2599 -0.2132 C 0.36966 -0.2132 0.46849 -0.13797 0.53425 -0.01875 C 0.46849 0.10115 0.36966 0.17731 0.2599 0.17731 C 0.15013 0.17731 0.0513 0.10115 -0.01432 -0.01875 Z " pathEditMode="relative" rAng="0" ptsTypes="AAAAA">
                                      <p:cBhvr>
                                        <p:cTn id="29" dur="3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7422" y="6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 animBg="1"/>
      <p:bldP spid="6" grpId="0"/>
      <p:bldP spid="9" grpId="0"/>
      <p:bldP spid="14" grpId="0"/>
      <p:bldP spid="4" grpId="0" animBg="1"/>
      <p:bldP spid="15" grpId="0"/>
      <p:bldP spid="16" grpId="0"/>
      <p:bldP spid="17" grpId="0"/>
      <p:bldP spid="1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lecha a la derecha con bandas 10"/>
          <p:cNvSpPr/>
          <p:nvPr/>
        </p:nvSpPr>
        <p:spPr>
          <a:xfrm>
            <a:off x="1660706" y="3693026"/>
            <a:ext cx="611803" cy="422592"/>
          </a:xfrm>
          <a:prstGeom prst="striped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" name="CuadroTexto 1"/>
          <p:cNvSpPr txBox="1"/>
          <p:nvPr/>
        </p:nvSpPr>
        <p:spPr>
          <a:xfrm>
            <a:off x="485191" y="677206"/>
            <a:ext cx="834156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400" b="1" dirty="0"/>
              <a:t>EL SOL </a:t>
            </a:r>
            <a:r>
              <a:rPr lang="es-ES" sz="4400" b="1" dirty="0" smtClean="0"/>
              <a:t>ILUMINA </a:t>
            </a:r>
            <a:r>
              <a:rPr lang="es-ES" sz="4400" b="1" dirty="0"/>
              <a:t>LA </a:t>
            </a:r>
            <a:r>
              <a:rPr lang="es-ES" sz="4400" b="1" dirty="0" smtClean="0"/>
              <a:t>TIERRA</a:t>
            </a:r>
            <a:endParaRPr lang="es-ES" sz="4400" b="1" dirty="0"/>
          </a:p>
        </p:txBody>
      </p:sp>
      <p:sp>
        <p:nvSpPr>
          <p:cNvPr id="16" name="CuadroTexto 15"/>
          <p:cNvSpPr txBox="1"/>
          <p:nvPr/>
        </p:nvSpPr>
        <p:spPr>
          <a:xfrm>
            <a:off x="297712" y="1778894"/>
            <a:ext cx="1030294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i="1" dirty="0" smtClean="0"/>
              <a:t>CUANDO </a:t>
            </a:r>
            <a:r>
              <a:rPr lang="es-ES" sz="2400" i="1" dirty="0"/>
              <a:t>LA </a:t>
            </a:r>
            <a:r>
              <a:rPr lang="es-ES" sz="2400" i="1" dirty="0" smtClean="0"/>
              <a:t>LUZ DE UN RAYO </a:t>
            </a:r>
            <a:r>
              <a:rPr lang="es-ES" sz="2400" i="1" dirty="0"/>
              <a:t>DE SOL </a:t>
            </a:r>
            <a:r>
              <a:rPr lang="es-ES" sz="2400" i="1" dirty="0" smtClean="0"/>
              <a:t>CHOCA CON UN CUERPO SE REFLEJA Y </a:t>
            </a:r>
            <a:r>
              <a:rPr lang="es-ES" sz="2400" i="1" dirty="0"/>
              <a:t>EL </a:t>
            </a:r>
            <a:r>
              <a:rPr lang="es-ES" sz="2400" i="1" dirty="0" smtClean="0"/>
              <a:t>CUERPO PROYECTA UNA SOMBRA.</a:t>
            </a:r>
            <a:endParaRPr lang="es-ES" sz="2400" i="1" dirty="0">
              <a:solidFill>
                <a:schemeClr val="bg1"/>
              </a:solidFill>
            </a:endParaRPr>
          </a:p>
        </p:txBody>
      </p:sp>
      <p:pic>
        <p:nvPicPr>
          <p:cNvPr id="20" name="Imagen 19"/>
          <p:cNvPicPr>
            <a:picLocks noChangeAspect="1"/>
          </p:cNvPicPr>
          <p:nvPr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5995" b="94823" l="7084" r="93188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0000" t="4803" r="9999" b="7697"/>
          <a:stretch/>
        </p:blipFill>
        <p:spPr>
          <a:xfrm>
            <a:off x="1040726" y="2861584"/>
            <a:ext cx="1851764" cy="2025365"/>
          </a:xfrm>
          <a:prstGeom prst="rect">
            <a:avLst/>
          </a:prstGeom>
        </p:spPr>
      </p:pic>
      <p:pic>
        <p:nvPicPr>
          <p:cNvPr id="4" name="Imagen 3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286" t="28835"/>
          <a:stretch/>
        </p:blipFill>
        <p:spPr>
          <a:xfrm>
            <a:off x="4803708" y="4166125"/>
            <a:ext cx="1306289" cy="1084557"/>
          </a:xfrm>
          <a:prstGeom prst="rect">
            <a:avLst/>
          </a:prstGeom>
        </p:spPr>
      </p:pic>
      <p:pic>
        <p:nvPicPr>
          <p:cNvPr id="8" name="Imagen 7"/>
          <p:cNvPicPr>
            <a:picLocks noChangeAspect="1"/>
          </p:cNvPicPr>
          <p:nvPr/>
        </p:nvPicPr>
        <p:blipFill>
          <a:blip r:embed="rId5" cstate="print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0" b="100000" l="9537" r="89646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93972" y="3127786"/>
            <a:ext cx="1524003" cy="1524003"/>
          </a:xfrm>
          <a:prstGeom prst="rect">
            <a:avLst/>
          </a:prstGeom>
        </p:spPr>
      </p:pic>
      <p:cxnSp>
        <p:nvCxnSpPr>
          <p:cNvPr id="10" name="Conector recto 9"/>
          <p:cNvCxnSpPr/>
          <p:nvPr/>
        </p:nvCxnSpPr>
        <p:spPr>
          <a:xfrm>
            <a:off x="4803708" y="3184401"/>
            <a:ext cx="1242527" cy="981724"/>
          </a:xfrm>
          <a:prstGeom prst="line">
            <a:avLst/>
          </a:prstGeom>
          <a:ln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CuadroTexto 21"/>
          <p:cNvSpPr txBox="1"/>
          <p:nvPr/>
        </p:nvSpPr>
        <p:spPr>
          <a:xfrm>
            <a:off x="1998922" y="5633513"/>
            <a:ext cx="98882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i="1" dirty="0" smtClean="0">
                <a:ln w="0"/>
              </a:rPr>
              <a:t>LA SOMBRA </a:t>
            </a:r>
            <a:r>
              <a:rPr lang="es-ES" sz="2400" i="1" dirty="0">
                <a:ln w="0"/>
              </a:rPr>
              <a:t>E</a:t>
            </a:r>
            <a:r>
              <a:rPr lang="es-ES" sz="2400" i="1" dirty="0" smtClean="0">
                <a:ln w="0"/>
              </a:rPr>
              <a:t>S </a:t>
            </a:r>
            <a:r>
              <a:rPr lang="es-ES" sz="2400" i="1" dirty="0">
                <a:ln w="0"/>
              </a:rPr>
              <a:t>LA </a:t>
            </a:r>
            <a:r>
              <a:rPr lang="es-ES" sz="2400" i="1" u="sng" dirty="0" smtClean="0">
                <a:ln w="0"/>
              </a:rPr>
              <a:t>REGIÓN OSCURA</a:t>
            </a:r>
            <a:r>
              <a:rPr lang="es-ES" sz="2400" i="1" dirty="0" smtClean="0">
                <a:ln w="0"/>
              </a:rPr>
              <a:t> QUE MUESTRA </a:t>
            </a:r>
            <a:r>
              <a:rPr lang="es-ES" sz="2400" i="1" dirty="0">
                <a:ln w="0"/>
              </a:rPr>
              <a:t>LA SILUETA </a:t>
            </a:r>
            <a:r>
              <a:rPr lang="es-ES" sz="2400" i="1" dirty="0" smtClean="0">
                <a:ln w="0"/>
              </a:rPr>
              <a:t>DE UN OBJETO</a:t>
            </a:r>
            <a:endParaRPr lang="es-ES" sz="2400" i="1" dirty="0">
              <a:ln w="0"/>
            </a:endParaRPr>
          </a:p>
        </p:txBody>
      </p:sp>
      <p:pic>
        <p:nvPicPr>
          <p:cNvPr id="12" name="Imagen 11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4837" y="6254951"/>
            <a:ext cx="1345826" cy="310575"/>
          </a:xfrm>
          <a:prstGeom prst="rect">
            <a:avLst/>
          </a:prstGeom>
        </p:spPr>
      </p:pic>
      <p:pic>
        <p:nvPicPr>
          <p:cNvPr id="13" name="Imagen 12"/>
          <p:cNvPicPr>
            <a:picLocks noChangeAspect="1"/>
          </p:cNvPicPr>
          <p:nvPr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62" t="8504" r="4445" b="7923"/>
          <a:stretch/>
        </p:blipFill>
        <p:spPr>
          <a:xfrm>
            <a:off x="10771003" y="251540"/>
            <a:ext cx="1158771" cy="5805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04812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875E-6 -2.96296E-6 L 0.22057 -0.00602 " pathEditMode="relative" rAng="0" ptsTypes="AA">
                                      <p:cBhvr>
                                        <p:cTn id="22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029" y="-30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6" presetClass="entr" presetSubtype="37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1" grpId="1" animBg="1"/>
      <p:bldP spid="11" grpId="2" animBg="1"/>
      <p:bldP spid="2" grpId="0"/>
      <p:bldP spid="16" grpId="0"/>
      <p:bldP spid="22" grpId="0"/>
    </p:bld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6047</TotalTime>
  <Words>807</Words>
  <Application>Microsoft Office PowerPoint</Application>
  <PresentationFormat>Panorámica</PresentationFormat>
  <Paragraphs>122</Paragraphs>
  <Slides>23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23</vt:i4>
      </vt:variant>
    </vt:vector>
  </HeadingPairs>
  <TitlesOfParts>
    <vt:vector size="27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CUESTIONARIO. </vt:lpstr>
      <vt:lpstr>CUESTIONARIO. </vt:lpstr>
      <vt:lpstr>CUESTIONARIO. </vt:lpstr>
      <vt:lpstr>CUESTIONARIO. </vt:lpstr>
      <vt:lpstr>CUESTIONARIO. </vt:lpstr>
      <vt:lpstr>CUESTIONARIO. </vt:lpstr>
      <vt:lpstr>CUESTIONARIO. </vt:lpstr>
      <vt:lpstr>CUESTIONARIO. </vt:lpstr>
      <vt:lpstr>CUESTIONARIO. </vt:lpstr>
      <vt:lpstr>CUESTIONARIO. </vt:lpstr>
      <vt:lpstr>CUESTIONARIO. </vt:lpstr>
      <vt:lpstr>CUESTIONARIO.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paco</dc:creator>
  <cp:lastModifiedBy>FRANCISCO JAVIER VACA ROMAN</cp:lastModifiedBy>
  <cp:revision>62</cp:revision>
  <dcterms:created xsi:type="dcterms:W3CDTF">2019-10-18T13:34:14Z</dcterms:created>
  <dcterms:modified xsi:type="dcterms:W3CDTF">2020-02-10T10:26:34Z</dcterms:modified>
</cp:coreProperties>
</file>